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0" r:id="rId3"/>
    <p:sldId id="286" r:id="rId4"/>
    <p:sldId id="272" r:id="rId5"/>
    <p:sldId id="287" r:id="rId6"/>
    <p:sldId id="288" r:id="rId7"/>
    <p:sldId id="291" r:id="rId8"/>
    <p:sldId id="292" r:id="rId9"/>
    <p:sldId id="293" r:id="rId10"/>
    <p:sldId id="294" r:id="rId11"/>
    <p:sldId id="275" r:id="rId12"/>
    <p:sldId id="290" r:id="rId13"/>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91D2"/>
    <a:srgbClr val="8D6F28"/>
    <a:srgbClr val="275308"/>
    <a:srgbClr val="0C1F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8A55D2-CDA1-4DC7-ADA7-E17E3D0FF4CB}" v="10" dt="2020-11-14T11:23:40.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6" autoAdjust="0"/>
    <p:restoredTop sz="94660"/>
  </p:normalViewPr>
  <p:slideViewPr>
    <p:cSldViewPr snapToGrid="0">
      <p:cViewPr>
        <p:scale>
          <a:sx n="50" d="100"/>
          <a:sy n="50" d="100"/>
        </p:scale>
        <p:origin x="1440"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1/9/2021</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1/9/2021</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slide" Target="slide3.xml"/><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slide" Target="slide2.xml"/><Relationship Id="rId1" Type="http://schemas.openxmlformats.org/officeDocument/2006/relationships/slideLayout" Target="../slideLayouts/slideLayout7.xml"/><Relationship Id="rId6" Type="http://schemas.openxmlformats.org/officeDocument/2006/relationships/slide" Target="slide11.xml"/><Relationship Id="rId11" Type="http://schemas.openxmlformats.org/officeDocument/2006/relationships/slide" Target="slide5.xml"/><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slide" Target="slide7.xml"/><Relationship Id="rId9" Type="http://schemas.openxmlformats.org/officeDocument/2006/relationships/slide" Target="slide12.xml"/><Relationship Id="rId14" Type="http://schemas.openxmlformats.org/officeDocument/2006/relationships/slide" Target="slide9.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gif"/><Relationship Id="rId3" Type="http://schemas.microsoft.com/office/2007/relationships/media" Target="../media/media2.mp3"/><Relationship Id="rId7" Type="http://schemas.openxmlformats.org/officeDocument/2006/relationships/image" Target="../media/image3.png"/><Relationship Id="rId12"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7.png"/><Relationship Id="rId1" Type="http://schemas.microsoft.com/office/2007/relationships/media" Target="../media/media1.m4a"/><Relationship Id="rId6" Type="http://schemas.openxmlformats.org/officeDocument/2006/relationships/slide" Target="slide2.xml"/><Relationship Id="rId11" Type="http://schemas.openxmlformats.org/officeDocument/2006/relationships/image" Target="../media/image12.png"/><Relationship Id="rId5" Type="http://schemas.openxmlformats.org/officeDocument/2006/relationships/slideLayout" Target="../slideLayouts/slideLayout7.xml"/><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15.gi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gif"/><Relationship Id="rId3" Type="http://schemas.microsoft.com/office/2007/relationships/media" Target="../media/media2.mp3"/><Relationship Id="rId7" Type="http://schemas.openxmlformats.org/officeDocument/2006/relationships/image" Target="../media/image3.png"/><Relationship Id="rId12"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7.png"/><Relationship Id="rId1" Type="http://schemas.microsoft.com/office/2007/relationships/media" Target="../media/media1.m4a"/><Relationship Id="rId6" Type="http://schemas.openxmlformats.org/officeDocument/2006/relationships/slide" Target="slide2.xml"/><Relationship Id="rId11" Type="http://schemas.openxmlformats.org/officeDocument/2006/relationships/image" Target="../media/image12.png"/><Relationship Id="rId5" Type="http://schemas.openxmlformats.org/officeDocument/2006/relationships/slideLayout" Target="../slideLayouts/slideLayout7.xml"/><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15.gi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gif"/><Relationship Id="rId3" Type="http://schemas.microsoft.com/office/2007/relationships/media" Target="../media/media2.mp3"/><Relationship Id="rId7" Type="http://schemas.openxmlformats.org/officeDocument/2006/relationships/image" Target="../media/image3.png"/><Relationship Id="rId12"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7.png"/><Relationship Id="rId1" Type="http://schemas.microsoft.com/office/2007/relationships/media" Target="../media/media1.m4a"/><Relationship Id="rId6" Type="http://schemas.openxmlformats.org/officeDocument/2006/relationships/slide" Target="slide2.xml"/><Relationship Id="rId11" Type="http://schemas.openxmlformats.org/officeDocument/2006/relationships/image" Target="../media/image12.png"/><Relationship Id="rId5" Type="http://schemas.openxmlformats.org/officeDocument/2006/relationships/slideLayout" Target="../slideLayouts/slideLayout7.xml"/><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15.gif"/></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gif"/><Relationship Id="rId3" Type="http://schemas.microsoft.com/office/2007/relationships/media" Target="../media/media2.mp3"/><Relationship Id="rId7" Type="http://schemas.openxmlformats.org/officeDocument/2006/relationships/image" Target="../media/image3.png"/><Relationship Id="rId12"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7.png"/><Relationship Id="rId1" Type="http://schemas.microsoft.com/office/2007/relationships/media" Target="../media/media1.m4a"/><Relationship Id="rId6" Type="http://schemas.openxmlformats.org/officeDocument/2006/relationships/slide" Target="slide2.xml"/><Relationship Id="rId11" Type="http://schemas.openxmlformats.org/officeDocument/2006/relationships/image" Target="../media/image12.png"/><Relationship Id="rId5" Type="http://schemas.openxmlformats.org/officeDocument/2006/relationships/slideLayout" Target="../slideLayouts/slideLayout7.xml"/><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15.gi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slide" Target="slide2.xml"/><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13" Type="http://schemas.microsoft.com/office/2007/relationships/media" Target="../media/media9.wav"/><Relationship Id="rId18" Type="http://schemas.openxmlformats.org/officeDocument/2006/relationships/audio" Target="../media/media11.wav"/><Relationship Id="rId26" Type="http://schemas.openxmlformats.org/officeDocument/2006/relationships/audio" Target="../media/media15.wav"/><Relationship Id="rId21" Type="http://schemas.microsoft.com/office/2007/relationships/media" Target="../media/media13.wav"/><Relationship Id="rId34" Type="http://schemas.openxmlformats.org/officeDocument/2006/relationships/image" Target="../media/image17.png"/><Relationship Id="rId7" Type="http://schemas.microsoft.com/office/2007/relationships/media" Target="../media/media6.wav"/><Relationship Id="rId12" Type="http://schemas.openxmlformats.org/officeDocument/2006/relationships/audio" Target="../media/media8.wav"/><Relationship Id="rId17" Type="http://schemas.microsoft.com/office/2007/relationships/media" Target="../media/media11.wav"/><Relationship Id="rId25" Type="http://schemas.microsoft.com/office/2007/relationships/media" Target="../media/media15.wav"/><Relationship Id="rId33" Type="http://schemas.openxmlformats.org/officeDocument/2006/relationships/slideLayout" Target="../slideLayouts/slideLayout7.xml"/><Relationship Id="rId2" Type="http://schemas.openxmlformats.org/officeDocument/2006/relationships/audio" Target="../media/media3.wav"/><Relationship Id="rId16" Type="http://schemas.openxmlformats.org/officeDocument/2006/relationships/audio" Target="../media/media10.wav"/><Relationship Id="rId20" Type="http://schemas.openxmlformats.org/officeDocument/2006/relationships/audio" Target="../media/media12.wav"/><Relationship Id="rId29" Type="http://schemas.microsoft.com/office/2007/relationships/media" Target="../media/media17.wav"/><Relationship Id="rId1" Type="http://schemas.microsoft.com/office/2007/relationships/media" Target="../media/media3.wav"/><Relationship Id="rId6" Type="http://schemas.openxmlformats.org/officeDocument/2006/relationships/audio" Target="../media/media5.wav"/><Relationship Id="rId11" Type="http://schemas.microsoft.com/office/2007/relationships/media" Target="../media/media8.wav"/><Relationship Id="rId24" Type="http://schemas.openxmlformats.org/officeDocument/2006/relationships/audio" Target="../media/media14.wav"/><Relationship Id="rId32" Type="http://schemas.openxmlformats.org/officeDocument/2006/relationships/audio" Target="../media/media18.wav"/><Relationship Id="rId37" Type="http://schemas.openxmlformats.org/officeDocument/2006/relationships/image" Target="../media/image3.png"/><Relationship Id="rId5" Type="http://schemas.microsoft.com/office/2007/relationships/media" Target="../media/media5.wav"/><Relationship Id="rId15" Type="http://schemas.microsoft.com/office/2007/relationships/media" Target="../media/media10.wav"/><Relationship Id="rId23" Type="http://schemas.microsoft.com/office/2007/relationships/media" Target="../media/media14.wav"/><Relationship Id="rId28" Type="http://schemas.openxmlformats.org/officeDocument/2006/relationships/audio" Target="../media/media16.wav"/><Relationship Id="rId36" Type="http://schemas.openxmlformats.org/officeDocument/2006/relationships/slide" Target="slide2.xml"/><Relationship Id="rId10" Type="http://schemas.openxmlformats.org/officeDocument/2006/relationships/audio" Target="../media/media7.wav"/><Relationship Id="rId19" Type="http://schemas.microsoft.com/office/2007/relationships/media" Target="../media/media12.wav"/><Relationship Id="rId31" Type="http://schemas.microsoft.com/office/2007/relationships/media" Target="../media/media18.wav"/><Relationship Id="rId4" Type="http://schemas.openxmlformats.org/officeDocument/2006/relationships/audio" Target="../media/media4.wav"/><Relationship Id="rId9" Type="http://schemas.microsoft.com/office/2007/relationships/media" Target="../media/media7.wav"/><Relationship Id="rId14" Type="http://schemas.openxmlformats.org/officeDocument/2006/relationships/audio" Target="../media/media9.wav"/><Relationship Id="rId22" Type="http://schemas.openxmlformats.org/officeDocument/2006/relationships/audio" Target="../media/media13.wav"/><Relationship Id="rId27" Type="http://schemas.microsoft.com/office/2007/relationships/media" Target="../media/media16.wav"/><Relationship Id="rId30" Type="http://schemas.openxmlformats.org/officeDocument/2006/relationships/audio" Target="../media/media17.wav"/><Relationship Id="rId35" Type="http://schemas.openxmlformats.org/officeDocument/2006/relationships/image" Target="../media/image16.png"/><Relationship Id="rId8" Type="http://schemas.openxmlformats.org/officeDocument/2006/relationships/audio" Target="../media/media6.wav"/><Relationship Id="rId3" Type="http://schemas.microsoft.com/office/2007/relationships/media" Target="../media/media4.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a:extLst>
              <a:ext uri="{FF2B5EF4-FFF2-40B4-BE49-F238E27FC236}">
                <a16:creationId xmlns:a16="http://schemas.microsoft.com/office/drawing/2014/main" id="{28D6BA45-D3E7-409F-AB50-A4C4075B9D6B}"/>
              </a:ext>
            </a:extLst>
          </p:cNvPr>
          <p:cNvSpPr>
            <a:spLocks noGrp="1"/>
          </p:cNvSpPr>
          <p:nvPr>
            <p:ph type="subTitle" idx="1"/>
          </p:nvPr>
        </p:nvSpPr>
        <p:spPr>
          <a:xfrm>
            <a:off x="7086600" y="5864093"/>
            <a:ext cx="5105400" cy="840230"/>
          </a:xfrm>
          <a:noFill/>
        </p:spPr>
        <p:txBody>
          <a:bodyPr wrap="square" rtlCol="0">
            <a:spAutoFit/>
          </a:bodyPr>
          <a:lstStyle/>
          <a:p>
            <a:pPr algn="r"/>
            <a:r>
              <a:rPr lang="ar-OM" sz="5400" b="1" dirty="0">
                <a:ln w="22225">
                  <a:solidFill>
                    <a:schemeClr val="accent2"/>
                  </a:solidFill>
                  <a:prstDash val="solid"/>
                </a:ln>
                <a:solidFill>
                  <a:sysClr val="windowText" lastClr="000000"/>
                </a:solidFill>
              </a:rPr>
              <a:t>صلاح الحجري</a:t>
            </a:r>
            <a:endParaRPr lang="en-US" sz="5400" b="1" dirty="0">
              <a:ln w="22225">
                <a:solidFill>
                  <a:schemeClr val="accent2"/>
                </a:solidFill>
                <a:prstDash val="solid"/>
              </a:ln>
              <a:solidFill>
                <a:sysClr val="windowText" lastClr="000000"/>
              </a:solidFill>
            </a:endParaRPr>
          </a:p>
        </p:txBody>
      </p:sp>
      <p:pic>
        <p:nvPicPr>
          <p:cNvPr id="7" name="صورة 6">
            <a:extLst>
              <a:ext uri="{FF2B5EF4-FFF2-40B4-BE49-F238E27FC236}">
                <a16:creationId xmlns:a16="http://schemas.microsoft.com/office/drawing/2014/main" id="{52DFF6FD-E809-4F84-9607-63575FDA0E30}"/>
              </a:ext>
            </a:extLst>
          </p:cNvPr>
          <p:cNvPicPr>
            <a:picLocks noChangeAspect="1"/>
          </p:cNvPicPr>
          <p:nvPr/>
        </p:nvPicPr>
        <p:blipFill>
          <a:blip r:embed="rId2"/>
          <a:stretch>
            <a:fillRect/>
          </a:stretch>
        </p:blipFill>
        <p:spPr>
          <a:xfrm>
            <a:off x="6858001" y="171078"/>
            <a:ext cx="5333999" cy="3105522"/>
          </a:xfrm>
          <a:prstGeom prst="rect">
            <a:avLst/>
          </a:prstGeom>
        </p:spPr>
      </p:pic>
      <p:sp>
        <p:nvSpPr>
          <p:cNvPr id="2" name="عنوان 1">
            <a:extLst>
              <a:ext uri="{FF2B5EF4-FFF2-40B4-BE49-F238E27FC236}">
                <a16:creationId xmlns:a16="http://schemas.microsoft.com/office/drawing/2014/main" id="{ACFC20FF-720E-40A0-973C-22C028385E91}"/>
              </a:ext>
            </a:extLst>
          </p:cNvPr>
          <p:cNvSpPr>
            <a:spLocks noGrp="1"/>
          </p:cNvSpPr>
          <p:nvPr>
            <p:ph type="ctrTitle"/>
          </p:nvPr>
        </p:nvSpPr>
        <p:spPr>
          <a:xfrm>
            <a:off x="4953000" y="2216150"/>
            <a:ext cx="9144000" cy="2387600"/>
          </a:xfrm>
        </p:spPr>
        <p:txBody>
          <a:bodyPr>
            <a:normAutofit fontScale="90000"/>
            <a:scene3d>
              <a:camera prst="orthographicFront"/>
              <a:lightRig rig="soft" dir="t">
                <a:rot lat="0" lon="0" rev="15600000"/>
              </a:lightRig>
            </a:scene3d>
            <a:sp3d extrusionH="57150" prstMaterial="softEdge">
              <a:bevelT w="25400" h="38100"/>
            </a:sp3d>
          </a:bodyPr>
          <a:lstStyle/>
          <a:p>
            <a:r>
              <a:rPr lang="ar-OM" sz="16600" b="1" dirty="0">
                <a:ln w="38100">
                  <a:solidFill>
                    <a:sysClr val="windowText" lastClr="000000"/>
                  </a:solidFill>
                </a:ln>
                <a:solidFill>
                  <a:schemeClr val="bg1"/>
                </a:solidFill>
                <a:effectLst/>
              </a:rPr>
              <a:t>بالونات</a:t>
            </a:r>
            <a:br>
              <a:rPr lang="ar-OM" sz="16600" b="1" dirty="0">
                <a:ln w="38100">
                  <a:solidFill>
                    <a:sysClr val="windowText" lastClr="000000"/>
                  </a:solidFill>
                </a:ln>
                <a:solidFill>
                  <a:schemeClr val="bg1"/>
                </a:solidFill>
                <a:effectLst/>
              </a:rPr>
            </a:br>
            <a:endParaRPr lang="en-US" sz="16600" b="1" dirty="0">
              <a:ln w="38100">
                <a:solidFill>
                  <a:sysClr val="windowText" lastClr="000000"/>
                </a:solidFill>
              </a:ln>
              <a:solidFill>
                <a:schemeClr val="bg1"/>
              </a:solidFill>
              <a:effectLst/>
            </a:endParaRPr>
          </a:p>
        </p:txBody>
      </p:sp>
      <p:sp>
        <p:nvSpPr>
          <p:cNvPr id="13" name="مربع نص 12">
            <a:extLst>
              <a:ext uri="{FF2B5EF4-FFF2-40B4-BE49-F238E27FC236}">
                <a16:creationId xmlns:a16="http://schemas.microsoft.com/office/drawing/2014/main" id="{9BBCA215-7261-4406-90AC-A073E0BD8466}"/>
              </a:ext>
            </a:extLst>
          </p:cNvPr>
          <p:cNvSpPr txBox="1"/>
          <p:nvPr/>
        </p:nvSpPr>
        <p:spPr>
          <a:xfrm>
            <a:off x="1361930" y="2735015"/>
            <a:ext cx="7448839" cy="1015663"/>
          </a:xfrm>
          <a:prstGeom prst="rect">
            <a:avLst/>
          </a:prstGeom>
          <a:noFill/>
        </p:spPr>
        <p:txBody>
          <a:bodyPr wrap="square">
            <a:spAutoFit/>
          </a:bodyPr>
          <a:lstStyle/>
          <a:p>
            <a:pPr algn="ctr"/>
            <a:r>
              <a:rPr lang="ar-OM" sz="6000" b="1" dirty="0">
                <a:ln w="0"/>
                <a:solidFill>
                  <a:srgbClr val="275308"/>
                </a:solidFill>
                <a:latin typeface="Calibri Light" panose="020F0302020204030204"/>
                <a:ea typeface="+mj-ea"/>
                <a:cs typeface="Times New Roman" panose="02020603050405020304" pitchFamily="18" charset="0"/>
              </a:rPr>
              <a:t>(صوت الكسرة)</a:t>
            </a:r>
            <a:endParaRPr lang="en-US" sz="5400" b="1" dirty="0">
              <a:ln w="0"/>
              <a:solidFill>
                <a:srgbClr val="7030A0"/>
              </a:solidFill>
            </a:endParaRPr>
          </a:p>
        </p:txBody>
      </p:sp>
      <p:sp>
        <p:nvSpPr>
          <p:cNvPr id="4" name="مربع نص 3">
            <a:extLst>
              <a:ext uri="{FF2B5EF4-FFF2-40B4-BE49-F238E27FC236}">
                <a16:creationId xmlns:a16="http://schemas.microsoft.com/office/drawing/2014/main" id="{1A7AA01E-466C-491C-8394-910CA77121B9}"/>
              </a:ext>
            </a:extLst>
          </p:cNvPr>
          <p:cNvSpPr txBox="1"/>
          <p:nvPr/>
        </p:nvSpPr>
        <p:spPr>
          <a:xfrm>
            <a:off x="0" y="24764"/>
            <a:ext cx="1714500" cy="1569660"/>
          </a:xfrm>
          <a:prstGeom prst="rect">
            <a:avLst/>
          </a:prstGeom>
          <a:noFill/>
        </p:spPr>
        <p:txBody>
          <a:bodyPr wrap="square" rtlCol="0">
            <a:spAutoFit/>
          </a:bodyPr>
          <a:lstStyle/>
          <a:p>
            <a:r>
              <a:rPr lang="ar-OM" sz="9600" b="1" dirty="0">
                <a:ln w="22225">
                  <a:solidFill>
                    <a:schemeClr val="accent2"/>
                  </a:solidFill>
                  <a:prstDash val="solid"/>
                </a:ln>
                <a:solidFill>
                  <a:sysClr val="windowText" lastClr="000000"/>
                </a:solidFill>
              </a:rPr>
              <a:t>١٠</a:t>
            </a:r>
            <a:endParaRPr lang="en-US" sz="9600" b="1" dirty="0">
              <a:ln w="22225">
                <a:solidFill>
                  <a:schemeClr val="accent2"/>
                </a:solidFill>
                <a:prstDash val="solid"/>
              </a:ln>
              <a:solidFill>
                <a:sysClr val="windowText" lastClr="000000"/>
              </a:solidFill>
            </a:endParaRPr>
          </a:p>
        </p:txBody>
      </p:sp>
    </p:spTree>
    <p:extLst>
      <p:ext uri="{BB962C8B-B14F-4D97-AF65-F5344CB8AC3E}">
        <p14:creationId xmlns:p14="http://schemas.microsoft.com/office/powerpoint/2010/main" val="36272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a:hlinkClick r:id="rId2" action="ppaction://hlinksldjump"/>
            <a:extLst>
              <a:ext uri="{FF2B5EF4-FFF2-40B4-BE49-F238E27FC236}">
                <a16:creationId xmlns:a16="http://schemas.microsoft.com/office/drawing/2014/main" id="{29CDDC7A-E103-48BA-8CAC-04D1F14149A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pic>
        <p:nvPicPr>
          <p:cNvPr id="14" name="صورة 13">
            <a:hlinkClick r:id="rId4" action="ppaction://hlinksldjump"/>
            <a:extLst>
              <a:ext uri="{FF2B5EF4-FFF2-40B4-BE49-F238E27FC236}">
                <a16:creationId xmlns:a16="http://schemas.microsoft.com/office/drawing/2014/main" id="{8DACB0A2-765B-4194-B980-F6A3931097E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17250" y="877942"/>
            <a:ext cx="1475901" cy="1914110"/>
          </a:xfrm>
          <a:prstGeom prst="rect">
            <a:avLst/>
          </a:prstGeom>
        </p:spPr>
      </p:pic>
      <p:pic>
        <p:nvPicPr>
          <p:cNvPr id="18" name="صورة 17">
            <a:hlinkClick r:id="rId6" action="ppaction://hlinksldjump"/>
            <a:extLst>
              <a:ext uri="{FF2B5EF4-FFF2-40B4-BE49-F238E27FC236}">
                <a16:creationId xmlns:a16="http://schemas.microsoft.com/office/drawing/2014/main" id="{9A5911FB-1A93-4A02-81E4-29E6D4E334E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537191" y="688930"/>
            <a:ext cx="2973814" cy="3232970"/>
          </a:xfrm>
          <a:prstGeom prst="rect">
            <a:avLst/>
          </a:prstGeom>
          <a:blipFill>
            <a:blip r:embed="rId8"/>
            <a:stretch>
              <a:fillRect/>
            </a:stretch>
          </a:blipFill>
        </p:spPr>
      </p:pic>
      <p:pic>
        <p:nvPicPr>
          <p:cNvPr id="6" name="صورة 5">
            <a:hlinkClick r:id="rId9" action="ppaction://hlinksldjump"/>
            <a:extLst>
              <a:ext uri="{FF2B5EF4-FFF2-40B4-BE49-F238E27FC236}">
                <a16:creationId xmlns:a16="http://schemas.microsoft.com/office/drawing/2014/main" id="{8EAC6F69-7E8D-4FCD-A5E5-ABA34108CF0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088549" y="821094"/>
            <a:ext cx="1595348" cy="1970958"/>
          </a:xfrm>
          <a:prstGeom prst="rect">
            <a:avLst/>
          </a:prstGeom>
        </p:spPr>
      </p:pic>
      <p:pic>
        <p:nvPicPr>
          <p:cNvPr id="16" name="صورة 15">
            <a:hlinkClick r:id="rId11" action="ppaction://hlinksldjump"/>
            <a:extLst>
              <a:ext uri="{FF2B5EF4-FFF2-40B4-BE49-F238E27FC236}">
                <a16:creationId xmlns:a16="http://schemas.microsoft.com/office/drawing/2014/main" id="{47D9F9B7-F38F-4AF4-8DF1-4D15862D0EB4}"/>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354491" y="2557220"/>
            <a:ext cx="1450144" cy="1798159"/>
          </a:xfrm>
          <a:prstGeom prst="rect">
            <a:avLst/>
          </a:prstGeom>
        </p:spPr>
      </p:pic>
      <p:pic>
        <p:nvPicPr>
          <p:cNvPr id="9" name="صورة 8">
            <a:hlinkClick r:id="rId13" action="ppaction://hlinksldjump"/>
            <a:extLst>
              <a:ext uri="{FF2B5EF4-FFF2-40B4-BE49-F238E27FC236}">
                <a16:creationId xmlns:a16="http://schemas.microsoft.com/office/drawing/2014/main" id="{06AFA747-AE95-4EB8-833E-48247638073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34894" y="379510"/>
            <a:ext cx="1450145" cy="1914111"/>
          </a:xfrm>
          <a:prstGeom prst="rect">
            <a:avLst/>
          </a:prstGeom>
        </p:spPr>
      </p:pic>
      <p:pic>
        <p:nvPicPr>
          <p:cNvPr id="10" name="صورة 9">
            <a:hlinkClick r:id="rId14" action="ppaction://hlinksldjump"/>
            <a:extLst>
              <a:ext uri="{FF2B5EF4-FFF2-40B4-BE49-F238E27FC236}">
                <a16:creationId xmlns:a16="http://schemas.microsoft.com/office/drawing/2014/main" id="{59E1FB7C-9E71-4B71-B4D1-BEABC113B417}"/>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226003" y="3292230"/>
            <a:ext cx="1475901" cy="1798159"/>
          </a:xfrm>
          <a:prstGeom prst="rect">
            <a:avLst/>
          </a:prstGeom>
        </p:spPr>
      </p:pic>
    </p:spTree>
    <p:extLst>
      <p:ext uri="{BB962C8B-B14F-4D97-AF65-F5344CB8AC3E}">
        <p14:creationId xmlns:p14="http://schemas.microsoft.com/office/powerpoint/2010/main" val="25593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صورة 103">
            <a:hlinkClick r:id="rId6" action="ppaction://hlinksldjump"/>
            <a:extLst>
              <a:ext uri="{FF2B5EF4-FFF2-40B4-BE49-F238E27FC236}">
                <a16:creationId xmlns:a16="http://schemas.microsoft.com/office/drawing/2014/main" id="{FECB1286-D195-457B-A0EA-32C3B4483B5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074321" y="343476"/>
            <a:ext cx="2677274" cy="1668696"/>
          </a:xfrm>
          <a:prstGeom prst="rect">
            <a:avLst/>
          </a:prstGeom>
        </p:spPr>
      </p:pic>
      <p:pic>
        <p:nvPicPr>
          <p:cNvPr id="2" name="صورة 1">
            <a:extLst>
              <a:ext uri="{FF2B5EF4-FFF2-40B4-BE49-F238E27FC236}">
                <a16:creationId xmlns:a16="http://schemas.microsoft.com/office/drawing/2014/main" id="{AACD20FB-85DD-40CB-AFBF-27A6924C940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461236" y="5033591"/>
            <a:ext cx="951722" cy="1815081"/>
          </a:xfrm>
          <a:prstGeom prst="rect">
            <a:avLst/>
          </a:prstGeom>
        </p:spPr>
      </p:pic>
      <p:pic>
        <p:nvPicPr>
          <p:cNvPr id="3" name="صورة 2">
            <a:extLst>
              <a:ext uri="{FF2B5EF4-FFF2-40B4-BE49-F238E27FC236}">
                <a16:creationId xmlns:a16="http://schemas.microsoft.com/office/drawing/2014/main" id="{46C8A6D8-B75C-461D-B8AF-226E4792D63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39159" y="4562475"/>
            <a:ext cx="1260407" cy="2295525"/>
          </a:xfrm>
          <a:prstGeom prst="rect">
            <a:avLst/>
          </a:prstGeom>
        </p:spPr>
      </p:pic>
      <p:sp>
        <p:nvSpPr>
          <p:cNvPr id="4" name="مستطيل 3">
            <a:extLst>
              <a:ext uri="{FF2B5EF4-FFF2-40B4-BE49-F238E27FC236}">
                <a16:creationId xmlns:a16="http://schemas.microsoft.com/office/drawing/2014/main" id="{25587987-0465-46EA-B16C-0DBB596438C5}"/>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sp>
        <p:nvSpPr>
          <p:cNvPr id="5" name="مستطيل 4">
            <a:extLst>
              <a:ext uri="{FF2B5EF4-FFF2-40B4-BE49-F238E27FC236}">
                <a16:creationId xmlns:a16="http://schemas.microsoft.com/office/drawing/2014/main" id="{55106FF4-CAC0-4B06-A0B2-6E2B71F22E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6" name="مستطيل 5">
            <a:extLst>
              <a:ext uri="{FF2B5EF4-FFF2-40B4-BE49-F238E27FC236}">
                <a16:creationId xmlns:a16="http://schemas.microsoft.com/office/drawing/2014/main" id="{DBC16330-72EC-418C-A355-164D3467BA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7" name="مستطيل 6">
            <a:extLst>
              <a:ext uri="{FF2B5EF4-FFF2-40B4-BE49-F238E27FC236}">
                <a16:creationId xmlns:a16="http://schemas.microsoft.com/office/drawing/2014/main" id="{9200A08F-941C-4D34-A8D5-5110AB48CB5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8" name="مستطيل 7">
            <a:extLst>
              <a:ext uri="{FF2B5EF4-FFF2-40B4-BE49-F238E27FC236}">
                <a16:creationId xmlns:a16="http://schemas.microsoft.com/office/drawing/2014/main" id="{CE25BFEC-7156-4520-AAE2-D1458927443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9" name="مستطيل 8">
            <a:extLst>
              <a:ext uri="{FF2B5EF4-FFF2-40B4-BE49-F238E27FC236}">
                <a16:creationId xmlns:a16="http://schemas.microsoft.com/office/drawing/2014/main" id="{0F6F61FE-B87F-4A08-8C6E-4A8D714D70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0" name="مستطيل 9">
            <a:extLst>
              <a:ext uri="{FF2B5EF4-FFF2-40B4-BE49-F238E27FC236}">
                <a16:creationId xmlns:a16="http://schemas.microsoft.com/office/drawing/2014/main" id="{EA2CE2D2-085E-4B55-8786-146821C8AF8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1" name="مستطيل 10">
            <a:extLst>
              <a:ext uri="{FF2B5EF4-FFF2-40B4-BE49-F238E27FC236}">
                <a16:creationId xmlns:a16="http://schemas.microsoft.com/office/drawing/2014/main" id="{6F494561-4FA7-4B0D-9740-9C7D0DCF452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2" name="مستطيل 11">
            <a:extLst>
              <a:ext uri="{FF2B5EF4-FFF2-40B4-BE49-F238E27FC236}">
                <a16:creationId xmlns:a16="http://schemas.microsoft.com/office/drawing/2014/main" id="{D8BAE731-50BE-4B0A-82BB-6276D0DAFA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3" name="مستطيل 12">
            <a:extLst>
              <a:ext uri="{FF2B5EF4-FFF2-40B4-BE49-F238E27FC236}">
                <a16:creationId xmlns:a16="http://schemas.microsoft.com/office/drawing/2014/main" id="{A9AB8F1C-B3DA-49E8-BF94-60D8E8E4853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4" name="مستطيل 13">
            <a:extLst>
              <a:ext uri="{FF2B5EF4-FFF2-40B4-BE49-F238E27FC236}">
                <a16:creationId xmlns:a16="http://schemas.microsoft.com/office/drawing/2014/main" id="{7004C9A6-FC9F-4AC0-8278-6F631016297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5" name="مستطيل 14">
            <a:extLst>
              <a:ext uri="{FF2B5EF4-FFF2-40B4-BE49-F238E27FC236}">
                <a16:creationId xmlns:a16="http://schemas.microsoft.com/office/drawing/2014/main" id="{E12FC350-B063-452E-9121-66F5FC815CD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6" name="مستطيل 15">
            <a:extLst>
              <a:ext uri="{FF2B5EF4-FFF2-40B4-BE49-F238E27FC236}">
                <a16:creationId xmlns:a16="http://schemas.microsoft.com/office/drawing/2014/main" id="{CB226F25-7191-479A-A344-9B0DF7A965B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7" name="مستطيل 16">
            <a:extLst>
              <a:ext uri="{FF2B5EF4-FFF2-40B4-BE49-F238E27FC236}">
                <a16:creationId xmlns:a16="http://schemas.microsoft.com/office/drawing/2014/main" id="{8D53E74A-F45E-4BE3-9A45-62BF79A06CA1}"/>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8" name="مستطيل 17">
            <a:extLst>
              <a:ext uri="{FF2B5EF4-FFF2-40B4-BE49-F238E27FC236}">
                <a16:creationId xmlns:a16="http://schemas.microsoft.com/office/drawing/2014/main" id="{65C5AD6D-392D-4192-A8BB-FA6A7BCDF9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9" name="مستطيل 18">
            <a:extLst>
              <a:ext uri="{FF2B5EF4-FFF2-40B4-BE49-F238E27FC236}">
                <a16:creationId xmlns:a16="http://schemas.microsoft.com/office/drawing/2014/main" id="{C60FBA85-D482-4D78-BC92-0FDE66D0F21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0" name="مستطيل 19">
            <a:extLst>
              <a:ext uri="{FF2B5EF4-FFF2-40B4-BE49-F238E27FC236}">
                <a16:creationId xmlns:a16="http://schemas.microsoft.com/office/drawing/2014/main" id="{D09951A6-537C-426A-A37E-B588BEB2018B}"/>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1" name="مستطيل 20">
            <a:extLst>
              <a:ext uri="{FF2B5EF4-FFF2-40B4-BE49-F238E27FC236}">
                <a16:creationId xmlns:a16="http://schemas.microsoft.com/office/drawing/2014/main" id="{7221E4FC-CC79-486C-A8C4-07D927CB3E5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2" name="مستطيل 21">
            <a:extLst>
              <a:ext uri="{FF2B5EF4-FFF2-40B4-BE49-F238E27FC236}">
                <a16:creationId xmlns:a16="http://schemas.microsoft.com/office/drawing/2014/main" id="{BEB0EC4B-1473-4E1B-A993-4F964DE7B293}"/>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3" name="مستطيل 22">
            <a:extLst>
              <a:ext uri="{FF2B5EF4-FFF2-40B4-BE49-F238E27FC236}">
                <a16:creationId xmlns:a16="http://schemas.microsoft.com/office/drawing/2014/main" id="{58A4D1DB-9EE5-4913-8D64-05B194D3F75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4" name="مستطيل 23">
            <a:extLst>
              <a:ext uri="{FF2B5EF4-FFF2-40B4-BE49-F238E27FC236}">
                <a16:creationId xmlns:a16="http://schemas.microsoft.com/office/drawing/2014/main" id="{4BE53309-B673-442C-96DE-F2178BCEB90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5" name="مستطيل 24">
            <a:extLst>
              <a:ext uri="{FF2B5EF4-FFF2-40B4-BE49-F238E27FC236}">
                <a16:creationId xmlns:a16="http://schemas.microsoft.com/office/drawing/2014/main" id="{F6A102D9-B76C-499E-B62D-5345A0FAD0E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6" name="مستطيل 25">
            <a:extLst>
              <a:ext uri="{FF2B5EF4-FFF2-40B4-BE49-F238E27FC236}">
                <a16:creationId xmlns:a16="http://schemas.microsoft.com/office/drawing/2014/main" id="{74DD868A-5DBD-4139-98FF-33C572E539E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7" name="مستطيل 26">
            <a:extLst>
              <a:ext uri="{FF2B5EF4-FFF2-40B4-BE49-F238E27FC236}">
                <a16:creationId xmlns:a16="http://schemas.microsoft.com/office/drawing/2014/main" id="{D2E60EDE-77CD-4E1A-AE5E-CE64E2F96AD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8" name="مستطيل 27">
            <a:extLst>
              <a:ext uri="{FF2B5EF4-FFF2-40B4-BE49-F238E27FC236}">
                <a16:creationId xmlns:a16="http://schemas.microsoft.com/office/drawing/2014/main" id="{BE109909-B8F2-4F5E-828B-F4CF4B7902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9" name="مستطيل 28">
            <a:extLst>
              <a:ext uri="{FF2B5EF4-FFF2-40B4-BE49-F238E27FC236}">
                <a16:creationId xmlns:a16="http://schemas.microsoft.com/office/drawing/2014/main" id="{61865D68-0A46-4B30-89A7-CC1006ACF8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0" name="مستطيل 29">
            <a:extLst>
              <a:ext uri="{FF2B5EF4-FFF2-40B4-BE49-F238E27FC236}">
                <a16:creationId xmlns:a16="http://schemas.microsoft.com/office/drawing/2014/main" id="{8BA323E3-80FC-4424-82E8-FCDF11EF02E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1" name="مستطيل 30">
            <a:extLst>
              <a:ext uri="{FF2B5EF4-FFF2-40B4-BE49-F238E27FC236}">
                <a16:creationId xmlns:a16="http://schemas.microsoft.com/office/drawing/2014/main" id="{68A576D3-609B-4CEA-BB97-9F7BB130379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2" name="مستطيل 31">
            <a:extLst>
              <a:ext uri="{FF2B5EF4-FFF2-40B4-BE49-F238E27FC236}">
                <a16:creationId xmlns:a16="http://schemas.microsoft.com/office/drawing/2014/main" id="{49136152-CC60-4138-9974-7B37DC5AD32C}"/>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3" name="مستطيل 32">
            <a:extLst>
              <a:ext uri="{FF2B5EF4-FFF2-40B4-BE49-F238E27FC236}">
                <a16:creationId xmlns:a16="http://schemas.microsoft.com/office/drawing/2014/main" id="{2BFE4652-066D-418C-BD4C-6A78866B0C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4" name="مستطيل 33">
            <a:extLst>
              <a:ext uri="{FF2B5EF4-FFF2-40B4-BE49-F238E27FC236}">
                <a16:creationId xmlns:a16="http://schemas.microsoft.com/office/drawing/2014/main" id="{7F7344A2-09DE-4BE9-AFB6-340A7B0A26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5" name="مستطيل 34">
            <a:extLst>
              <a:ext uri="{FF2B5EF4-FFF2-40B4-BE49-F238E27FC236}">
                <a16:creationId xmlns:a16="http://schemas.microsoft.com/office/drawing/2014/main" id="{4E183CFC-AC59-4E79-A65E-1002BD04278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6" name="مستطيل 35">
            <a:extLst>
              <a:ext uri="{FF2B5EF4-FFF2-40B4-BE49-F238E27FC236}">
                <a16:creationId xmlns:a16="http://schemas.microsoft.com/office/drawing/2014/main" id="{1D1ABE58-D9D7-445E-BF3B-F001DD04D91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7" name="مستطيل 36">
            <a:extLst>
              <a:ext uri="{FF2B5EF4-FFF2-40B4-BE49-F238E27FC236}">
                <a16:creationId xmlns:a16="http://schemas.microsoft.com/office/drawing/2014/main" id="{5C0FABE4-A45F-42A6-ACA2-58DFA12BC6F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8" name="مستطيل 37">
            <a:extLst>
              <a:ext uri="{FF2B5EF4-FFF2-40B4-BE49-F238E27FC236}">
                <a16:creationId xmlns:a16="http://schemas.microsoft.com/office/drawing/2014/main" id="{EA6EFDA8-FA36-4FE9-821B-482BCB2E2C9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9" name="مستطيل 38">
            <a:extLst>
              <a:ext uri="{FF2B5EF4-FFF2-40B4-BE49-F238E27FC236}">
                <a16:creationId xmlns:a16="http://schemas.microsoft.com/office/drawing/2014/main" id="{53664B41-16C5-4337-BEB7-CC4920FBC45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0" name="مستطيل 39">
            <a:extLst>
              <a:ext uri="{FF2B5EF4-FFF2-40B4-BE49-F238E27FC236}">
                <a16:creationId xmlns:a16="http://schemas.microsoft.com/office/drawing/2014/main" id="{FDD76C6F-7A91-454A-AD6A-04AA5E87CA1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1" name="مستطيل 40">
            <a:extLst>
              <a:ext uri="{FF2B5EF4-FFF2-40B4-BE49-F238E27FC236}">
                <a16:creationId xmlns:a16="http://schemas.microsoft.com/office/drawing/2014/main" id="{A48C3406-6DE3-4FAC-B0AF-BA9455E0BFF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2" name="مستطيل 41">
            <a:extLst>
              <a:ext uri="{FF2B5EF4-FFF2-40B4-BE49-F238E27FC236}">
                <a16:creationId xmlns:a16="http://schemas.microsoft.com/office/drawing/2014/main" id="{C733E63F-87D5-4274-88B8-F6F77C8E26B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3" name="مستطيل 42">
            <a:extLst>
              <a:ext uri="{FF2B5EF4-FFF2-40B4-BE49-F238E27FC236}">
                <a16:creationId xmlns:a16="http://schemas.microsoft.com/office/drawing/2014/main" id="{DAAE50AE-93CE-4EC6-B5EA-A7DC4D282D0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4" name="مستطيل 43">
            <a:extLst>
              <a:ext uri="{FF2B5EF4-FFF2-40B4-BE49-F238E27FC236}">
                <a16:creationId xmlns:a16="http://schemas.microsoft.com/office/drawing/2014/main" id="{58900D82-CAB4-4FA3-9D79-8309FA65E97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rPr>
              <a:t>٤٠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pic>
        <p:nvPicPr>
          <p:cNvPr id="45" name="صورة 44">
            <a:extLst>
              <a:ext uri="{FF2B5EF4-FFF2-40B4-BE49-F238E27FC236}">
                <a16:creationId xmlns:a16="http://schemas.microsoft.com/office/drawing/2014/main" id="{3D05FC84-199F-40F6-B3FC-A6413F1FDDC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flipH="1">
            <a:off x="3240192" y="3429000"/>
            <a:ext cx="1114436" cy="2281237"/>
          </a:xfrm>
          <a:prstGeom prst="rect">
            <a:avLst/>
          </a:prstGeom>
        </p:spPr>
      </p:pic>
      <p:pic>
        <p:nvPicPr>
          <p:cNvPr id="46" name="صورة 45">
            <a:extLst>
              <a:ext uri="{FF2B5EF4-FFF2-40B4-BE49-F238E27FC236}">
                <a16:creationId xmlns:a16="http://schemas.microsoft.com/office/drawing/2014/main" id="{98708C8F-491E-428B-8B16-34C7DC434CEB}"/>
              </a:ext>
            </a:extLst>
          </p:cNvPr>
          <p:cNvPicPr>
            <a:picLocks noChangeAspect="1"/>
          </p:cNvPicPr>
          <p:nvPr/>
        </p:nvPicPr>
        <p:blipFill>
          <a:blip r:embed="rId12"/>
          <a:stretch>
            <a:fillRect/>
          </a:stretch>
        </p:blipFill>
        <p:spPr>
          <a:xfrm>
            <a:off x="-3171139" y="1525824"/>
            <a:ext cx="933062" cy="886408"/>
          </a:xfrm>
          <a:prstGeom prst="rect">
            <a:avLst/>
          </a:prstGeom>
        </p:spPr>
      </p:pic>
      <p:pic>
        <p:nvPicPr>
          <p:cNvPr id="47" name="صورة 46">
            <a:extLst>
              <a:ext uri="{FF2B5EF4-FFF2-40B4-BE49-F238E27FC236}">
                <a16:creationId xmlns:a16="http://schemas.microsoft.com/office/drawing/2014/main" id="{8D4CE492-808D-4D17-A3B2-D4A50D16518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flipH="1">
            <a:off x="-5470055" y="-1065067"/>
            <a:ext cx="4597832" cy="3883227"/>
          </a:xfrm>
          <a:prstGeom prst="rect">
            <a:avLst/>
          </a:prstGeom>
        </p:spPr>
      </p:pic>
      <p:pic>
        <p:nvPicPr>
          <p:cNvPr id="48" name="صورة 47">
            <a:extLst>
              <a:ext uri="{FF2B5EF4-FFF2-40B4-BE49-F238E27FC236}">
                <a16:creationId xmlns:a16="http://schemas.microsoft.com/office/drawing/2014/main" id="{2AD70CEA-C4E9-46E6-837D-A13D440BCFD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88655" y="4491606"/>
            <a:ext cx="2397389" cy="2971800"/>
          </a:xfrm>
          <a:prstGeom prst="rect">
            <a:avLst/>
          </a:prstGeom>
        </p:spPr>
      </p:pic>
      <p:sp>
        <p:nvSpPr>
          <p:cNvPr id="49" name="فقاعة الكلام: بيضاوية 48">
            <a:extLst>
              <a:ext uri="{FF2B5EF4-FFF2-40B4-BE49-F238E27FC236}">
                <a16:creationId xmlns:a16="http://schemas.microsoft.com/office/drawing/2014/main" id="{DAE52B4B-A684-4ED8-8E1C-76AA19A7FEE7}"/>
              </a:ext>
            </a:extLst>
          </p:cNvPr>
          <p:cNvSpPr/>
          <p:nvPr/>
        </p:nvSpPr>
        <p:spPr>
          <a:xfrm>
            <a:off x="8786044" y="2134843"/>
            <a:ext cx="2271346" cy="1815081"/>
          </a:xfrm>
          <a:prstGeom prst="wedgeEllipseCallout">
            <a:avLst>
              <a:gd name="adj1" fmla="val -49808"/>
              <a:gd name="adj2" fmla="val 110410"/>
            </a:avLst>
          </a:prstGeom>
          <a:solidFill>
            <a:srgbClr val="C691D2"/>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6000" b="1" dirty="0">
                <a:ln w="0"/>
                <a:solidFill>
                  <a:schemeClr val="tx1"/>
                </a:solidFill>
                <a:effectLst>
                  <a:outerShdw blurRad="38100" dist="19050" dir="2700000" algn="tl" rotWithShape="0">
                    <a:schemeClr val="dk1">
                      <a:alpha val="40000"/>
                    </a:schemeClr>
                  </a:outerShdw>
                </a:effectLst>
              </a:rPr>
              <a:t>آسف</a:t>
            </a:r>
            <a:endParaRPr lang="en-US" sz="6000" b="1" dirty="0">
              <a:ln w="0"/>
              <a:solidFill>
                <a:schemeClr val="tx1"/>
              </a:solidFill>
              <a:effectLst>
                <a:outerShdw blurRad="38100" dist="19050" dir="2700000" algn="tl" rotWithShape="0">
                  <a:schemeClr val="dk1">
                    <a:alpha val="40000"/>
                  </a:schemeClr>
                </a:outerShdw>
              </a:effectLst>
            </a:endParaRPr>
          </a:p>
        </p:txBody>
      </p:sp>
      <p:pic>
        <p:nvPicPr>
          <p:cNvPr id="157" name="آسف">
            <a:hlinkClick r:id="" action="ppaction://media"/>
            <a:extLst>
              <a:ext uri="{FF2B5EF4-FFF2-40B4-BE49-F238E27FC236}">
                <a16:creationId xmlns:a16="http://schemas.microsoft.com/office/drawing/2014/main" id="{B21FF085-755B-4336-B8F9-3B3894E9A074}"/>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292895" y="7936505"/>
            <a:ext cx="609600" cy="609600"/>
          </a:xfrm>
          <a:prstGeom prst="rect">
            <a:avLst/>
          </a:prstGeom>
        </p:spPr>
      </p:pic>
      <p:sp>
        <p:nvSpPr>
          <p:cNvPr id="214" name="شكل حر: شكل 213">
            <a:extLst>
              <a:ext uri="{FF2B5EF4-FFF2-40B4-BE49-F238E27FC236}">
                <a16:creationId xmlns:a16="http://schemas.microsoft.com/office/drawing/2014/main" id="{41BD33AC-E837-4915-81F6-BD8FFF57642E}"/>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نَكِرَ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5" name="شكل حر: شكل 214">
            <a:extLst>
              <a:ext uri="{FF2B5EF4-FFF2-40B4-BE49-F238E27FC236}">
                <a16:creationId xmlns:a16="http://schemas.microsoft.com/office/drawing/2014/main" id="{6B79EB1E-E10F-4879-A810-4E7164C3B352}"/>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سَمِعَ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6" name="شكل حر: شكل 215">
            <a:extLst>
              <a:ext uri="{FF2B5EF4-FFF2-40B4-BE49-F238E27FC236}">
                <a16:creationId xmlns:a16="http://schemas.microsoft.com/office/drawing/2014/main" id="{611091BB-5258-4AD1-95DC-4E33EAC567DF}"/>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تَبِعَ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7" name="شكل حر: شكل 216">
            <a:extLst>
              <a:ext uri="{FF2B5EF4-FFF2-40B4-BE49-F238E27FC236}">
                <a16:creationId xmlns:a16="http://schemas.microsoft.com/office/drawing/2014/main" id="{B9881BCB-0646-43AB-8A06-2407643C71CA}"/>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حَسِبَ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8" name="شكل حر: شكل 217">
            <a:extLst>
              <a:ext uri="{FF2B5EF4-FFF2-40B4-BE49-F238E27FC236}">
                <a16:creationId xmlns:a16="http://schemas.microsoft.com/office/drawing/2014/main" id="{7B8EA6F3-5834-4ADF-B843-1FBC0E44650A}"/>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9" name="شكل حر: شكل 218">
            <a:extLst>
              <a:ext uri="{FF2B5EF4-FFF2-40B4-BE49-F238E27FC236}">
                <a16:creationId xmlns:a16="http://schemas.microsoft.com/office/drawing/2014/main" id="{BB088D16-01A1-480C-A294-1FB96D32C080}"/>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0" name="شكل حر: شكل 219">
            <a:extLst>
              <a:ext uri="{FF2B5EF4-FFF2-40B4-BE49-F238E27FC236}">
                <a16:creationId xmlns:a16="http://schemas.microsoft.com/office/drawing/2014/main" id="{FD3E10AE-4D83-4D27-85FB-7434F3EAEA96}"/>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نَسِيَ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1" name="شكل حر: شكل 220">
            <a:extLst>
              <a:ext uri="{FF2B5EF4-FFF2-40B4-BE49-F238E27FC236}">
                <a16:creationId xmlns:a16="http://schemas.microsoft.com/office/drawing/2014/main" id="{37538AB9-117A-4153-917B-8B33D82C9597}"/>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dirty="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مَعِيَ</a:t>
            </a:r>
            <a:endParaRPr lang="en-US" sz="7200" b="1" kern="1200" dirty="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2" name="شكل حر: شكل 221">
            <a:extLst>
              <a:ext uri="{FF2B5EF4-FFF2-40B4-BE49-F238E27FC236}">
                <a16:creationId xmlns:a16="http://schemas.microsoft.com/office/drawing/2014/main" id="{15C24311-5829-43B1-810A-1DBA0FBFCF93}"/>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إِرَمَ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3" name="شكل حر: شكل 222">
            <a:extLst>
              <a:ext uri="{FF2B5EF4-FFF2-40B4-BE49-F238E27FC236}">
                <a16:creationId xmlns:a16="http://schemas.microsoft.com/office/drawing/2014/main" id="{18084832-EEFF-4D27-BD94-D87B6E88EBAA}"/>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أَزِفَتِ</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4" name="شكل حر: شكل 223">
            <a:extLst>
              <a:ext uri="{FF2B5EF4-FFF2-40B4-BE49-F238E27FC236}">
                <a16:creationId xmlns:a16="http://schemas.microsoft.com/office/drawing/2014/main" id="{FCE9FF50-2ECB-4277-B561-6FDB9F49A333}"/>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حَفِظَ</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5" name="شكل حر: شكل 224">
            <a:extLst>
              <a:ext uri="{FF2B5EF4-FFF2-40B4-BE49-F238E27FC236}">
                <a16:creationId xmlns:a16="http://schemas.microsoft.com/office/drawing/2014/main" id="{BEFD8998-735A-4A1F-B75C-0FE19B6E3D81}"/>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عَطِشَ</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6" name="شكل حر: شكل 225">
            <a:extLst>
              <a:ext uri="{FF2B5EF4-FFF2-40B4-BE49-F238E27FC236}">
                <a16:creationId xmlns:a16="http://schemas.microsoft.com/office/drawing/2014/main" id="{0067C629-C39D-499E-8839-2B6856AE1AD2}"/>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صَحِبَ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7" name="شكل حر: شكل 226">
            <a:extLst>
              <a:ext uri="{FF2B5EF4-FFF2-40B4-BE49-F238E27FC236}">
                <a16:creationId xmlns:a16="http://schemas.microsoft.com/office/drawing/2014/main" id="{3C565D14-3DA1-4AAB-9BDA-3D3BB4DB23D5}"/>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خَفِيَ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8" name="شكل حر: شكل 227">
            <a:extLst>
              <a:ext uri="{FF2B5EF4-FFF2-40B4-BE49-F238E27FC236}">
                <a16:creationId xmlns:a16="http://schemas.microsoft.com/office/drawing/2014/main" id="{B8658AF8-2806-4A91-807F-0E3CB384AAC1}"/>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نَدِمَ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9" name="شكل حر: شكل 228">
            <a:extLst>
              <a:ext uri="{FF2B5EF4-FFF2-40B4-BE49-F238E27FC236}">
                <a16:creationId xmlns:a16="http://schemas.microsoft.com/office/drawing/2014/main" id="{E27E38C5-7CE1-465E-BB7A-018E9F96F1F1}"/>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فَهِمَ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0" name="شكل حر: شكل 229">
            <a:extLst>
              <a:ext uri="{FF2B5EF4-FFF2-40B4-BE49-F238E27FC236}">
                <a16:creationId xmlns:a16="http://schemas.microsoft.com/office/drawing/2014/main" id="{1DF9A038-C9B2-4D0E-AB8F-02DD0FF929B0}"/>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رَغِبَ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1" name="شكل حر: شكل 230">
            <a:extLst>
              <a:ext uri="{FF2B5EF4-FFF2-40B4-BE49-F238E27FC236}">
                <a16:creationId xmlns:a16="http://schemas.microsoft.com/office/drawing/2014/main" id="{F6740B37-65CA-4000-8598-E8B4D755E276}"/>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خَجِلَ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2" name="شكل حر: شكل 231">
            <a:extLst>
              <a:ext uri="{FF2B5EF4-FFF2-40B4-BE49-F238E27FC236}">
                <a16:creationId xmlns:a16="http://schemas.microsoft.com/office/drawing/2014/main" id="{D62F6681-CA93-4E29-B2FF-6EA1DF27C4B9}"/>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رَبِحَ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3" name="شكل حر: شكل 232">
            <a:extLst>
              <a:ext uri="{FF2B5EF4-FFF2-40B4-BE49-F238E27FC236}">
                <a16:creationId xmlns:a16="http://schemas.microsoft.com/office/drawing/2014/main" id="{21A16AE4-D346-4BD8-95CC-823D001B9B6F}"/>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رَضِيَ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4" name="شكل حر: شكل 233">
            <a:extLst>
              <a:ext uri="{FF2B5EF4-FFF2-40B4-BE49-F238E27FC236}">
                <a16:creationId xmlns:a16="http://schemas.microsoft.com/office/drawing/2014/main" id="{8A25888C-7AAE-425D-AC6C-3B2A756BBFE3}"/>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وَجِلَ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5" name="شكل حر: شكل 234">
            <a:extLst>
              <a:ext uri="{FF2B5EF4-FFF2-40B4-BE49-F238E27FC236}">
                <a16:creationId xmlns:a16="http://schemas.microsoft.com/office/drawing/2014/main" id="{313B325F-28CF-4039-9ABE-0F0FECEB7358}"/>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فَرِحَ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6" name="شكل حر: شكل 235">
            <a:extLst>
              <a:ext uri="{FF2B5EF4-FFF2-40B4-BE49-F238E27FC236}">
                <a16:creationId xmlns:a16="http://schemas.microsoft.com/office/drawing/2014/main" id="{F9394AD1-9B99-454B-8AD6-9727643F3FC1}"/>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وَرِثَ</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7" name="شكل حر: شكل 236">
            <a:extLst>
              <a:ext uri="{FF2B5EF4-FFF2-40B4-BE49-F238E27FC236}">
                <a16:creationId xmlns:a16="http://schemas.microsoft.com/office/drawing/2014/main" id="{4019D5AE-8252-4C82-A5F7-11EEE9A12120}"/>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عَجِبَ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8" name="شكل حر: شكل 237">
            <a:extLst>
              <a:ext uri="{FF2B5EF4-FFF2-40B4-BE49-F238E27FC236}">
                <a16:creationId xmlns:a16="http://schemas.microsoft.com/office/drawing/2014/main" id="{9055C915-7C1B-45D8-8B2C-26DDEC69868A}"/>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كَرِهَ</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9" name="شكل حر: شكل 238">
            <a:extLst>
              <a:ext uri="{FF2B5EF4-FFF2-40B4-BE49-F238E27FC236}">
                <a16:creationId xmlns:a16="http://schemas.microsoft.com/office/drawing/2014/main" id="{81135F80-8741-4F79-9091-C6544AD94026}"/>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رَحِمَ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0" name="شكل حر: شكل 239">
            <a:extLst>
              <a:ext uri="{FF2B5EF4-FFF2-40B4-BE49-F238E27FC236}">
                <a16:creationId xmlns:a16="http://schemas.microsoft.com/office/drawing/2014/main" id="{46895737-DB3D-43A2-9CBC-86DD171859AC}"/>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رَدِفَ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1" name="شكل حر: شكل 240">
            <a:extLst>
              <a:ext uri="{FF2B5EF4-FFF2-40B4-BE49-F238E27FC236}">
                <a16:creationId xmlns:a16="http://schemas.microsoft.com/office/drawing/2014/main" id="{DC390439-8B60-408A-A124-A247F1AD7FDD}"/>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فَزِعَ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2" name="شكل حر: شكل 241">
            <a:extLst>
              <a:ext uri="{FF2B5EF4-FFF2-40B4-BE49-F238E27FC236}">
                <a16:creationId xmlns:a16="http://schemas.microsoft.com/office/drawing/2014/main" id="{2F282CBD-28F7-4378-BF83-3977103D1A8C}"/>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بَرِحَ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3" name="شكل حر: شكل 242">
            <a:extLst>
              <a:ext uri="{FF2B5EF4-FFF2-40B4-BE49-F238E27FC236}">
                <a16:creationId xmlns:a16="http://schemas.microsoft.com/office/drawing/2014/main" id="{9BADBFBF-FC41-4979-9E03-A80FB1D5FF5A}"/>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نَشِطَ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4" name="شكل حر: شكل 243">
            <a:extLst>
              <a:ext uri="{FF2B5EF4-FFF2-40B4-BE49-F238E27FC236}">
                <a16:creationId xmlns:a16="http://schemas.microsoft.com/office/drawing/2014/main" id="{2B096601-74E1-42AD-A4C2-52350E3542F7}"/>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خَسِرَ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5" name="شكل حر: شكل 244">
            <a:extLst>
              <a:ext uri="{FF2B5EF4-FFF2-40B4-BE49-F238E27FC236}">
                <a16:creationId xmlns:a16="http://schemas.microsoft.com/office/drawing/2014/main" id="{A39A7225-492A-444E-BF86-1175C8310DAA}"/>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لَقِيَ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6" name="شكل حر: شكل 245">
            <a:extLst>
              <a:ext uri="{FF2B5EF4-FFF2-40B4-BE49-F238E27FC236}">
                <a16:creationId xmlns:a16="http://schemas.microsoft.com/office/drawing/2014/main" id="{B2A8055E-2768-498A-A9B4-25A92693417E}"/>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ضَحِكَ</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7" name="شكل حر: شكل 246">
            <a:extLst>
              <a:ext uri="{FF2B5EF4-FFF2-40B4-BE49-F238E27FC236}">
                <a16:creationId xmlns:a16="http://schemas.microsoft.com/office/drawing/2014/main" id="{4A630C6E-6CCB-49A0-8C39-726C505400BC}"/>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عَجِبَ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8" name="شكل حر: شكل 247">
            <a:extLst>
              <a:ext uri="{FF2B5EF4-FFF2-40B4-BE49-F238E27FC236}">
                <a16:creationId xmlns:a16="http://schemas.microsoft.com/office/drawing/2014/main" id="{61F0C16A-7258-45CA-9BF6-DC377C855A2B}"/>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9" name="شكل حر: شكل 248">
            <a:extLst>
              <a:ext uri="{FF2B5EF4-FFF2-40B4-BE49-F238E27FC236}">
                <a16:creationId xmlns:a16="http://schemas.microsoft.com/office/drawing/2014/main" id="{D22B1A9A-A9FD-44AD-B5C6-4D9756CDC9AB}"/>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ظَفِرَ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0" name="شكل حر: شكل 249">
            <a:extLst>
              <a:ext uri="{FF2B5EF4-FFF2-40B4-BE49-F238E27FC236}">
                <a16:creationId xmlns:a16="http://schemas.microsoft.com/office/drawing/2014/main" id="{D75988F4-85DC-4A8D-8180-EDE51016AF01}"/>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نَسِيَ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1" name="شكل حر: شكل 250">
            <a:extLst>
              <a:ext uri="{FF2B5EF4-FFF2-40B4-BE49-F238E27FC236}">
                <a16:creationId xmlns:a16="http://schemas.microsoft.com/office/drawing/2014/main" id="{9BE0DFEE-4EA6-4C2B-A275-CE81A6D8B85E}"/>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سَفِهَ</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2" name="شكل حر: شكل 251">
            <a:extLst>
              <a:ext uri="{FF2B5EF4-FFF2-40B4-BE49-F238E27FC236}">
                <a16:creationId xmlns:a16="http://schemas.microsoft.com/office/drawing/2014/main" id="{5815A84A-759F-4D66-9AC1-0BA260DF8C14}"/>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بَخِلَ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3" name="شكل حر: شكل 252">
            <a:extLst>
              <a:ext uri="{FF2B5EF4-FFF2-40B4-BE49-F238E27FC236}">
                <a16:creationId xmlns:a16="http://schemas.microsoft.com/office/drawing/2014/main" id="{AC967A54-5F79-4EA8-A4AA-BDB82EFE35E1}"/>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وَسِعَ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4" name="شكل حر: شكل 253">
            <a:extLst>
              <a:ext uri="{FF2B5EF4-FFF2-40B4-BE49-F238E27FC236}">
                <a16:creationId xmlns:a16="http://schemas.microsoft.com/office/drawing/2014/main" id="{E80DD201-72E0-4636-AF5D-61DCCB1E6E13}"/>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عَمِلَ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5" name="شكل حر: شكل 254">
            <a:extLst>
              <a:ext uri="{FF2B5EF4-FFF2-40B4-BE49-F238E27FC236}">
                <a16:creationId xmlns:a16="http://schemas.microsoft.com/office/drawing/2014/main" id="{959A5045-33CA-4CE3-944C-DDFA0FC395BD}"/>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خَشِيَ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6" name="شكل حر: شكل 255">
            <a:extLst>
              <a:ext uri="{FF2B5EF4-FFF2-40B4-BE49-F238E27FC236}">
                <a16:creationId xmlns:a16="http://schemas.microsoft.com/office/drawing/2014/main" id="{8F2BF353-433A-4DC3-8492-6877920B3F3D}"/>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حَبِطَ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7" name="شكل حر: شكل 256">
            <a:extLst>
              <a:ext uri="{FF2B5EF4-FFF2-40B4-BE49-F238E27FC236}">
                <a16:creationId xmlns:a16="http://schemas.microsoft.com/office/drawing/2014/main" id="{95CB262C-87F4-4F8E-B8D7-2B1F9A3D90C6}"/>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غَضِبَ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8" name="شكل حر: شكل 257">
            <a:extLst>
              <a:ext uri="{FF2B5EF4-FFF2-40B4-BE49-F238E27FC236}">
                <a16:creationId xmlns:a16="http://schemas.microsoft.com/office/drawing/2014/main" id="{C731881E-AE1D-42FA-A1AE-94A19F4C203C}"/>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عَلِمَ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9" name="شكل حر: شكل 258">
            <a:extLst>
              <a:ext uri="{FF2B5EF4-FFF2-40B4-BE49-F238E27FC236}">
                <a16:creationId xmlns:a16="http://schemas.microsoft.com/office/drawing/2014/main" id="{A5AD46E8-A81A-41DC-9C72-D368AF2F2EC7}"/>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لَبِثَ</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0" name="شكل حر: شكل 259">
            <a:extLst>
              <a:ext uri="{FF2B5EF4-FFF2-40B4-BE49-F238E27FC236}">
                <a16:creationId xmlns:a16="http://schemas.microsoft.com/office/drawing/2014/main" id="{9C1243EB-C85C-4858-8C14-9BB5E61360E1}"/>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خَطِفَ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1" name="شكل حر: شكل 260">
            <a:extLst>
              <a:ext uri="{FF2B5EF4-FFF2-40B4-BE49-F238E27FC236}">
                <a16:creationId xmlns:a16="http://schemas.microsoft.com/office/drawing/2014/main" id="{8E0366E1-625F-4946-BA8F-7CDB6D874C09}"/>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صَحِبَ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2" name="شكل حر: شكل 261">
            <a:extLst>
              <a:ext uri="{FF2B5EF4-FFF2-40B4-BE49-F238E27FC236}">
                <a16:creationId xmlns:a16="http://schemas.microsoft.com/office/drawing/2014/main" id="{B26C816D-7578-4A89-A9F9-199469F9622C}"/>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طَفِقَ</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3" name="شكل حر: شكل 262">
            <a:extLst>
              <a:ext uri="{FF2B5EF4-FFF2-40B4-BE49-F238E27FC236}">
                <a16:creationId xmlns:a16="http://schemas.microsoft.com/office/drawing/2014/main" id="{07C1DEBD-38E1-428E-9C54-4E119B76B9CB}"/>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عِصَمِ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4" name="شكل حر: شكل 263">
            <a:extLst>
              <a:ext uri="{FF2B5EF4-FFF2-40B4-BE49-F238E27FC236}">
                <a16:creationId xmlns:a16="http://schemas.microsoft.com/office/drawing/2014/main" id="{1B898BFC-2107-449A-B224-472DFA82A0CF}"/>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قِبَلَ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5" name="شكل حر: شكل 264">
            <a:extLst>
              <a:ext uri="{FF2B5EF4-FFF2-40B4-BE49-F238E27FC236}">
                <a16:creationId xmlns:a16="http://schemas.microsoft.com/office/drawing/2014/main" id="{6E47E46C-E279-4798-A391-9260E00FE449}"/>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يَئِسَ</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6" name="شكل حر: شكل 265">
            <a:extLst>
              <a:ext uri="{FF2B5EF4-FFF2-40B4-BE49-F238E27FC236}">
                <a16:creationId xmlns:a16="http://schemas.microsoft.com/office/drawing/2014/main" id="{E582E271-C4C6-49DB-8179-CC7C723BFF33}"/>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سَمِعَ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7" name="شكل حر: شكل 266">
            <a:extLst>
              <a:ext uri="{FF2B5EF4-FFF2-40B4-BE49-F238E27FC236}">
                <a16:creationId xmlns:a16="http://schemas.microsoft.com/office/drawing/2014/main" id="{C67F6ADB-67FF-44FD-99E5-555FAD86BDA2}"/>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شَرِبَ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8" name="شكل حر: شكل 267">
            <a:extLst>
              <a:ext uri="{FF2B5EF4-FFF2-40B4-BE49-F238E27FC236}">
                <a16:creationId xmlns:a16="http://schemas.microsoft.com/office/drawing/2014/main" id="{6BEACF46-0088-403E-81AB-3DAF0E5D4545}"/>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نَشِطَ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9" name="شكل حر: شكل 268">
            <a:extLst>
              <a:ext uri="{FF2B5EF4-FFF2-40B4-BE49-F238E27FC236}">
                <a16:creationId xmlns:a16="http://schemas.microsoft.com/office/drawing/2014/main" id="{5C20E595-2A3C-4A58-8267-E7586FD0195B}"/>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سَهِرَ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0" name="شكل حر: شكل 269">
            <a:extLst>
              <a:ext uri="{FF2B5EF4-FFF2-40B4-BE49-F238E27FC236}">
                <a16:creationId xmlns:a16="http://schemas.microsoft.com/office/drawing/2014/main" id="{9718373A-CC49-4A40-97A4-47666EBDAD40}"/>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أَسِفَ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1" name="شكل حر: شكل 270">
            <a:extLst>
              <a:ext uri="{FF2B5EF4-FFF2-40B4-BE49-F238E27FC236}">
                <a16:creationId xmlns:a16="http://schemas.microsoft.com/office/drawing/2014/main" id="{036D83A9-0620-46A7-9787-7787FE703E72}"/>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رَكِبَ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2" name="شكل حر: شكل 271">
            <a:extLst>
              <a:ext uri="{FF2B5EF4-FFF2-40B4-BE49-F238E27FC236}">
                <a16:creationId xmlns:a16="http://schemas.microsoft.com/office/drawing/2014/main" id="{A39E4D8F-A9C7-466C-AA96-E4C6D6FB702D}"/>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مَرِضَ</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3" name="شكل حر: شكل 272">
            <a:extLst>
              <a:ext uri="{FF2B5EF4-FFF2-40B4-BE49-F238E27FC236}">
                <a16:creationId xmlns:a16="http://schemas.microsoft.com/office/drawing/2014/main" id="{4283C0B7-4A65-4EF4-8F24-C1E03E8E390B}"/>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بَقِيَ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pic>
        <p:nvPicPr>
          <p:cNvPr id="112" name="🐦🎼صوت العصفور ، أصوات العصافير_ أصوات وصور الطيور ، للأطفال 🐦🎼 (128  kbps) (abdwap2.com)">
            <a:hlinkClick r:id="" action="ppaction://media"/>
            <a:extLst>
              <a:ext uri="{FF2B5EF4-FFF2-40B4-BE49-F238E27FC236}">
                <a16:creationId xmlns:a16="http://schemas.microsoft.com/office/drawing/2014/main" id="{5BD44A8F-ABF4-4DAF-B695-EA9F8C5790CF}"/>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1679619" y="5710237"/>
            <a:ext cx="609600" cy="609600"/>
          </a:xfrm>
          <a:prstGeom prst="rect">
            <a:avLst/>
          </a:prstGeom>
        </p:spPr>
      </p:pic>
    </p:spTree>
    <p:extLst>
      <p:ext uri="{BB962C8B-B14F-4D97-AF65-F5344CB8AC3E}">
        <p14:creationId xmlns:p14="http://schemas.microsoft.com/office/powerpoint/2010/main" val="281581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14"/>
                                        </p:tgtEl>
                                        <p:attrNameLst>
                                          <p:attrName>style.visibility</p:attrName>
                                        </p:attrNameLst>
                                      </p:cBhvr>
                                      <p:to>
                                        <p:strVal val="visible"/>
                                      </p:to>
                                    </p:set>
                                    <p:anim calcmode="lin" valueType="num">
                                      <p:cBhvr additive="base">
                                        <p:cTn id="11" dur="5000" fill="hold"/>
                                        <p:tgtEl>
                                          <p:spTgt spid="214"/>
                                        </p:tgtEl>
                                        <p:attrNameLst>
                                          <p:attrName>ppt_x</p:attrName>
                                        </p:attrNameLst>
                                      </p:cBhvr>
                                      <p:tavLst>
                                        <p:tav tm="0">
                                          <p:val>
                                            <p:strVal val="#ppt_x"/>
                                          </p:val>
                                        </p:tav>
                                        <p:tav tm="100000">
                                          <p:val>
                                            <p:strVal val="#ppt_x"/>
                                          </p:val>
                                        </p:tav>
                                      </p:tavLst>
                                    </p:anim>
                                    <p:anim calcmode="lin" valueType="num">
                                      <p:cBhvr additive="base">
                                        <p:cTn id="12" dur="5000" fill="hold"/>
                                        <p:tgtEl>
                                          <p:spTgt spid="2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15"/>
                                        </p:tgtEl>
                                        <p:attrNameLst>
                                          <p:attrName>style.visibility</p:attrName>
                                        </p:attrNameLst>
                                      </p:cBhvr>
                                      <p:to>
                                        <p:strVal val="visible"/>
                                      </p:to>
                                    </p:set>
                                    <p:anim calcmode="lin" valueType="num">
                                      <p:cBhvr additive="base">
                                        <p:cTn id="17" dur="5000" fill="hold"/>
                                        <p:tgtEl>
                                          <p:spTgt spid="215"/>
                                        </p:tgtEl>
                                        <p:attrNameLst>
                                          <p:attrName>ppt_x</p:attrName>
                                        </p:attrNameLst>
                                      </p:cBhvr>
                                      <p:tavLst>
                                        <p:tav tm="0">
                                          <p:val>
                                            <p:strVal val="#ppt_x"/>
                                          </p:val>
                                        </p:tav>
                                        <p:tav tm="100000">
                                          <p:val>
                                            <p:strVal val="#ppt_x"/>
                                          </p:val>
                                        </p:tav>
                                      </p:tavLst>
                                    </p:anim>
                                    <p:anim calcmode="lin" valueType="num">
                                      <p:cBhvr additive="base">
                                        <p:cTn id="18" dur="5000" fill="hold"/>
                                        <p:tgtEl>
                                          <p:spTgt spid="2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16"/>
                                        </p:tgtEl>
                                        <p:attrNameLst>
                                          <p:attrName>style.visibility</p:attrName>
                                        </p:attrNameLst>
                                      </p:cBhvr>
                                      <p:to>
                                        <p:strVal val="visible"/>
                                      </p:to>
                                    </p:set>
                                    <p:anim calcmode="lin" valueType="num">
                                      <p:cBhvr additive="base">
                                        <p:cTn id="23" dur="5000" fill="hold"/>
                                        <p:tgtEl>
                                          <p:spTgt spid="216"/>
                                        </p:tgtEl>
                                        <p:attrNameLst>
                                          <p:attrName>ppt_x</p:attrName>
                                        </p:attrNameLst>
                                      </p:cBhvr>
                                      <p:tavLst>
                                        <p:tav tm="0">
                                          <p:val>
                                            <p:strVal val="#ppt_x"/>
                                          </p:val>
                                        </p:tav>
                                        <p:tav tm="100000">
                                          <p:val>
                                            <p:strVal val="#ppt_x"/>
                                          </p:val>
                                        </p:tav>
                                      </p:tavLst>
                                    </p:anim>
                                    <p:anim calcmode="lin" valueType="num">
                                      <p:cBhvr additive="base">
                                        <p:cTn id="24" dur="5000" fill="hold"/>
                                        <p:tgtEl>
                                          <p:spTgt spid="2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17"/>
                                        </p:tgtEl>
                                        <p:attrNameLst>
                                          <p:attrName>style.visibility</p:attrName>
                                        </p:attrNameLst>
                                      </p:cBhvr>
                                      <p:to>
                                        <p:strVal val="visible"/>
                                      </p:to>
                                    </p:set>
                                    <p:anim calcmode="lin" valueType="num">
                                      <p:cBhvr additive="base">
                                        <p:cTn id="29" dur="5000" fill="hold"/>
                                        <p:tgtEl>
                                          <p:spTgt spid="217"/>
                                        </p:tgtEl>
                                        <p:attrNameLst>
                                          <p:attrName>ppt_x</p:attrName>
                                        </p:attrNameLst>
                                      </p:cBhvr>
                                      <p:tavLst>
                                        <p:tav tm="0">
                                          <p:val>
                                            <p:strVal val="#ppt_x"/>
                                          </p:val>
                                        </p:tav>
                                        <p:tav tm="100000">
                                          <p:val>
                                            <p:strVal val="#ppt_x"/>
                                          </p:val>
                                        </p:tav>
                                      </p:tavLst>
                                    </p:anim>
                                    <p:anim calcmode="lin" valueType="num">
                                      <p:cBhvr additive="base">
                                        <p:cTn id="30" dur="5000" fill="hold"/>
                                        <p:tgtEl>
                                          <p:spTgt spid="21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18"/>
                                        </p:tgtEl>
                                        <p:attrNameLst>
                                          <p:attrName>style.visibility</p:attrName>
                                        </p:attrNameLst>
                                      </p:cBhvr>
                                      <p:to>
                                        <p:strVal val="visible"/>
                                      </p:to>
                                    </p:set>
                                    <p:anim calcmode="lin" valueType="num">
                                      <p:cBhvr additive="base">
                                        <p:cTn id="35" dur="5000" fill="hold"/>
                                        <p:tgtEl>
                                          <p:spTgt spid="218"/>
                                        </p:tgtEl>
                                        <p:attrNameLst>
                                          <p:attrName>ppt_x</p:attrName>
                                        </p:attrNameLst>
                                      </p:cBhvr>
                                      <p:tavLst>
                                        <p:tav tm="0">
                                          <p:val>
                                            <p:strVal val="#ppt_x"/>
                                          </p:val>
                                        </p:tav>
                                        <p:tav tm="100000">
                                          <p:val>
                                            <p:strVal val="#ppt_x"/>
                                          </p:val>
                                        </p:tav>
                                      </p:tavLst>
                                    </p:anim>
                                    <p:anim calcmode="lin" valueType="num">
                                      <p:cBhvr additive="base">
                                        <p:cTn id="36" dur="5000" fill="hold"/>
                                        <p:tgtEl>
                                          <p:spTgt spid="21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19"/>
                                        </p:tgtEl>
                                        <p:attrNameLst>
                                          <p:attrName>style.visibility</p:attrName>
                                        </p:attrNameLst>
                                      </p:cBhvr>
                                      <p:to>
                                        <p:strVal val="visible"/>
                                      </p:to>
                                    </p:set>
                                    <p:anim calcmode="lin" valueType="num">
                                      <p:cBhvr additive="base">
                                        <p:cTn id="41" dur="5000" fill="hold"/>
                                        <p:tgtEl>
                                          <p:spTgt spid="219"/>
                                        </p:tgtEl>
                                        <p:attrNameLst>
                                          <p:attrName>ppt_x</p:attrName>
                                        </p:attrNameLst>
                                      </p:cBhvr>
                                      <p:tavLst>
                                        <p:tav tm="0">
                                          <p:val>
                                            <p:strVal val="#ppt_x"/>
                                          </p:val>
                                        </p:tav>
                                        <p:tav tm="100000">
                                          <p:val>
                                            <p:strVal val="#ppt_x"/>
                                          </p:val>
                                        </p:tav>
                                      </p:tavLst>
                                    </p:anim>
                                    <p:anim calcmode="lin" valueType="num">
                                      <p:cBhvr additive="base">
                                        <p:cTn id="42" dur="5000" fill="hold"/>
                                        <p:tgtEl>
                                          <p:spTgt spid="21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20"/>
                                        </p:tgtEl>
                                        <p:attrNameLst>
                                          <p:attrName>style.visibility</p:attrName>
                                        </p:attrNameLst>
                                      </p:cBhvr>
                                      <p:to>
                                        <p:strVal val="visible"/>
                                      </p:to>
                                    </p:set>
                                    <p:anim calcmode="lin" valueType="num">
                                      <p:cBhvr additive="base">
                                        <p:cTn id="47" dur="5000" fill="hold"/>
                                        <p:tgtEl>
                                          <p:spTgt spid="220"/>
                                        </p:tgtEl>
                                        <p:attrNameLst>
                                          <p:attrName>ppt_x</p:attrName>
                                        </p:attrNameLst>
                                      </p:cBhvr>
                                      <p:tavLst>
                                        <p:tav tm="0">
                                          <p:val>
                                            <p:strVal val="#ppt_x"/>
                                          </p:val>
                                        </p:tav>
                                        <p:tav tm="100000">
                                          <p:val>
                                            <p:strVal val="#ppt_x"/>
                                          </p:val>
                                        </p:tav>
                                      </p:tavLst>
                                    </p:anim>
                                    <p:anim calcmode="lin" valueType="num">
                                      <p:cBhvr additive="base">
                                        <p:cTn id="48" dur="5000" fill="hold"/>
                                        <p:tgtEl>
                                          <p:spTgt spid="22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21"/>
                                        </p:tgtEl>
                                        <p:attrNameLst>
                                          <p:attrName>style.visibility</p:attrName>
                                        </p:attrNameLst>
                                      </p:cBhvr>
                                      <p:to>
                                        <p:strVal val="visible"/>
                                      </p:to>
                                    </p:set>
                                    <p:anim calcmode="lin" valueType="num">
                                      <p:cBhvr additive="base">
                                        <p:cTn id="53" dur="5000" fill="hold"/>
                                        <p:tgtEl>
                                          <p:spTgt spid="221"/>
                                        </p:tgtEl>
                                        <p:attrNameLst>
                                          <p:attrName>ppt_x</p:attrName>
                                        </p:attrNameLst>
                                      </p:cBhvr>
                                      <p:tavLst>
                                        <p:tav tm="0">
                                          <p:val>
                                            <p:strVal val="#ppt_x"/>
                                          </p:val>
                                        </p:tav>
                                        <p:tav tm="100000">
                                          <p:val>
                                            <p:strVal val="#ppt_x"/>
                                          </p:val>
                                        </p:tav>
                                      </p:tavLst>
                                    </p:anim>
                                    <p:anim calcmode="lin" valueType="num">
                                      <p:cBhvr additive="base">
                                        <p:cTn id="54" dur="5000" fill="hold"/>
                                        <p:tgtEl>
                                          <p:spTgt spid="22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22"/>
                                        </p:tgtEl>
                                        <p:attrNameLst>
                                          <p:attrName>style.visibility</p:attrName>
                                        </p:attrNameLst>
                                      </p:cBhvr>
                                      <p:to>
                                        <p:strVal val="visible"/>
                                      </p:to>
                                    </p:set>
                                    <p:anim calcmode="lin" valueType="num">
                                      <p:cBhvr additive="base">
                                        <p:cTn id="59" dur="5000" fill="hold"/>
                                        <p:tgtEl>
                                          <p:spTgt spid="222"/>
                                        </p:tgtEl>
                                        <p:attrNameLst>
                                          <p:attrName>ppt_x</p:attrName>
                                        </p:attrNameLst>
                                      </p:cBhvr>
                                      <p:tavLst>
                                        <p:tav tm="0">
                                          <p:val>
                                            <p:strVal val="#ppt_x"/>
                                          </p:val>
                                        </p:tav>
                                        <p:tav tm="100000">
                                          <p:val>
                                            <p:strVal val="#ppt_x"/>
                                          </p:val>
                                        </p:tav>
                                      </p:tavLst>
                                    </p:anim>
                                    <p:anim calcmode="lin" valueType="num">
                                      <p:cBhvr additive="base">
                                        <p:cTn id="60" dur="5000" fill="hold"/>
                                        <p:tgtEl>
                                          <p:spTgt spid="222"/>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23"/>
                                        </p:tgtEl>
                                        <p:attrNameLst>
                                          <p:attrName>style.visibility</p:attrName>
                                        </p:attrNameLst>
                                      </p:cBhvr>
                                      <p:to>
                                        <p:strVal val="visible"/>
                                      </p:to>
                                    </p:set>
                                    <p:anim calcmode="lin" valueType="num">
                                      <p:cBhvr additive="base">
                                        <p:cTn id="65" dur="5000" fill="hold"/>
                                        <p:tgtEl>
                                          <p:spTgt spid="223"/>
                                        </p:tgtEl>
                                        <p:attrNameLst>
                                          <p:attrName>ppt_x</p:attrName>
                                        </p:attrNameLst>
                                      </p:cBhvr>
                                      <p:tavLst>
                                        <p:tav tm="0">
                                          <p:val>
                                            <p:strVal val="#ppt_x"/>
                                          </p:val>
                                        </p:tav>
                                        <p:tav tm="100000">
                                          <p:val>
                                            <p:strVal val="#ppt_x"/>
                                          </p:val>
                                        </p:tav>
                                      </p:tavLst>
                                    </p:anim>
                                    <p:anim calcmode="lin" valueType="num">
                                      <p:cBhvr additive="base">
                                        <p:cTn id="66" dur="5000" fill="hold"/>
                                        <p:tgtEl>
                                          <p:spTgt spid="223"/>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24"/>
                                        </p:tgtEl>
                                        <p:attrNameLst>
                                          <p:attrName>style.visibility</p:attrName>
                                        </p:attrNameLst>
                                      </p:cBhvr>
                                      <p:to>
                                        <p:strVal val="visible"/>
                                      </p:to>
                                    </p:set>
                                    <p:anim calcmode="lin" valueType="num">
                                      <p:cBhvr additive="base">
                                        <p:cTn id="71" dur="5000" fill="hold"/>
                                        <p:tgtEl>
                                          <p:spTgt spid="224"/>
                                        </p:tgtEl>
                                        <p:attrNameLst>
                                          <p:attrName>ppt_x</p:attrName>
                                        </p:attrNameLst>
                                      </p:cBhvr>
                                      <p:tavLst>
                                        <p:tav tm="0">
                                          <p:val>
                                            <p:strVal val="#ppt_x"/>
                                          </p:val>
                                        </p:tav>
                                        <p:tav tm="100000">
                                          <p:val>
                                            <p:strVal val="#ppt_x"/>
                                          </p:val>
                                        </p:tav>
                                      </p:tavLst>
                                    </p:anim>
                                    <p:anim calcmode="lin" valueType="num">
                                      <p:cBhvr additive="base">
                                        <p:cTn id="72" dur="5000" fill="hold"/>
                                        <p:tgtEl>
                                          <p:spTgt spid="224"/>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25"/>
                                        </p:tgtEl>
                                        <p:attrNameLst>
                                          <p:attrName>style.visibility</p:attrName>
                                        </p:attrNameLst>
                                      </p:cBhvr>
                                      <p:to>
                                        <p:strVal val="visible"/>
                                      </p:to>
                                    </p:set>
                                    <p:anim calcmode="lin" valueType="num">
                                      <p:cBhvr additive="base">
                                        <p:cTn id="77" dur="5000" fill="hold"/>
                                        <p:tgtEl>
                                          <p:spTgt spid="225"/>
                                        </p:tgtEl>
                                        <p:attrNameLst>
                                          <p:attrName>ppt_x</p:attrName>
                                        </p:attrNameLst>
                                      </p:cBhvr>
                                      <p:tavLst>
                                        <p:tav tm="0">
                                          <p:val>
                                            <p:strVal val="#ppt_x"/>
                                          </p:val>
                                        </p:tav>
                                        <p:tav tm="100000">
                                          <p:val>
                                            <p:strVal val="#ppt_x"/>
                                          </p:val>
                                        </p:tav>
                                      </p:tavLst>
                                    </p:anim>
                                    <p:anim calcmode="lin" valueType="num">
                                      <p:cBhvr additive="base">
                                        <p:cTn id="78" dur="5000" fill="hold"/>
                                        <p:tgtEl>
                                          <p:spTgt spid="225"/>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26"/>
                                        </p:tgtEl>
                                        <p:attrNameLst>
                                          <p:attrName>style.visibility</p:attrName>
                                        </p:attrNameLst>
                                      </p:cBhvr>
                                      <p:to>
                                        <p:strVal val="visible"/>
                                      </p:to>
                                    </p:set>
                                    <p:anim calcmode="lin" valueType="num">
                                      <p:cBhvr additive="base">
                                        <p:cTn id="83" dur="5000" fill="hold"/>
                                        <p:tgtEl>
                                          <p:spTgt spid="226"/>
                                        </p:tgtEl>
                                        <p:attrNameLst>
                                          <p:attrName>ppt_x</p:attrName>
                                        </p:attrNameLst>
                                      </p:cBhvr>
                                      <p:tavLst>
                                        <p:tav tm="0">
                                          <p:val>
                                            <p:strVal val="#ppt_x"/>
                                          </p:val>
                                        </p:tav>
                                        <p:tav tm="100000">
                                          <p:val>
                                            <p:strVal val="#ppt_x"/>
                                          </p:val>
                                        </p:tav>
                                      </p:tavLst>
                                    </p:anim>
                                    <p:anim calcmode="lin" valueType="num">
                                      <p:cBhvr additive="base">
                                        <p:cTn id="84" dur="5000" fill="hold"/>
                                        <p:tgtEl>
                                          <p:spTgt spid="226"/>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27"/>
                                        </p:tgtEl>
                                        <p:attrNameLst>
                                          <p:attrName>style.visibility</p:attrName>
                                        </p:attrNameLst>
                                      </p:cBhvr>
                                      <p:to>
                                        <p:strVal val="visible"/>
                                      </p:to>
                                    </p:set>
                                    <p:anim calcmode="lin" valueType="num">
                                      <p:cBhvr additive="base">
                                        <p:cTn id="89" dur="5000" fill="hold"/>
                                        <p:tgtEl>
                                          <p:spTgt spid="227"/>
                                        </p:tgtEl>
                                        <p:attrNameLst>
                                          <p:attrName>ppt_x</p:attrName>
                                        </p:attrNameLst>
                                      </p:cBhvr>
                                      <p:tavLst>
                                        <p:tav tm="0">
                                          <p:val>
                                            <p:strVal val="#ppt_x"/>
                                          </p:val>
                                        </p:tav>
                                        <p:tav tm="100000">
                                          <p:val>
                                            <p:strVal val="#ppt_x"/>
                                          </p:val>
                                        </p:tav>
                                      </p:tavLst>
                                    </p:anim>
                                    <p:anim calcmode="lin" valueType="num">
                                      <p:cBhvr additive="base">
                                        <p:cTn id="90" dur="5000" fill="hold"/>
                                        <p:tgtEl>
                                          <p:spTgt spid="227"/>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28"/>
                                        </p:tgtEl>
                                        <p:attrNameLst>
                                          <p:attrName>style.visibility</p:attrName>
                                        </p:attrNameLst>
                                      </p:cBhvr>
                                      <p:to>
                                        <p:strVal val="visible"/>
                                      </p:to>
                                    </p:set>
                                    <p:anim calcmode="lin" valueType="num">
                                      <p:cBhvr additive="base">
                                        <p:cTn id="95" dur="5000" fill="hold"/>
                                        <p:tgtEl>
                                          <p:spTgt spid="228"/>
                                        </p:tgtEl>
                                        <p:attrNameLst>
                                          <p:attrName>ppt_x</p:attrName>
                                        </p:attrNameLst>
                                      </p:cBhvr>
                                      <p:tavLst>
                                        <p:tav tm="0">
                                          <p:val>
                                            <p:strVal val="#ppt_x"/>
                                          </p:val>
                                        </p:tav>
                                        <p:tav tm="100000">
                                          <p:val>
                                            <p:strVal val="#ppt_x"/>
                                          </p:val>
                                        </p:tav>
                                      </p:tavLst>
                                    </p:anim>
                                    <p:anim calcmode="lin" valueType="num">
                                      <p:cBhvr additive="base">
                                        <p:cTn id="96" dur="5000" fill="hold"/>
                                        <p:tgtEl>
                                          <p:spTgt spid="228"/>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29"/>
                                        </p:tgtEl>
                                        <p:attrNameLst>
                                          <p:attrName>style.visibility</p:attrName>
                                        </p:attrNameLst>
                                      </p:cBhvr>
                                      <p:to>
                                        <p:strVal val="visible"/>
                                      </p:to>
                                    </p:set>
                                    <p:anim calcmode="lin" valueType="num">
                                      <p:cBhvr additive="base">
                                        <p:cTn id="101" dur="5000" fill="hold"/>
                                        <p:tgtEl>
                                          <p:spTgt spid="229"/>
                                        </p:tgtEl>
                                        <p:attrNameLst>
                                          <p:attrName>ppt_x</p:attrName>
                                        </p:attrNameLst>
                                      </p:cBhvr>
                                      <p:tavLst>
                                        <p:tav tm="0">
                                          <p:val>
                                            <p:strVal val="#ppt_x"/>
                                          </p:val>
                                        </p:tav>
                                        <p:tav tm="100000">
                                          <p:val>
                                            <p:strVal val="#ppt_x"/>
                                          </p:val>
                                        </p:tav>
                                      </p:tavLst>
                                    </p:anim>
                                    <p:anim calcmode="lin" valueType="num">
                                      <p:cBhvr additive="base">
                                        <p:cTn id="102" dur="5000" fill="hold"/>
                                        <p:tgtEl>
                                          <p:spTgt spid="229"/>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230"/>
                                        </p:tgtEl>
                                        <p:attrNameLst>
                                          <p:attrName>style.visibility</p:attrName>
                                        </p:attrNameLst>
                                      </p:cBhvr>
                                      <p:to>
                                        <p:strVal val="visible"/>
                                      </p:to>
                                    </p:set>
                                    <p:anim calcmode="lin" valueType="num">
                                      <p:cBhvr additive="base">
                                        <p:cTn id="107" dur="5000" fill="hold"/>
                                        <p:tgtEl>
                                          <p:spTgt spid="230"/>
                                        </p:tgtEl>
                                        <p:attrNameLst>
                                          <p:attrName>ppt_x</p:attrName>
                                        </p:attrNameLst>
                                      </p:cBhvr>
                                      <p:tavLst>
                                        <p:tav tm="0">
                                          <p:val>
                                            <p:strVal val="#ppt_x"/>
                                          </p:val>
                                        </p:tav>
                                        <p:tav tm="100000">
                                          <p:val>
                                            <p:strVal val="#ppt_x"/>
                                          </p:val>
                                        </p:tav>
                                      </p:tavLst>
                                    </p:anim>
                                    <p:anim calcmode="lin" valueType="num">
                                      <p:cBhvr additive="base">
                                        <p:cTn id="108" dur="5000" fill="hold"/>
                                        <p:tgtEl>
                                          <p:spTgt spid="230"/>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231"/>
                                        </p:tgtEl>
                                        <p:attrNameLst>
                                          <p:attrName>style.visibility</p:attrName>
                                        </p:attrNameLst>
                                      </p:cBhvr>
                                      <p:to>
                                        <p:strVal val="visible"/>
                                      </p:to>
                                    </p:set>
                                    <p:anim calcmode="lin" valueType="num">
                                      <p:cBhvr additive="base">
                                        <p:cTn id="113" dur="5000" fill="hold"/>
                                        <p:tgtEl>
                                          <p:spTgt spid="231"/>
                                        </p:tgtEl>
                                        <p:attrNameLst>
                                          <p:attrName>ppt_x</p:attrName>
                                        </p:attrNameLst>
                                      </p:cBhvr>
                                      <p:tavLst>
                                        <p:tav tm="0">
                                          <p:val>
                                            <p:strVal val="#ppt_x"/>
                                          </p:val>
                                        </p:tav>
                                        <p:tav tm="100000">
                                          <p:val>
                                            <p:strVal val="#ppt_x"/>
                                          </p:val>
                                        </p:tav>
                                      </p:tavLst>
                                    </p:anim>
                                    <p:anim calcmode="lin" valueType="num">
                                      <p:cBhvr additive="base">
                                        <p:cTn id="114" dur="5000" fill="hold"/>
                                        <p:tgtEl>
                                          <p:spTgt spid="231"/>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232"/>
                                        </p:tgtEl>
                                        <p:attrNameLst>
                                          <p:attrName>style.visibility</p:attrName>
                                        </p:attrNameLst>
                                      </p:cBhvr>
                                      <p:to>
                                        <p:strVal val="visible"/>
                                      </p:to>
                                    </p:set>
                                    <p:anim calcmode="lin" valueType="num">
                                      <p:cBhvr additive="base">
                                        <p:cTn id="119" dur="5000" fill="hold"/>
                                        <p:tgtEl>
                                          <p:spTgt spid="232"/>
                                        </p:tgtEl>
                                        <p:attrNameLst>
                                          <p:attrName>ppt_x</p:attrName>
                                        </p:attrNameLst>
                                      </p:cBhvr>
                                      <p:tavLst>
                                        <p:tav tm="0">
                                          <p:val>
                                            <p:strVal val="#ppt_x"/>
                                          </p:val>
                                        </p:tav>
                                        <p:tav tm="100000">
                                          <p:val>
                                            <p:strVal val="#ppt_x"/>
                                          </p:val>
                                        </p:tav>
                                      </p:tavLst>
                                    </p:anim>
                                    <p:anim calcmode="lin" valueType="num">
                                      <p:cBhvr additive="base">
                                        <p:cTn id="120" dur="5000" fill="hold"/>
                                        <p:tgtEl>
                                          <p:spTgt spid="232"/>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233"/>
                                        </p:tgtEl>
                                        <p:attrNameLst>
                                          <p:attrName>style.visibility</p:attrName>
                                        </p:attrNameLst>
                                      </p:cBhvr>
                                      <p:to>
                                        <p:strVal val="visible"/>
                                      </p:to>
                                    </p:set>
                                    <p:anim calcmode="lin" valueType="num">
                                      <p:cBhvr additive="base">
                                        <p:cTn id="125" dur="5000" fill="hold"/>
                                        <p:tgtEl>
                                          <p:spTgt spid="233"/>
                                        </p:tgtEl>
                                        <p:attrNameLst>
                                          <p:attrName>ppt_x</p:attrName>
                                        </p:attrNameLst>
                                      </p:cBhvr>
                                      <p:tavLst>
                                        <p:tav tm="0">
                                          <p:val>
                                            <p:strVal val="#ppt_x"/>
                                          </p:val>
                                        </p:tav>
                                        <p:tav tm="100000">
                                          <p:val>
                                            <p:strVal val="#ppt_x"/>
                                          </p:val>
                                        </p:tav>
                                      </p:tavLst>
                                    </p:anim>
                                    <p:anim calcmode="lin" valueType="num">
                                      <p:cBhvr additive="base">
                                        <p:cTn id="126" dur="5000" fill="hold"/>
                                        <p:tgtEl>
                                          <p:spTgt spid="233"/>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234"/>
                                        </p:tgtEl>
                                        <p:attrNameLst>
                                          <p:attrName>style.visibility</p:attrName>
                                        </p:attrNameLst>
                                      </p:cBhvr>
                                      <p:to>
                                        <p:strVal val="visible"/>
                                      </p:to>
                                    </p:set>
                                    <p:anim calcmode="lin" valueType="num">
                                      <p:cBhvr additive="base">
                                        <p:cTn id="131" dur="5000" fill="hold"/>
                                        <p:tgtEl>
                                          <p:spTgt spid="234"/>
                                        </p:tgtEl>
                                        <p:attrNameLst>
                                          <p:attrName>ppt_x</p:attrName>
                                        </p:attrNameLst>
                                      </p:cBhvr>
                                      <p:tavLst>
                                        <p:tav tm="0">
                                          <p:val>
                                            <p:strVal val="#ppt_x"/>
                                          </p:val>
                                        </p:tav>
                                        <p:tav tm="100000">
                                          <p:val>
                                            <p:strVal val="#ppt_x"/>
                                          </p:val>
                                        </p:tav>
                                      </p:tavLst>
                                    </p:anim>
                                    <p:anim calcmode="lin" valueType="num">
                                      <p:cBhvr additive="base">
                                        <p:cTn id="132" dur="5000" fill="hold"/>
                                        <p:tgtEl>
                                          <p:spTgt spid="234"/>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0"/>
                                  </p:stCondLst>
                                  <p:childTnLst>
                                    <p:set>
                                      <p:cBhvr>
                                        <p:cTn id="136" dur="1" fill="hold">
                                          <p:stCondLst>
                                            <p:cond delay="0"/>
                                          </p:stCondLst>
                                        </p:cTn>
                                        <p:tgtEl>
                                          <p:spTgt spid="235"/>
                                        </p:tgtEl>
                                        <p:attrNameLst>
                                          <p:attrName>style.visibility</p:attrName>
                                        </p:attrNameLst>
                                      </p:cBhvr>
                                      <p:to>
                                        <p:strVal val="visible"/>
                                      </p:to>
                                    </p:set>
                                    <p:anim calcmode="lin" valueType="num">
                                      <p:cBhvr additive="base">
                                        <p:cTn id="137" dur="5000" fill="hold"/>
                                        <p:tgtEl>
                                          <p:spTgt spid="235"/>
                                        </p:tgtEl>
                                        <p:attrNameLst>
                                          <p:attrName>ppt_x</p:attrName>
                                        </p:attrNameLst>
                                      </p:cBhvr>
                                      <p:tavLst>
                                        <p:tav tm="0">
                                          <p:val>
                                            <p:strVal val="#ppt_x"/>
                                          </p:val>
                                        </p:tav>
                                        <p:tav tm="100000">
                                          <p:val>
                                            <p:strVal val="#ppt_x"/>
                                          </p:val>
                                        </p:tav>
                                      </p:tavLst>
                                    </p:anim>
                                    <p:anim calcmode="lin" valueType="num">
                                      <p:cBhvr additive="base">
                                        <p:cTn id="138" dur="5000" fill="hold"/>
                                        <p:tgtEl>
                                          <p:spTgt spid="235"/>
                                        </p:tgtEl>
                                        <p:attrNameLst>
                                          <p:attrName>ppt_y</p:attrName>
                                        </p:attrNameLst>
                                      </p:cBhvr>
                                      <p:tavLst>
                                        <p:tav tm="0">
                                          <p:val>
                                            <p:strVal val="1+#ppt_h/2"/>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4" fill="hold" grpId="0" nodeType="clickEffect">
                                  <p:stCondLst>
                                    <p:cond delay="0"/>
                                  </p:stCondLst>
                                  <p:childTnLst>
                                    <p:set>
                                      <p:cBhvr>
                                        <p:cTn id="142" dur="1" fill="hold">
                                          <p:stCondLst>
                                            <p:cond delay="0"/>
                                          </p:stCondLst>
                                        </p:cTn>
                                        <p:tgtEl>
                                          <p:spTgt spid="236"/>
                                        </p:tgtEl>
                                        <p:attrNameLst>
                                          <p:attrName>style.visibility</p:attrName>
                                        </p:attrNameLst>
                                      </p:cBhvr>
                                      <p:to>
                                        <p:strVal val="visible"/>
                                      </p:to>
                                    </p:set>
                                    <p:anim calcmode="lin" valueType="num">
                                      <p:cBhvr additive="base">
                                        <p:cTn id="143" dur="5000" fill="hold"/>
                                        <p:tgtEl>
                                          <p:spTgt spid="236"/>
                                        </p:tgtEl>
                                        <p:attrNameLst>
                                          <p:attrName>ppt_x</p:attrName>
                                        </p:attrNameLst>
                                      </p:cBhvr>
                                      <p:tavLst>
                                        <p:tav tm="0">
                                          <p:val>
                                            <p:strVal val="#ppt_x"/>
                                          </p:val>
                                        </p:tav>
                                        <p:tav tm="100000">
                                          <p:val>
                                            <p:strVal val="#ppt_x"/>
                                          </p:val>
                                        </p:tav>
                                      </p:tavLst>
                                    </p:anim>
                                    <p:anim calcmode="lin" valueType="num">
                                      <p:cBhvr additive="base">
                                        <p:cTn id="144" dur="5000" fill="hold"/>
                                        <p:tgtEl>
                                          <p:spTgt spid="236"/>
                                        </p:tgtEl>
                                        <p:attrNameLst>
                                          <p:attrName>ppt_y</p:attrName>
                                        </p:attrNameLst>
                                      </p:cBhvr>
                                      <p:tavLst>
                                        <p:tav tm="0">
                                          <p:val>
                                            <p:strVal val="1+#ppt_h/2"/>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4" fill="hold" grpId="0" nodeType="clickEffect">
                                  <p:stCondLst>
                                    <p:cond delay="0"/>
                                  </p:stCondLst>
                                  <p:childTnLst>
                                    <p:set>
                                      <p:cBhvr>
                                        <p:cTn id="148" dur="1" fill="hold">
                                          <p:stCondLst>
                                            <p:cond delay="0"/>
                                          </p:stCondLst>
                                        </p:cTn>
                                        <p:tgtEl>
                                          <p:spTgt spid="237"/>
                                        </p:tgtEl>
                                        <p:attrNameLst>
                                          <p:attrName>style.visibility</p:attrName>
                                        </p:attrNameLst>
                                      </p:cBhvr>
                                      <p:to>
                                        <p:strVal val="visible"/>
                                      </p:to>
                                    </p:set>
                                    <p:anim calcmode="lin" valueType="num">
                                      <p:cBhvr additive="base">
                                        <p:cTn id="149" dur="5000" fill="hold"/>
                                        <p:tgtEl>
                                          <p:spTgt spid="237"/>
                                        </p:tgtEl>
                                        <p:attrNameLst>
                                          <p:attrName>ppt_x</p:attrName>
                                        </p:attrNameLst>
                                      </p:cBhvr>
                                      <p:tavLst>
                                        <p:tav tm="0">
                                          <p:val>
                                            <p:strVal val="#ppt_x"/>
                                          </p:val>
                                        </p:tav>
                                        <p:tav tm="100000">
                                          <p:val>
                                            <p:strVal val="#ppt_x"/>
                                          </p:val>
                                        </p:tav>
                                      </p:tavLst>
                                    </p:anim>
                                    <p:anim calcmode="lin" valueType="num">
                                      <p:cBhvr additive="base">
                                        <p:cTn id="150" dur="5000" fill="hold"/>
                                        <p:tgtEl>
                                          <p:spTgt spid="237"/>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238"/>
                                        </p:tgtEl>
                                        <p:attrNameLst>
                                          <p:attrName>style.visibility</p:attrName>
                                        </p:attrNameLst>
                                      </p:cBhvr>
                                      <p:to>
                                        <p:strVal val="visible"/>
                                      </p:to>
                                    </p:set>
                                    <p:anim calcmode="lin" valueType="num">
                                      <p:cBhvr additive="base">
                                        <p:cTn id="155" dur="5000" fill="hold"/>
                                        <p:tgtEl>
                                          <p:spTgt spid="238"/>
                                        </p:tgtEl>
                                        <p:attrNameLst>
                                          <p:attrName>ppt_x</p:attrName>
                                        </p:attrNameLst>
                                      </p:cBhvr>
                                      <p:tavLst>
                                        <p:tav tm="0">
                                          <p:val>
                                            <p:strVal val="#ppt_x"/>
                                          </p:val>
                                        </p:tav>
                                        <p:tav tm="100000">
                                          <p:val>
                                            <p:strVal val="#ppt_x"/>
                                          </p:val>
                                        </p:tav>
                                      </p:tavLst>
                                    </p:anim>
                                    <p:anim calcmode="lin" valueType="num">
                                      <p:cBhvr additive="base">
                                        <p:cTn id="156" dur="5000" fill="hold"/>
                                        <p:tgtEl>
                                          <p:spTgt spid="238"/>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4" fill="hold" grpId="0" nodeType="clickEffect">
                                  <p:stCondLst>
                                    <p:cond delay="0"/>
                                  </p:stCondLst>
                                  <p:childTnLst>
                                    <p:set>
                                      <p:cBhvr>
                                        <p:cTn id="160" dur="1" fill="hold">
                                          <p:stCondLst>
                                            <p:cond delay="0"/>
                                          </p:stCondLst>
                                        </p:cTn>
                                        <p:tgtEl>
                                          <p:spTgt spid="239"/>
                                        </p:tgtEl>
                                        <p:attrNameLst>
                                          <p:attrName>style.visibility</p:attrName>
                                        </p:attrNameLst>
                                      </p:cBhvr>
                                      <p:to>
                                        <p:strVal val="visible"/>
                                      </p:to>
                                    </p:set>
                                    <p:anim calcmode="lin" valueType="num">
                                      <p:cBhvr additive="base">
                                        <p:cTn id="161" dur="5000" fill="hold"/>
                                        <p:tgtEl>
                                          <p:spTgt spid="239"/>
                                        </p:tgtEl>
                                        <p:attrNameLst>
                                          <p:attrName>ppt_x</p:attrName>
                                        </p:attrNameLst>
                                      </p:cBhvr>
                                      <p:tavLst>
                                        <p:tav tm="0">
                                          <p:val>
                                            <p:strVal val="#ppt_x"/>
                                          </p:val>
                                        </p:tav>
                                        <p:tav tm="100000">
                                          <p:val>
                                            <p:strVal val="#ppt_x"/>
                                          </p:val>
                                        </p:tav>
                                      </p:tavLst>
                                    </p:anim>
                                    <p:anim calcmode="lin" valueType="num">
                                      <p:cBhvr additive="base">
                                        <p:cTn id="162" dur="5000" fill="hold"/>
                                        <p:tgtEl>
                                          <p:spTgt spid="239"/>
                                        </p:tgtEl>
                                        <p:attrNameLst>
                                          <p:attrName>ppt_y</p:attrName>
                                        </p:attrNameLst>
                                      </p:cBhvr>
                                      <p:tavLst>
                                        <p:tav tm="0">
                                          <p:val>
                                            <p:strVal val="1+#ppt_h/2"/>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4" fill="hold" grpId="0" nodeType="clickEffect">
                                  <p:stCondLst>
                                    <p:cond delay="0"/>
                                  </p:stCondLst>
                                  <p:childTnLst>
                                    <p:set>
                                      <p:cBhvr>
                                        <p:cTn id="166" dur="1" fill="hold">
                                          <p:stCondLst>
                                            <p:cond delay="0"/>
                                          </p:stCondLst>
                                        </p:cTn>
                                        <p:tgtEl>
                                          <p:spTgt spid="240"/>
                                        </p:tgtEl>
                                        <p:attrNameLst>
                                          <p:attrName>style.visibility</p:attrName>
                                        </p:attrNameLst>
                                      </p:cBhvr>
                                      <p:to>
                                        <p:strVal val="visible"/>
                                      </p:to>
                                    </p:set>
                                    <p:anim calcmode="lin" valueType="num">
                                      <p:cBhvr additive="base">
                                        <p:cTn id="167" dur="5000" fill="hold"/>
                                        <p:tgtEl>
                                          <p:spTgt spid="240"/>
                                        </p:tgtEl>
                                        <p:attrNameLst>
                                          <p:attrName>ppt_x</p:attrName>
                                        </p:attrNameLst>
                                      </p:cBhvr>
                                      <p:tavLst>
                                        <p:tav tm="0">
                                          <p:val>
                                            <p:strVal val="#ppt_x"/>
                                          </p:val>
                                        </p:tav>
                                        <p:tav tm="100000">
                                          <p:val>
                                            <p:strVal val="#ppt_x"/>
                                          </p:val>
                                        </p:tav>
                                      </p:tavLst>
                                    </p:anim>
                                    <p:anim calcmode="lin" valueType="num">
                                      <p:cBhvr additive="base">
                                        <p:cTn id="168" dur="5000" fill="hold"/>
                                        <p:tgtEl>
                                          <p:spTgt spid="240"/>
                                        </p:tgtEl>
                                        <p:attrNameLst>
                                          <p:attrName>ppt_y</p:attrName>
                                        </p:attrNameLst>
                                      </p:cBhvr>
                                      <p:tavLst>
                                        <p:tav tm="0">
                                          <p:val>
                                            <p:strVal val="1+#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4" fill="hold" grpId="0" nodeType="clickEffect">
                                  <p:stCondLst>
                                    <p:cond delay="0"/>
                                  </p:stCondLst>
                                  <p:childTnLst>
                                    <p:set>
                                      <p:cBhvr>
                                        <p:cTn id="172" dur="1" fill="hold">
                                          <p:stCondLst>
                                            <p:cond delay="0"/>
                                          </p:stCondLst>
                                        </p:cTn>
                                        <p:tgtEl>
                                          <p:spTgt spid="241"/>
                                        </p:tgtEl>
                                        <p:attrNameLst>
                                          <p:attrName>style.visibility</p:attrName>
                                        </p:attrNameLst>
                                      </p:cBhvr>
                                      <p:to>
                                        <p:strVal val="visible"/>
                                      </p:to>
                                    </p:set>
                                    <p:anim calcmode="lin" valueType="num">
                                      <p:cBhvr additive="base">
                                        <p:cTn id="173" dur="5000" fill="hold"/>
                                        <p:tgtEl>
                                          <p:spTgt spid="241"/>
                                        </p:tgtEl>
                                        <p:attrNameLst>
                                          <p:attrName>ppt_x</p:attrName>
                                        </p:attrNameLst>
                                      </p:cBhvr>
                                      <p:tavLst>
                                        <p:tav tm="0">
                                          <p:val>
                                            <p:strVal val="#ppt_x"/>
                                          </p:val>
                                        </p:tav>
                                        <p:tav tm="100000">
                                          <p:val>
                                            <p:strVal val="#ppt_x"/>
                                          </p:val>
                                        </p:tav>
                                      </p:tavLst>
                                    </p:anim>
                                    <p:anim calcmode="lin" valueType="num">
                                      <p:cBhvr additive="base">
                                        <p:cTn id="174" dur="5000" fill="hold"/>
                                        <p:tgtEl>
                                          <p:spTgt spid="241"/>
                                        </p:tgtEl>
                                        <p:attrNameLst>
                                          <p:attrName>ppt_y</p:attrName>
                                        </p:attrNameLst>
                                      </p:cBhvr>
                                      <p:tavLst>
                                        <p:tav tm="0">
                                          <p:val>
                                            <p:strVal val="1+#ppt_h/2"/>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4" fill="hold" grpId="0" nodeType="clickEffect">
                                  <p:stCondLst>
                                    <p:cond delay="0"/>
                                  </p:stCondLst>
                                  <p:childTnLst>
                                    <p:set>
                                      <p:cBhvr>
                                        <p:cTn id="178" dur="1" fill="hold">
                                          <p:stCondLst>
                                            <p:cond delay="0"/>
                                          </p:stCondLst>
                                        </p:cTn>
                                        <p:tgtEl>
                                          <p:spTgt spid="242"/>
                                        </p:tgtEl>
                                        <p:attrNameLst>
                                          <p:attrName>style.visibility</p:attrName>
                                        </p:attrNameLst>
                                      </p:cBhvr>
                                      <p:to>
                                        <p:strVal val="visible"/>
                                      </p:to>
                                    </p:set>
                                    <p:anim calcmode="lin" valueType="num">
                                      <p:cBhvr additive="base">
                                        <p:cTn id="179" dur="5000" fill="hold"/>
                                        <p:tgtEl>
                                          <p:spTgt spid="242"/>
                                        </p:tgtEl>
                                        <p:attrNameLst>
                                          <p:attrName>ppt_x</p:attrName>
                                        </p:attrNameLst>
                                      </p:cBhvr>
                                      <p:tavLst>
                                        <p:tav tm="0">
                                          <p:val>
                                            <p:strVal val="#ppt_x"/>
                                          </p:val>
                                        </p:tav>
                                        <p:tav tm="100000">
                                          <p:val>
                                            <p:strVal val="#ppt_x"/>
                                          </p:val>
                                        </p:tav>
                                      </p:tavLst>
                                    </p:anim>
                                    <p:anim calcmode="lin" valueType="num">
                                      <p:cBhvr additive="base">
                                        <p:cTn id="180" dur="5000" fill="hold"/>
                                        <p:tgtEl>
                                          <p:spTgt spid="242"/>
                                        </p:tgtEl>
                                        <p:attrNameLst>
                                          <p:attrName>ppt_y</p:attrName>
                                        </p:attrNameLst>
                                      </p:cBhvr>
                                      <p:tavLst>
                                        <p:tav tm="0">
                                          <p:val>
                                            <p:strVal val="1+#ppt_h/2"/>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4" fill="hold" grpId="0" nodeType="clickEffect">
                                  <p:stCondLst>
                                    <p:cond delay="0"/>
                                  </p:stCondLst>
                                  <p:childTnLst>
                                    <p:set>
                                      <p:cBhvr>
                                        <p:cTn id="184" dur="1" fill="hold">
                                          <p:stCondLst>
                                            <p:cond delay="0"/>
                                          </p:stCondLst>
                                        </p:cTn>
                                        <p:tgtEl>
                                          <p:spTgt spid="243"/>
                                        </p:tgtEl>
                                        <p:attrNameLst>
                                          <p:attrName>style.visibility</p:attrName>
                                        </p:attrNameLst>
                                      </p:cBhvr>
                                      <p:to>
                                        <p:strVal val="visible"/>
                                      </p:to>
                                    </p:set>
                                    <p:anim calcmode="lin" valueType="num">
                                      <p:cBhvr additive="base">
                                        <p:cTn id="185" dur="5000" fill="hold"/>
                                        <p:tgtEl>
                                          <p:spTgt spid="243"/>
                                        </p:tgtEl>
                                        <p:attrNameLst>
                                          <p:attrName>ppt_x</p:attrName>
                                        </p:attrNameLst>
                                      </p:cBhvr>
                                      <p:tavLst>
                                        <p:tav tm="0">
                                          <p:val>
                                            <p:strVal val="#ppt_x"/>
                                          </p:val>
                                        </p:tav>
                                        <p:tav tm="100000">
                                          <p:val>
                                            <p:strVal val="#ppt_x"/>
                                          </p:val>
                                        </p:tav>
                                      </p:tavLst>
                                    </p:anim>
                                    <p:anim calcmode="lin" valueType="num">
                                      <p:cBhvr additive="base">
                                        <p:cTn id="186" dur="5000" fill="hold"/>
                                        <p:tgtEl>
                                          <p:spTgt spid="243"/>
                                        </p:tgtEl>
                                        <p:attrNameLst>
                                          <p:attrName>ppt_y</p:attrName>
                                        </p:attrNameLst>
                                      </p:cBhvr>
                                      <p:tavLst>
                                        <p:tav tm="0">
                                          <p:val>
                                            <p:strVal val="1+#ppt_h/2"/>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4" fill="hold" grpId="0" nodeType="clickEffect">
                                  <p:stCondLst>
                                    <p:cond delay="0"/>
                                  </p:stCondLst>
                                  <p:childTnLst>
                                    <p:set>
                                      <p:cBhvr>
                                        <p:cTn id="190" dur="1" fill="hold">
                                          <p:stCondLst>
                                            <p:cond delay="0"/>
                                          </p:stCondLst>
                                        </p:cTn>
                                        <p:tgtEl>
                                          <p:spTgt spid="244"/>
                                        </p:tgtEl>
                                        <p:attrNameLst>
                                          <p:attrName>style.visibility</p:attrName>
                                        </p:attrNameLst>
                                      </p:cBhvr>
                                      <p:to>
                                        <p:strVal val="visible"/>
                                      </p:to>
                                    </p:set>
                                    <p:anim calcmode="lin" valueType="num">
                                      <p:cBhvr additive="base">
                                        <p:cTn id="191" dur="5000" fill="hold"/>
                                        <p:tgtEl>
                                          <p:spTgt spid="244"/>
                                        </p:tgtEl>
                                        <p:attrNameLst>
                                          <p:attrName>ppt_x</p:attrName>
                                        </p:attrNameLst>
                                      </p:cBhvr>
                                      <p:tavLst>
                                        <p:tav tm="0">
                                          <p:val>
                                            <p:strVal val="#ppt_x"/>
                                          </p:val>
                                        </p:tav>
                                        <p:tav tm="100000">
                                          <p:val>
                                            <p:strVal val="#ppt_x"/>
                                          </p:val>
                                        </p:tav>
                                      </p:tavLst>
                                    </p:anim>
                                    <p:anim calcmode="lin" valueType="num">
                                      <p:cBhvr additive="base">
                                        <p:cTn id="192" dur="5000" fill="hold"/>
                                        <p:tgtEl>
                                          <p:spTgt spid="244"/>
                                        </p:tgtEl>
                                        <p:attrNameLst>
                                          <p:attrName>ppt_y</p:attrName>
                                        </p:attrNameLst>
                                      </p:cBhvr>
                                      <p:tavLst>
                                        <p:tav tm="0">
                                          <p:val>
                                            <p:strVal val="1+#ppt_h/2"/>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4" fill="hold" grpId="0" nodeType="clickEffect">
                                  <p:stCondLst>
                                    <p:cond delay="0"/>
                                  </p:stCondLst>
                                  <p:childTnLst>
                                    <p:set>
                                      <p:cBhvr>
                                        <p:cTn id="196" dur="1" fill="hold">
                                          <p:stCondLst>
                                            <p:cond delay="0"/>
                                          </p:stCondLst>
                                        </p:cTn>
                                        <p:tgtEl>
                                          <p:spTgt spid="245"/>
                                        </p:tgtEl>
                                        <p:attrNameLst>
                                          <p:attrName>style.visibility</p:attrName>
                                        </p:attrNameLst>
                                      </p:cBhvr>
                                      <p:to>
                                        <p:strVal val="visible"/>
                                      </p:to>
                                    </p:set>
                                    <p:anim calcmode="lin" valueType="num">
                                      <p:cBhvr additive="base">
                                        <p:cTn id="197" dur="5000" fill="hold"/>
                                        <p:tgtEl>
                                          <p:spTgt spid="245"/>
                                        </p:tgtEl>
                                        <p:attrNameLst>
                                          <p:attrName>ppt_x</p:attrName>
                                        </p:attrNameLst>
                                      </p:cBhvr>
                                      <p:tavLst>
                                        <p:tav tm="0">
                                          <p:val>
                                            <p:strVal val="#ppt_x"/>
                                          </p:val>
                                        </p:tav>
                                        <p:tav tm="100000">
                                          <p:val>
                                            <p:strVal val="#ppt_x"/>
                                          </p:val>
                                        </p:tav>
                                      </p:tavLst>
                                    </p:anim>
                                    <p:anim calcmode="lin" valueType="num">
                                      <p:cBhvr additive="base">
                                        <p:cTn id="198" dur="5000" fill="hold"/>
                                        <p:tgtEl>
                                          <p:spTgt spid="245"/>
                                        </p:tgtEl>
                                        <p:attrNameLst>
                                          <p:attrName>ppt_y</p:attrName>
                                        </p:attrNameLst>
                                      </p:cBhvr>
                                      <p:tavLst>
                                        <p:tav tm="0">
                                          <p:val>
                                            <p:strVal val="1+#ppt_h/2"/>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4" fill="hold" grpId="0" nodeType="clickEffect">
                                  <p:stCondLst>
                                    <p:cond delay="0"/>
                                  </p:stCondLst>
                                  <p:childTnLst>
                                    <p:set>
                                      <p:cBhvr>
                                        <p:cTn id="202" dur="1" fill="hold">
                                          <p:stCondLst>
                                            <p:cond delay="0"/>
                                          </p:stCondLst>
                                        </p:cTn>
                                        <p:tgtEl>
                                          <p:spTgt spid="246"/>
                                        </p:tgtEl>
                                        <p:attrNameLst>
                                          <p:attrName>style.visibility</p:attrName>
                                        </p:attrNameLst>
                                      </p:cBhvr>
                                      <p:to>
                                        <p:strVal val="visible"/>
                                      </p:to>
                                    </p:set>
                                    <p:anim calcmode="lin" valueType="num">
                                      <p:cBhvr additive="base">
                                        <p:cTn id="203" dur="5000" fill="hold"/>
                                        <p:tgtEl>
                                          <p:spTgt spid="246"/>
                                        </p:tgtEl>
                                        <p:attrNameLst>
                                          <p:attrName>ppt_x</p:attrName>
                                        </p:attrNameLst>
                                      </p:cBhvr>
                                      <p:tavLst>
                                        <p:tav tm="0">
                                          <p:val>
                                            <p:strVal val="#ppt_x"/>
                                          </p:val>
                                        </p:tav>
                                        <p:tav tm="100000">
                                          <p:val>
                                            <p:strVal val="#ppt_x"/>
                                          </p:val>
                                        </p:tav>
                                      </p:tavLst>
                                    </p:anim>
                                    <p:anim calcmode="lin" valueType="num">
                                      <p:cBhvr additive="base">
                                        <p:cTn id="204" dur="5000" fill="hold"/>
                                        <p:tgtEl>
                                          <p:spTgt spid="246"/>
                                        </p:tgtEl>
                                        <p:attrNameLst>
                                          <p:attrName>ppt_y</p:attrName>
                                        </p:attrNameLst>
                                      </p:cBhvr>
                                      <p:tavLst>
                                        <p:tav tm="0">
                                          <p:val>
                                            <p:strVal val="1+#ppt_h/2"/>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4" fill="hold" grpId="0" nodeType="clickEffect">
                                  <p:stCondLst>
                                    <p:cond delay="0"/>
                                  </p:stCondLst>
                                  <p:childTnLst>
                                    <p:set>
                                      <p:cBhvr>
                                        <p:cTn id="208" dur="1" fill="hold">
                                          <p:stCondLst>
                                            <p:cond delay="0"/>
                                          </p:stCondLst>
                                        </p:cTn>
                                        <p:tgtEl>
                                          <p:spTgt spid="247"/>
                                        </p:tgtEl>
                                        <p:attrNameLst>
                                          <p:attrName>style.visibility</p:attrName>
                                        </p:attrNameLst>
                                      </p:cBhvr>
                                      <p:to>
                                        <p:strVal val="visible"/>
                                      </p:to>
                                    </p:set>
                                    <p:anim calcmode="lin" valueType="num">
                                      <p:cBhvr additive="base">
                                        <p:cTn id="209" dur="5000" fill="hold"/>
                                        <p:tgtEl>
                                          <p:spTgt spid="247"/>
                                        </p:tgtEl>
                                        <p:attrNameLst>
                                          <p:attrName>ppt_x</p:attrName>
                                        </p:attrNameLst>
                                      </p:cBhvr>
                                      <p:tavLst>
                                        <p:tav tm="0">
                                          <p:val>
                                            <p:strVal val="#ppt_x"/>
                                          </p:val>
                                        </p:tav>
                                        <p:tav tm="100000">
                                          <p:val>
                                            <p:strVal val="#ppt_x"/>
                                          </p:val>
                                        </p:tav>
                                      </p:tavLst>
                                    </p:anim>
                                    <p:anim calcmode="lin" valueType="num">
                                      <p:cBhvr additive="base">
                                        <p:cTn id="210" dur="5000" fill="hold"/>
                                        <p:tgtEl>
                                          <p:spTgt spid="247"/>
                                        </p:tgtEl>
                                        <p:attrNameLst>
                                          <p:attrName>ppt_y</p:attrName>
                                        </p:attrNameLst>
                                      </p:cBhvr>
                                      <p:tavLst>
                                        <p:tav tm="0">
                                          <p:val>
                                            <p:strVal val="1+#ppt_h/2"/>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4" fill="hold" grpId="0" nodeType="clickEffect">
                                  <p:stCondLst>
                                    <p:cond delay="0"/>
                                  </p:stCondLst>
                                  <p:childTnLst>
                                    <p:set>
                                      <p:cBhvr>
                                        <p:cTn id="214" dur="1" fill="hold">
                                          <p:stCondLst>
                                            <p:cond delay="0"/>
                                          </p:stCondLst>
                                        </p:cTn>
                                        <p:tgtEl>
                                          <p:spTgt spid="248"/>
                                        </p:tgtEl>
                                        <p:attrNameLst>
                                          <p:attrName>style.visibility</p:attrName>
                                        </p:attrNameLst>
                                      </p:cBhvr>
                                      <p:to>
                                        <p:strVal val="visible"/>
                                      </p:to>
                                    </p:set>
                                    <p:anim calcmode="lin" valueType="num">
                                      <p:cBhvr additive="base">
                                        <p:cTn id="215" dur="5000" fill="hold"/>
                                        <p:tgtEl>
                                          <p:spTgt spid="248"/>
                                        </p:tgtEl>
                                        <p:attrNameLst>
                                          <p:attrName>ppt_x</p:attrName>
                                        </p:attrNameLst>
                                      </p:cBhvr>
                                      <p:tavLst>
                                        <p:tav tm="0">
                                          <p:val>
                                            <p:strVal val="#ppt_x"/>
                                          </p:val>
                                        </p:tav>
                                        <p:tav tm="100000">
                                          <p:val>
                                            <p:strVal val="#ppt_x"/>
                                          </p:val>
                                        </p:tav>
                                      </p:tavLst>
                                    </p:anim>
                                    <p:anim calcmode="lin" valueType="num">
                                      <p:cBhvr additive="base">
                                        <p:cTn id="216" dur="5000" fill="hold"/>
                                        <p:tgtEl>
                                          <p:spTgt spid="248"/>
                                        </p:tgtEl>
                                        <p:attrNameLst>
                                          <p:attrName>ppt_y</p:attrName>
                                        </p:attrNameLst>
                                      </p:cBhvr>
                                      <p:tavLst>
                                        <p:tav tm="0">
                                          <p:val>
                                            <p:strVal val="1+#ppt_h/2"/>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4" fill="hold" grpId="0" nodeType="clickEffect">
                                  <p:stCondLst>
                                    <p:cond delay="0"/>
                                  </p:stCondLst>
                                  <p:childTnLst>
                                    <p:set>
                                      <p:cBhvr>
                                        <p:cTn id="220" dur="1" fill="hold">
                                          <p:stCondLst>
                                            <p:cond delay="0"/>
                                          </p:stCondLst>
                                        </p:cTn>
                                        <p:tgtEl>
                                          <p:spTgt spid="249"/>
                                        </p:tgtEl>
                                        <p:attrNameLst>
                                          <p:attrName>style.visibility</p:attrName>
                                        </p:attrNameLst>
                                      </p:cBhvr>
                                      <p:to>
                                        <p:strVal val="visible"/>
                                      </p:to>
                                    </p:set>
                                    <p:anim calcmode="lin" valueType="num">
                                      <p:cBhvr additive="base">
                                        <p:cTn id="221" dur="5000" fill="hold"/>
                                        <p:tgtEl>
                                          <p:spTgt spid="249"/>
                                        </p:tgtEl>
                                        <p:attrNameLst>
                                          <p:attrName>ppt_x</p:attrName>
                                        </p:attrNameLst>
                                      </p:cBhvr>
                                      <p:tavLst>
                                        <p:tav tm="0">
                                          <p:val>
                                            <p:strVal val="#ppt_x"/>
                                          </p:val>
                                        </p:tav>
                                        <p:tav tm="100000">
                                          <p:val>
                                            <p:strVal val="#ppt_x"/>
                                          </p:val>
                                        </p:tav>
                                      </p:tavLst>
                                    </p:anim>
                                    <p:anim calcmode="lin" valueType="num">
                                      <p:cBhvr additive="base">
                                        <p:cTn id="222" dur="5000" fill="hold"/>
                                        <p:tgtEl>
                                          <p:spTgt spid="249"/>
                                        </p:tgtEl>
                                        <p:attrNameLst>
                                          <p:attrName>ppt_y</p:attrName>
                                        </p:attrNameLst>
                                      </p:cBhvr>
                                      <p:tavLst>
                                        <p:tav tm="0">
                                          <p:val>
                                            <p:strVal val="1+#ppt_h/2"/>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2" presetClass="entr" presetSubtype="4" fill="hold" grpId="0" nodeType="clickEffect">
                                  <p:stCondLst>
                                    <p:cond delay="0"/>
                                  </p:stCondLst>
                                  <p:childTnLst>
                                    <p:set>
                                      <p:cBhvr>
                                        <p:cTn id="226" dur="1" fill="hold">
                                          <p:stCondLst>
                                            <p:cond delay="0"/>
                                          </p:stCondLst>
                                        </p:cTn>
                                        <p:tgtEl>
                                          <p:spTgt spid="250"/>
                                        </p:tgtEl>
                                        <p:attrNameLst>
                                          <p:attrName>style.visibility</p:attrName>
                                        </p:attrNameLst>
                                      </p:cBhvr>
                                      <p:to>
                                        <p:strVal val="visible"/>
                                      </p:to>
                                    </p:set>
                                    <p:anim calcmode="lin" valueType="num">
                                      <p:cBhvr additive="base">
                                        <p:cTn id="227" dur="5000" fill="hold"/>
                                        <p:tgtEl>
                                          <p:spTgt spid="250"/>
                                        </p:tgtEl>
                                        <p:attrNameLst>
                                          <p:attrName>ppt_x</p:attrName>
                                        </p:attrNameLst>
                                      </p:cBhvr>
                                      <p:tavLst>
                                        <p:tav tm="0">
                                          <p:val>
                                            <p:strVal val="#ppt_x"/>
                                          </p:val>
                                        </p:tav>
                                        <p:tav tm="100000">
                                          <p:val>
                                            <p:strVal val="#ppt_x"/>
                                          </p:val>
                                        </p:tav>
                                      </p:tavLst>
                                    </p:anim>
                                    <p:anim calcmode="lin" valueType="num">
                                      <p:cBhvr additive="base">
                                        <p:cTn id="228" dur="5000" fill="hold"/>
                                        <p:tgtEl>
                                          <p:spTgt spid="250"/>
                                        </p:tgtEl>
                                        <p:attrNameLst>
                                          <p:attrName>ppt_y</p:attrName>
                                        </p:attrNameLst>
                                      </p:cBhvr>
                                      <p:tavLst>
                                        <p:tav tm="0">
                                          <p:val>
                                            <p:strVal val="1+#ppt_h/2"/>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4" fill="hold" grpId="0" nodeType="clickEffect">
                                  <p:stCondLst>
                                    <p:cond delay="0"/>
                                  </p:stCondLst>
                                  <p:childTnLst>
                                    <p:set>
                                      <p:cBhvr>
                                        <p:cTn id="232" dur="1" fill="hold">
                                          <p:stCondLst>
                                            <p:cond delay="0"/>
                                          </p:stCondLst>
                                        </p:cTn>
                                        <p:tgtEl>
                                          <p:spTgt spid="251"/>
                                        </p:tgtEl>
                                        <p:attrNameLst>
                                          <p:attrName>style.visibility</p:attrName>
                                        </p:attrNameLst>
                                      </p:cBhvr>
                                      <p:to>
                                        <p:strVal val="visible"/>
                                      </p:to>
                                    </p:set>
                                    <p:anim calcmode="lin" valueType="num">
                                      <p:cBhvr additive="base">
                                        <p:cTn id="233" dur="5000" fill="hold"/>
                                        <p:tgtEl>
                                          <p:spTgt spid="251"/>
                                        </p:tgtEl>
                                        <p:attrNameLst>
                                          <p:attrName>ppt_x</p:attrName>
                                        </p:attrNameLst>
                                      </p:cBhvr>
                                      <p:tavLst>
                                        <p:tav tm="0">
                                          <p:val>
                                            <p:strVal val="#ppt_x"/>
                                          </p:val>
                                        </p:tav>
                                        <p:tav tm="100000">
                                          <p:val>
                                            <p:strVal val="#ppt_x"/>
                                          </p:val>
                                        </p:tav>
                                      </p:tavLst>
                                    </p:anim>
                                    <p:anim calcmode="lin" valueType="num">
                                      <p:cBhvr additive="base">
                                        <p:cTn id="234" dur="5000" fill="hold"/>
                                        <p:tgtEl>
                                          <p:spTgt spid="251"/>
                                        </p:tgtEl>
                                        <p:attrNameLst>
                                          <p:attrName>ppt_y</p:attrName>
                                        </p:attrNameLst>
                                      </p:cBhvr>
                                      <p:tavLst>
                                        <p:tav tm="0">
                                          <p:val>
                                            <p:strVal val="1+#ppt_h/2"/>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4" fill="hold" grpId="0" nodeType="clickEffect">
                                  <p:stCondLst>
                                    <p:cond delay="0"/>
                                  </p:stCondLst>
                                  <p:childTnLst>
                                    <p:set>
                                      <p:cBhvr>
                                        <p:cTn id="238" dur="1" fill="hold">
                                          <p:stCondLst>
                                            <p:cond delay="0"/>
                                          </p:stCondLst>
                                        </p:cTn>
                                        <p:tgtEl>
                                          <p:spTgt spid="252"/>
                                        </p:tgtEl>
                                        <p:attrNameLst>
                                          <p:attrName>style.visibility</p:attrName>
                                        </p:attrNameLst>
                                      </p:cBhvr>
                                      <p:to>
                                        <p:strVal val="visible"/>
                                      </p:to>
                                    </p:set>
                                    <p:anim calcmode="lin" valueType="num">
                                      <p:cBhvr additive="base">
                                        <p:cTn id="239" dur="5000" fill="hold"/>
                                        <p:tgtEl>
                                          <p:spTgt spid="252"/>
                                        </p:tgtEl>
                                        <p:attrNameLst>
                                          <p:attrName>ppt_x</p:attrName>
                                        </p:attrNameLst>
                                      </p:cBhvr>
                                      <p:tavLst>
                                        <p:tav tm="0">
                                          <p:val>
                                            <p:strVal val="#ppt_x"/>
                                          </p:val>
                                        </p:tav>
                                        <p:tav tm="100000">
                                          <p:val>
                                            <p:strVal val="#ppt_x"/>
                                          </p:val>
                                        </p:tav>
                                      </p:tavLst>
                                    </p:anim>
                                    <p:anim calcmode="lin" valueType="num">
                                      <p:cBhvr additive="base">
                                        <p:cTn id="240" dur="5000" fill="hold"/>
                                        <p:tgtEl>
                                          <p:spTgt spid="252"/>
                                        </p:tgtEl>
                                        <p:attrNameLst>
                                          <p:attrName>ppt_y</p:attrName>
                                        </p:attrNameLst>
                                      </p:cBhvr>
                                      <p:tavLst>
                                        <p:tav tm="0">
                                          <p:val>
                                            <p:strVal val="1+#ppt_h/2"/>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2" presetClass="entr" presetSubtype="4" fill="hold" grpId="0" nodeType="clickEffect">
                                  <p:stCondLst>
                                    <p:cond delay="0"/>
                                  </p:stCondLst>
                                  <p:childTnLst>
                                    <p:set>
                                      <p:cBhvr>
                                        <p:cTn id="244" dur="1" fill="hold">
                                          <p:stCondLst>
                                            <p:cond delay="0"/>
                                          </p:stCondLst>
                                        </p:cTn>
                                        <p:tgtEl>
                                          <p:spTgt spid="253"/>
                                        </p:tgtEl>
                                        <p:attrNameLst>
                                          <p:attrName>style.visibility</p:attrName>
                                        </p:attrNameLst>
                                      </p:cBhvr>
                                      <p:to>
                                        <p:strVal val="visible"/>
                                      </p:to>
                                    </p:set>
                                    <p:anim calcmode="lin" valueType="num">
                                      <p:cBhvr additive="base">
                                        <p:cTn id="245" dur="5000" fill="hold"/>
                                        <p:tgtEl>
                                          <p:spTgt spid="253"/>
                                        </p:tgtEl>
                                        <p:attrNameLst>
                                          <p:attrName>ppt_x</p:attrName>
                                        </p:attrNameLst>
                                      </p:cBhvr>
                                      <p:tavLst>
                                        <p:tav tm="0">
                                          <p:val>
                                            <p:strVal val="#ppt_x"/>
                                          </p:val>
                                        </p:tav>
                                        <p:tav tm="100000">
                                          <p:val>
                                            <p:strVal val="#ppt_x"/>
                                          </p:val>
                                        </p:tav>
                                      </p:tavLst>
                                    </p:anim>
                                    <p:anim calcmode="lin" valueType="num">
                                      <p:cBhvr additive="base">
                                        <p:cTn id="246" dur="5000" fill="hold"/>
                                        <p:tgtEl>
                                          <p:spTgt spid="253"/>
                                        </p:tgtEl>
                                        <p:attrNameLst>
                                          <p:attrName>ppt_y</p:attrName>
                                        </p:attrNameLst>
                                      </p:cBhvr>
                                      <p:tavLst>
                                        <p:tav tm="0">
                                          <p:val>
                                            <p:strVal val="1+#ppt_h/2"/>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4" fill="hold" grpId="0" nodeType="clickEffect">
                                  <p:stCondLst>
                                    <p:cond delay="0"/>
                                  </p:stCondLst>
                                  <p:childTnLst>
                                    <p:set>
                                      <p:cBhvr>
                                        <p:cTn id="250" dur="1" fill="hold">
                                          <p:stCondLst>
                                            <p:cond delay="0"/>
                                          </p:stCondLst>
                                        </p:cTn>
                                        <p:tgtEl>
                                          <p:spTgt spid="254"/>
                                        </p:tgtEl>
                                        <p:attrNameLst>
                                          <p:attrName>style.visibility</p:attrName>
                                        </p:attrNameLst>
                                      </p:cBhvr>
                                      <p:to>
                                        <p:strVal val="visible"/>
                                      </p:to>
                                    </p:set>
                                    <p:anim calcmode="lin" valueType="num">
                                      <p:cBhvr additive="base">
                                        <p:cTn id="251" dur="5000" fill="hold"/>
                                        <p:tgtEl>
                                          <p:spTgt spid="254"/>
                                        </p:tgtEl>
                                        <p:attrNameLst>
                                          <p:attrName>ppt_x</p:attrName>
                                        </p:attrNameLst>
                                      </p:cBhvr>
                                      <p:tavLst>
                                        <p:tav tm="0">
                                          <p:val>
                                            <p:strVal val="#ppt_x"/>
                                          </p:val>
                                        </p:tav>
                                        <p:tav tm="100000">
                                          <p:val>
                                            <p:strVal val="#ppt_x"/>
                                          </p:val>
                                        </p:tav>
                                      </p:tavLst>
                                    </p:anim>
                                    <p:anim calcmode="lin" valueType="num">
                                      <p:cBhvr additive="base">
                                        <p:cTn id="252" dur="5000" fill="hold"/>
                                        <p:tgtEl>
                                          <p:spTgt spid="254"/>
                                        </p:tgtEl>
                                        <p:attrNameLst>
                                          <p:attrName>ppt_y</p:attrName>
                                        </p:attrNameLst>
                                      </p:cBhvr>
                                      <p:tavLst>
                                        <p:tav tm="0">
                                          <p:val>
                                            <p:strVal val="1+#ppt_h/2"/>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4" fill="hold" grpId="0" nodeType="clickEffect">
                                  <p:stCondLst>
                                    <p:cond delay="0"/>
                                  </p:stCondLst>
                                  <p:childTnLst>
                                    <p:set>
                                      <p:cBhvr>
                                        <p:cTn id="256" dur="1" fill="hold">
                                          <p:stCondLst>
                                            <p:cond delay="0"/>
                                          </p:stCondLst>
                                        </p:cTn>
                                        <p:tgtEl>
                                          <p:spTgt spid="255"/>
                                        </p:tgtEl>
                                        <p:attrNameLst>
                                          <p:attrName>style.visibility</p:attrName>
                                        </p:attrNameLst>
                                      </p:cBhvr>
                                      <p:to>
                                        <p:strVal val="visible"/>
                                      </p:to>
                                    </p:set>
                                    <p:anim calcmode="lin" valueType="num">
                                      <p:cBhvr additive="base">
                                        <p:cTn id="257" dur="5000" fill="hold"/>
                                        <p:tgtEl>
                                          <p:spTgt spid="255"/>
                                        </p:tgtEl>
                                        <p:attrNameLst>
                                          <p:attrName>ppt_x</p:attrName>
                                        </p:attrNameLst>
                                      </p:cBhvr>
                                      <p:tavLst>
                                        <p:tav tm="0">
                                          <p:val>
                                            <p:strVal val="#ppt_x"/>
                                          </p:val>
                                        </p:tav>
                                        <p:tav tm="100000">
                                          <p:val>
                                            <p:strVal val="#ppt_x"/>
                                          </p:val>
                                        </p:tav>
                                      </p:tavLst>
                                    </p:anim>
                                    <p:anim calcmode="lin" valueType="num">
                                      <p:cBhvr additive="base">
                                        <p:cTn id="258" dur="5000" fill="hold"/>
                                        <p:tgtEl>
                                          <p:spTgt spid="255"/>
                                        </p:tgtEl>
                                        <p:attrNameLst>
                                          <p:attrName>ppt_y</p:attrName>
                                        </p:attrNameLst>
                                      </p:cBhvr>
                                      <p:tavLst>
                                        <p:tav tm="0">
                                          <p:val>
                                            <p:strVal val="1+#ppt_h/2"/>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4" fill="hold" grpId="0" nodeType="clickEffect">
                                  <p:stCondLst>
                                    <p:cond delay="0"/>
                                  </p:stCondLst>
                                  <p:childTnLst>
                                    <p:set>
                                      <p:cBhvr>
                                        <p:cTn id="262" dur="1" fill="hold">
                                          <p:stCondLst>
                                            <p:cond delay="0"/>
                                          </p:stCondLst>
                                        </p:cTn>
                                        <p:tgtEl>
                                          <p:spTgt spid="256"/>
                                        </p:tgtEl>
                                        <p:attrNameLst>
                                          <p:attrName>style.visibility</p:attrName>
                                        </p:attrNameLst>
                                      </p:cBhvr>
                                      <p:to>
                                        <p:strVal val="visible"/>
                                      </p:to>
                                    </p:set>
                                    <p:anim calcmode="lin" valueType="num">
                                      <p:cBhvr additive="base">
                                        <p:cTn id="263" dur="5000" fill="hold"/>
                                        <p:tgtEl>
                                          <p:spTgt spid="256"/>
                                        </p:tgtEl>
                                        <p:attrNameLst>
                                          <p:attrName>ppt_x</p:attrName>
                                        </p:attrNameLst>
                                      </p:cBhvr>
                                      <p:tavLst>
                                        <p:tav tm="0">
                                          <p:val>
                                            <p:strVal val="#ppt_x"/>
                                          </p:val>
                                        </p:tav>
                                        <p:tav tm="100000">
                                          <p:val>
                                            <p:strVal val="#ppt_x"/>
                                          </p:val>
                                        </p:tav>
                                      </p:tavLst>
                                    </p:anim>
                                    <p:anim calcmode="lin" valueType="num">
                                      <p:cBhvr additive="base">
                                        <p:cTn id="264" dur="5000" fill="hold"/>
                                        <p:tgtEl>
                                          <p:spTgt spid="256"/>
                                        </p:tgtEl>
                                        <p:attrNameLst>
                                          <p:attrName>ppt_y</p:attrName>
                                        </p:attrNameLst>
                                      </p:cBhvr>
                                      <p:tavLst>
                                        <p:tav tm="0">
                                          <p:val>
                                            <p:strVal val="1+#ppt_h/2"/>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4" fill="hold" grpId="0" nodeType="clickEffect">
                                  <p:stCondLst>
                                    <p:cond delay="0"/>
                                  </p:stCondLst>
                                  <p:childTnLst>
                                    <p:set>
                                      <p:cBhvr>
                                        <p:cTn id="268" dur="1" fill="hold">
                                          <p:stCondLst>
                                            <p:cond delay="0"/>
                                          </p:stCondLst>
                                        </p:cTn>
                                        <p:tgtEl>
                                          <p:spTgt spid="257"/>
                                        </p:tgtEl>
                                        <p:attrNameLst>
                                          <p:attrName>style.visibility</p:attrName>
                                        </p:attrNameLst>
                                      </p:cBhvr>
                                      <p:to>
                                        <p:strVal val="visible"/>
                                      </p:to>
                                    </p:set>
                                    <p:anim calcmode="lin" valueType="num">
                                      <p:cBhvr additive="base">
                                        <p:cTn id="269" dur="5000" fill="hold"/>
                                        <p:tgtEl>
                                          <p:spTgt spid="257"/>
                                        </p:tgtEl>
                                        <p:attrNameLst>
                                          <p:attrName>ppt_x</p:attrName>
                                        </p:attrNameLst>
                                      </p:cBhvr>
                                      <p:tavLst>
                                        <p:tav tm="0">
                                          <p:val>
                                            <p:strVal val="#ppt_x"/>
                                          </p:val>
                                        </p:tav>
                                        <p:tav tm="100000">
                                          <p:val>
                                            <p:strVal val="#ppt_x"/>
                                          </p:val>
                                        </p:tav>
                                      </p:tavLst>
                                    </p:anim>
                                    <p:anim calcmode="lin" valueType="num">
                                      <p:cBhvr additive="base">
                                        <p:cTn id="270" dur="5000" fill="hold"/>
                                        <p:tgtEl>
                                          <p:spTgt spid="257"/>
                                        </p:tgtEl>
                                        <p:attrNameLst>
                                          <p:attrName>ppt_y</p:attrName>
                                        </p:attrNameLst>
                                      </p:cBhvr>
                                      <p:tavLst>
                                        <p:tav tm="0">
                                          <p:val>
                                            <p:strVal val="1+#ppt_h/2"/>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4" fill="hold" grpId="0" nodeType="clickEffect">
                                  <p:stCondLst>
                                    <p:cond delay="0"/>
                                  </p:stCondLst>
                                  <p:childTnLst>
                                    <p:set>
                                      <p:cBhvr>
                                        <p:cTn id="274" dur="1" fill="hold">
                                          <p:stCondLst>
                                            <p:cond delay="0"/>
                                          </p:stCondLst>
                                        </p:cTn>
                                        <p:tgtEl>
                                          <p:spTgt spid="258"/>
                                        </p:tgtEl>
                                        <p:attrNameLst>
                                          <p:attrName>style.visibility</p:attrName>
                                        </p:attrNameLst>
                                      </p:cBhvr>
                                      <p:to>
                                        <p:strVal val="visible"/>
                                      </p:to>
                                    </p:set>
                                    <p:anim calcmode="lin" valueType="num">
                                      <p:cBhvr additive="base">
                                        <p:cTn id="275" dur="5000" fill="hold"/>
                                        <p:tgtEl>
                                          <p:spTgt spid="258"/>
                                        </p:tgtEl>
                                        <p:attrNameLst>
                                          <p:attrName>ppt_x</p:attrName>
                                        </p:attrNameLst>
                                      </p:cBhvr>
                                      <p:tavLst>
                                        <p:tav tm="0">
                                          <p:val>
                                            <p:strVal val="#ppt_x"/>
                                          </p:val>
                                        </p:tav>
                                        <p:tav tm="100000">
                                          <p:val>
                                            <p:strVal val="#ppt_x"/>
                                          </p:val>
                                        </p:tav>
                                      </p:tavLst>
                                    </p:anim>
                                    <p:anim calcmode="lin" valueType="num">
                                      <p:cBhvr additive="base">
                                        <p:cTn id="276" dur="5000" fill="hold"/>
                                        <p:tgtEl>
                                          <p:spTgt spid="258"/>
                                        </p:tgtEl>
                                        <p:attrNameLst>
                                          <p:attrName>ppt_y</p:attrName>
                                        </p:attrNameLst>
                                      </p:cBhvr>
                                      <p:tavLst>
                                        <p:tav tm="0">
                                          <p:val>
                                            <p:strVal val="1+#ppt_h/2"/>
                                          </p:val>
                                        </p:tav>
                                        <p:tav tm="100000">
                                          <p:val>
                                            <p:strVal val="#ppt_y"/>
                                          </p:val>
                                        </p:tav>
                                      </p:tavLst>
                                    </p:anim>
                                  </p:childTnLst>
                                </p:cTn>
                              </p:par>
                            </p:childTnLst>
                          </p:cTn>
                        </p:par>
                      </p:childTnLst>
                    </p:cTn>
                  </p:par>
                  <p:par>
                    <p:cTn id="277" fill="hold">
                      <p:stCondLst>
                        <p:cond delay="indefinite"/>
                      </p:stCondLst>
                      <p:childTnLst>
                        <p:par>
                          <p:cTn id="278" fill="hold">
                            <p:stCondLst>
                              <p:cond delay="0"/>
                            </p:stCondLst>
                            <p:childTnLst>
                              <p:par>
                                <p:cTn id="279" presetID="2" presetClass="entr" presetSubtype="4" fill="hold" grpId="0" nodeType="clickEffect">
                                  <p:stCondLst>
                                    <p:cond delay="0"/>
                                  </p:stCondLst>
                                  <p:childTnLst>
                                    <p:set>
                                      <p:cBhvr>
                                        <p:cTn id="280" dur="1" fill="hold">
                                          <p:stCondLst>
                                            <p:cond delay="0"/>
                                          </p:stCondLst>
                                        </p:cTn>
                                        <p:tgtEl>
                                          <p:spTgt spid="259"/>
                                        </p:tgtEl>
                                        <p:attrNameLst>
                                          <p:attrName>style.visibility</p:attrName>
                                        </p:attrNameLst>
                                      </p:cBhvr>
                                      <p:to>
                                        <p:strVal val="visible"/>
                                      </p:to>
                                    </p:set>
                                    <p:anim calcmode="lin" valueType="num">
                                      <p:cBhvr additive="base">
                                        <p:cTn id="281" dur="5000" fill="hold"/>
                                        <p:tgtEl>
                                          <p:spTgt spid="259"/>
                                        </p:tgtEl>
                                        <p:attrNameLst>
                                          <p:attrName>ppt_x</p:attrName>
                                        </p:attrNameLst>
                                      </p:cBhvr>
                                      <p:tavLst>
                                        <p:tav tm="0">
                                          <p:val>
                                            <p:strVal val="#ppt_x"/>
                                          </p:val>
                                        </p:tav>
                                        <p:tav tm="100000">
                                          <p:val>
                                            <p:strVal val="#ppt_x"/>
                                          </p:val>
                                        </p:tav>
                                      </p:tavLst>
                                    </p:anim>
                                    <p:anim calcmode="lin" valueType="num">
                                      <p:cBhvr additive="base">
                                        <p:cTn id="282" dur="5000" fill="hold"/>
                                        <p:tgtEl>
                                          <p:spTgt spid="259"/>
                                        </p:tgtEl>
                                        <p:attrNameLst>
                                          <p:attrName>ppt_y</p:attrName>
                                        </p:attrNameLst>
                                      </p:cBhvr>
                                      <p:tavLst>
                                        <p:tav tm="0">
                                          <p:val>
                                            <p:strVal val="1+#ppt_h/2"/>
                                          </p:val>
                                        </p:tav>
                                        <p:tav tm="100000">
                                          <p:val>
                                            <p:strVal val="#ppt_y"/>
                                          </p:val>
                                        </p:tav>
                                      </p:tavLst>
                                    </p:anim>
                                  </p:childTnLst>
                                </p:cTn>
                              </p:par>
                            </p:childTnLst>
                          </p:cTn>
                        </p:par>
                      </p:childTnLst>
                    </p:cTn>
                  </p:par>
                  <p:par>
                    <p:cTn id="283" fill="hold">
                      <p:stCondLst>
                        <p:cond delay="indefinite"/>
                      </p:stCondLst>
                      <p:childTnLst>
                        <p:par>
                          <p:cTn id="284" fill="hold">
                            <p:stCondLst>
                              <p:cond delay="0"/>
                            </p:stCondLst>
                            <p:childTnLst>
                              <p:par>
                                <p:cTn id="285" presetID="2" presetClass="entr" presetSubtype="4" fill="hold" grpId="0" nodeType="clickEffect">
                                  <p:stCondLst>
                                    <p:cond delay="0"/>
                                  </p:stCondLst>
                                  <p:childTnLst>
                                    <p:set>
                                      <p:cBhvr>
                                        <p:cTn id="286" dur="1" fill="hold">
                                          <p:stCondLst>
                                            <p:cond delay="0"/>
                                          </p:stCondLst>
                                        </p:cTn>
                                        <p:tgtEl>
                                          <p:spTgt spid="260"/>
                                        </p:tgtEl>
                                        <p:attrNameLst>
                                          <p:attrName>style.visibility</p:attrName>
                                        </p:attrNameLst>
                                      </p:cBhvr>
                                      <p:to>
                                        <p:strVal val="visible"/>
                                      </p:to>
                                    </p:set>
                                    <p:anim calcmode="lin" valueType="num">
                                      <p:cBhvr additive="base">
                                        <p:cTn id="287" dur="5000" fill="hold"/>
                                        <p:tgtEl>
                                          <p:spTgt spid="260"/>
                                        </p:tgtEl>
                                        <p:attrNameLst>
                                          <p:attrName>ppt_x</p:attrName>
                                        </p:attrNameLst>
                                      </p:cBhvr>
                                      <p:tavLst>
                                        <p:tav tm="0">
                                          <p:val>
                                            <p:strVal val="#ppt_x"/>
                                          </p:val>
                                        </p:tav>
                                        <p:tav tm="100000">
                                          <p:val>
                                            <p:strVal val="#ppt_x"/>
                                          </p:val>
                                        </p:tav>
                                      </p:tavLst>
                                    </p:anim>
                                    <p:anim calcmode="lin" valueType="num">
                                      <p:cBhvr additive="base">
                                        <p:cTn id="288" dur="5000" fill="hold"/>
                                        <p:tgtEl>
                                          <p:spTgt spid="260"/>
                                        </p:tgtEl>
                                        <p:attrNameLst>
                                          <p:attrName>ppt_y</p:attrName>
                                        </p:attrNameLst>
                                      </p:cBhvr>
                                      <p:tavLst>
                                        <p:tav tm="0">
                                          <p:val>
                                            <p:strVal val="1+#ppt_h/2"/>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4" fill="hold" grpId="0" nodeType="clickEffect">
                                  <p:stCondLst>
                                    <p:cond delay="0"/>
                                  </p:stCondLst>
                                  <p:childTnLst>
                                    <p:set>
                                      <p:cBhvr>
                                        <p:cTn id="292" dur="1" fill="hold">
                                          <p:stCondLst>
                                            <p:cond delay="0"/>
                                          </p:stCondLst>
                                        </p:cTn>
                                        <p:tgtEl>
                                          <p:spTgt spid="261"/>
                                        </p:tgtEl>
                                        <p:attrNameLst>
                                          <p:attrName>style.visibility</p:attrName>
                                        </p:attrNameLst>
                                      </p:cBhvr>
                                      <p:to>
                                        <p:strVal val="visible"/>
                                      </p:to>
                                    </p:set>
                                    <p:anim calcmode="lin" valueType="num">
                                      <p:cBhvr additive="base">
                                        <p:cTn id="293" dur="5000" fill="hold"/>
                                        <p:tgtEl>
                                          <p:spTgt spid="261"/>
                                        </p:tgtEl>
                                        <p:attrNameLst>
                                          <p:attrName>ppt_x</p:attrName>
                                        </p:attrNameLst>
                                      </p:cBhvr>
                                      <p:tavLst>
                                        <p:tav tm="0">
                                          <p:val>
                                            <p:strVal val="#ppt_x"/>
                                          </p:val>
                                        </p:tav>
                                        <p:tav tm="100000">
                                          <p:val>
                                            <p:strVal val="#ppt_x"/>
                                          </p:val>
                                        </p:tav>
                                      </p:tavLst>
                                    </p:anim>
                                    <p:anim calcmode="lin" valueType="num">
                                      <p:cBhvr additive="base">
                                        <p:cTn id="294" dur="5000" fill="hold"/>
                                        <p:tgtEl>
                                          <p:spTgt spid="261"/>
                                        </p:tgtEl>
                                        <p:attrNameLst>
                                          <p:attrName>ppt_y</p:attrName>
                                        </p:attrNameLst>
                                      </p:cBhvr>
                                      <p:tavLst>
                                        <p:tav tm="0">
                                          <p:val>
                                            <p:strVal val="1+#ppt_h/2"/>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2" presetClass="entr" presetSubtype="4" fill="hold" grpId="0" nodeType="clickEffect">
                                  <p:stCondLst>
                                    <p:cond delay="0"/>
                                  </p:stCondLst>
                                  <p:childTnLst>
                                    <p:set>
                                      <p:cBhvr>
                                        <p:cTn id="298" dur="1" fill="hold">
                                          <p:stCondLst>
                                            <p:cond delay="0"/>
                                          </p:stCondLst>
                                        </p:cTn>
                                        <p:tgtEl>
                                          <p:spTgt spid="262"/>
                                        </p:tgtEl>
                                        <p:attrNameLst>
                                          <p:attrName>style.visibility</p:attrName>
                                        </p:attrNameLst>
                                      </p:cBhvr>
                                      <p:to>
                                        <p:strVal val="visible"/>
                                      </p:to>
                                    </p:set>
                                    <p:anim calcmode="lin" valueType="num">
                                      <p:cBhvr additive="base">
                                        <p:cTn id="299" dur="5000" fill="hold"/>
                                        <p:tgtEl>
                                          <p:spTgt spid="262"/>
                                        </p:tgtEl>
                                        <p:attrNameLst>
                                          <p:attrName>ppt_x</p:attrName>
                                        </p:attrNameLst>
                                      </p:cBhvr>
                                      <p:tavLst>
                                        <p:tav tm="0">
                                          <p:val>
                                            <p:strVal val="#ppt_x"/>
                                          </p:val>
                                        </p:tav>
                                        <p:tav tm="100000">
                                          <p:val>
                                            <p:strVal val="#ppt_x"/>
                                          </p:val>
                                        </p:tav>
                                      </p:tavLst>
                                    </p:anim>
                                    <p:anim calcmode="lin" valueType="num">
                                      <p:cBhvr additive="base">
                                        <p:cTn id="300" dur="5000" fill="hold"/>
                                        <p:tgtEl>
                                          <p:spTgt spid="262"/>
                                        </p:tgtEl>
                                        <p:attrNameLst>
                                          <p:attrName>ppt_y</p:attrName>
                                        </p:attrNameLst>
                                      </p:cBhvr>
                                      <p:tavLst>
                                        <p:tav tm="0">
                                          <p:val>
                                            <p:strVal val="1+#ppt_h/2"/>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4" fill="hold" grpId="0" nodeType="clickEffect">
                                  <p:stCondLst>
                                    <p:cond delay="0"/>
                                  </p:stCondLst>
                                  <p:childTnLst>
                                    <p:set>
                                      <p:cBhvr>
                                        <p:cTn id="304" dur="1" fill="hold">
                                          <p:stCondLst>
                                            <p:cond delay="0"/>
                                          </p:stCondLst>
                                        </p:cTn>
                                        <p:tgtEl>
                                          <p:spTgt spid="263"/>
                                        </p:tgtEl>
                                        <p:attrNameLst>
                                          <p:attrName>style.visibility</p:attrName>
                                        </p:attrNameLst>
                                      </p:cBhvr>
                                      <p:to>
                                        <p:strVal val="visible"/>
                                      </p:to>
                                    </p:set>
                                    <p:anim calcmode="lin" valueType="num">
                                      <p:cBhvr additive="base">
                                        <p:cTn id="305" dur="5000" fill="hold"/>
                                        <p:tgtEl>
                                          <p:spTgt spid="263"/>
                                        </p:tgtEl>
                                        <p:attrNameLst>
                                          <p:attrName>ppt_x</p:attrName>
                                        </p:attrNameLst>
                                      </p:cBhvr>
                                      <p:tavLst>
                                        <p:tav tm="0">
                                          <p:val>
                                            <p:strVal val="#ppt_x"/>
                                          </p:val>
                                        </p:tav>
                                        <p:tav tm="100000">
                                          <p:val>
                                            <p:strVal val="#ppt_x"/>
                                          </p:val>
                                        </p:tav>
                                      </p:tavLst>
                                    </p:anim>
                                    <p:anim calcmode="lin" valueType="num">
                                      <p:cBhvr additive="base">
                                        <p:cTn id="306" dur="5000" fill="hold"/>
                                        <p:tgtEl>
                                          <p:spTgt spid="263"/>
                                        </p:tgtEl>
                                        <p:attrNameLst>
                                          <p:attrName>ppt_y</p:attrName>
                                        </p:attrNameLst>
                                      </p:cBhvr>
                                      <p:tavLst>
                                        <p:tav tm="0">
                                          <p:val>
                                            <p:strVal val="1+#ppt_h/2"/>
                                          </p:val>
                                        </p:tav>
                                        <p:tav tm="100000">
                                          <p:val>
                                            <p:strVal val="#ppt_y"/>
                                          </p:val>
                                        </p:tav>
                                      </p:tavLst>
                                    </p:anim>
                                  </p:childTnLst>
                                </p:cTn>
                              </p:par>
                            </p:childTnLst>
                          </p:cTn>
                        </p:par>
                      </p:childTnLst>
                    </p:cTn>
                  </p:par>
                  <p:par>
                    <p:cTn id="307" fill="hold">
                      <p:stCondLst>
                        <p:cond delay="indefinite"/>
                      </p:stCondLst>
                      <p:childTnLst>
                        <p:par>
                          <p:cTn id="308" fill="hold">
                            <p:stCondLst>
                              <p:cond delay="0"/>
                            </p:stCondLst>
                            <p:childTnLst>
                              <p:par>
                                <p:cTn id="309" presetID="2" presetClass="entr" presetSubtype="4" fill="hold" grpId="0" nodeType="clickEffect">
                                  <p:stCondLst>
                                    <p:cond delay="0"/>
                                  </p:stCondLst>
                                  <p:childTnLst>
                                    <p:set>
                                      <p:cBhvr>
                                        <p:cTn id="310" dur="1" fill="hold">
                                          <p:stCondLst>
                                            <p:cond delay="0"/>
                                          </p:stCondLst>
                                        </p:cTn>
                                        <p:tgtEl>
                                          <p:spTgt spid="264"/>
                                        </p:tgtEl>
                                        <p:attrNameLst>
                                          <p:attrName>style.visibility</p:attrName>
                                        </p:attrNameLst>
                                      </p:cBhvr>
                                      <p:to>
                                        <p:strVal val="visible"/>
                                      </p:to>
                                    </p:set>
                                    <p:anim calcmode="lin" valueType="num">
                                      <p:cBhvr additive="base">
                                        <p:cTn id="311" dur="5000" fill="hold"/>
                                        <p:tgtEl>
                                          <p:spTgt spid="264"/>
                                        </p:tgtEl>
                                        <p:attrNameLst>
                                          <p:attrName>ppt_x</p:attrName>
                                        </p:attrNameLst>
                                      </p:cBhvr>
                                      <p:tavLst>
                                        <p:tav tm="0">
                                          <p:val>
                                            <p:strVal val="#ppt_x"/>
                                          </p:val>
                                        </p:tav>
                                        <p:tav tm="100000">
                                          <p:val>
                                            <p:strVal val="#ppt_x"/>
                                          </p:val>
                                        </p:tav>
                                      </p:tavLst>
                                    </p:anim>
                                    <p:anim calcmode="lin" valueType="num">
                                      <p:cBhvr additive="base">
                                        <p:cTn id="312" dur="5000" fill="hold"/>
                                        <p:tgtEl>
                                          <p:spTgt spid="264"/>
                                        </p:tgtEl>
                                        <p:attrNameLst>
                                          <p:attrName>ppt_y</p:attrName>
                                        </p:attrNameLst>
                                      </p:cBhvr>
                                      <p:tavLst>
                                        <p:tav tm="0">
                                          <p:val>
                                            <p:strVal val="1+#ppt_h/2"/>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2" presetClass="entr" presetSubtype="4" fill="hold" grpId="0" nodeType="clickEffect">
                                  <p:stCondLst>
                                    <p:cond delay="0"/>
                                  </p:stCondLst>
                                  <p:childTnLst>
                                    <p:set>
                                      <p:cBhvr>
                                        <p:cTn id="316" dur="1" fill="hold">
                                          <p:stCondLst>
                                            <p:cond delay="0"/>
                                          </p:stCondLst>
                                        </p:cTn>
                                        <p:tgtEl>
                                          <p:spTgt spid="265"/>
                                        </p:tgtEl>
                                        <p:attrNameLst>
                                          <p:attrName>style.visibility</p:attrName>
                                        </p:attrNameLst>
                                      </p:cBhvr>
                                      <p:to>
                                        <p:strVal val="visible"/>
                                      </p:to>
                                    </p:set>
                                    <p:anim calcmode="lin" valueType="num">
                                      <p:cBhvr additive="base">
                                        <p:cTn id="317" dur="5000" fill="hold"/>
                                        <p:tgtEl>
                                          <p:spTgt spid="265"/>
                                        </p:tgtEl>
                                        <p:attrNameLst>
                                          <p:attrName>ppt_x</p:attrName>
                                        </p:attrNameLst>
                                      </p:cBhvr>
                                      <p:tavLst>
                                        <p:tav tm="0">
                                          <p:val>
                                            <p:strVal val="#ppt_x"/>
                                          </p:val>
                                        </p:tav>
                                        <p:tav tm="100000">
                                          <p:val>
                                            <p:strVal val="#ppt_x"/>
                                          </p:val>
                                        </p:tav>
                                      </p:tavLst>
                                    </p:anim>
                                    <p:anim calcmode="lin" valueType="num">
                                      <p:cBhvr additive="base">
                                        <p:cTn id="318" dur="5000" fill="hold"/>
                                        <p:tgtEl>
                                          <p:spTgt spid="265"/>
                                        </p:tgtEl>
                                        <p:attrNameLst>
                                          <p:attrName>ppt_y</p:attrName>
                                        </p:attrNameLst>
                                      </p:cBhvr>
                                      <p:tavLst>
                                        <p:tav tm="0">
                                          <p:val>
                                            <p:strVal val="1+#ppt_h/2"/>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2" presetClass="entr" presetSubtype="4" fill="hold" grpId="0" nodeType="clickEffect">
                                  <p:stCondLst>
                                    <p:cond delay="0"/>
                                  </p:stCondLst>
                                  <p:childTnLst>
                                    <p:set>
                                      <p:cBhvr>
                                        <p:cTn id="322" dur="1" fill="hold">
                                          <p:stCondLst>
                                            <p:cond delay="0"/>
                                          </p:stCondLst>
                                        </p:cTn>
                                        <p:tgtEl>
                                          <p:spTgt spid="266"/>
                                        </p:tgtEl>
                                        <p:attrNameLst>
                                          <p:attrName>style.visibility</p:attrName>
                                        </p:attrNameLst>
                                      </p:cBhvr>
                                      <p:to>
                                        <p:strVal val="visible"/>
                                      </p:to>
                                    </p:set>
                                    <p:anim calcmode="lin" valueType="num">
                                      <p:cBhvr additive="base">
                                        <p:cTn id="323" dur="5000" fill="hold"/>
                                        <p:tgtEl>
                                          <p:spTgt spid="266"/>
                                        </p:tgtEl>
                                        <p:attrNameLst>
                                          <p:attrName>ppt_x</p:attrName>
                                        </p:attrNameLst>
                                      </p:cBhvr>
                                      <p:tavLst>
                                        <p:tav tm="0">
                                          <p:val>
                                            <p:strVal val="#ppt_x"/>
                                          </p:val>
                                        </p:tav>
                                        <p:tav tm="100000">
                                          <p:val>
                                            <p:strVal val="#ppt_x"/>
                                          </p:val>
                                        </p:tav>
                                      </p:tavLst>
                                    </p:anim>
                                    <p:anim calcmode="lin" valueType="num">
                                      <p:cBhvr additive="base">
                                        <p:cTn id="324" dur="5000" fill="hold"/>
                                        <p:tgtEl>
                                          <p:spTgt spid="266"/>
                                        </p:tgtEl>
                                        <p:attrNameLst>
                                          <p:attrName>ppt_y</p:attrName>
                                        </p:attrNameLst>
                                      </p:cBhvr>
                                      <p:tavLst>
                                        <p:tav tm="0">
                                          <p:val>
                                            <p:strVal val="1+#ppt_h/2"/>
                                          </p:val>
                                        </p:tav>
                                        <p:tav tm="100000">
                                          <p:val>
                                            <p:strVal val="#ppt_y"/>
                                          </p:val>
                                        </p:tav>
                                      </p:tavLst>
                                    </p:anim>
                                  </p:childTnLst>
                                </p:cTn>
                              </p:par>
                            </p:childTnLst>
                          </p:cTn>
                        </p:par>
                      </p:childTnLst>
                    </p:cTn>
                  </p:par>
                  <p:par>
                    <p:cTn id="325" fill="hold">
                      <p:stCondLst>
                        <p:cond delay="indefinite"/>
                      </p:stCondLst>
                      <p:childTnLst>
                        <p:par>
                          <p:cTn id="326" fill="hold">
                            <p:stCondLst>
                              <p:cond delay="0"/>
                            </p:stCondLst>
                            <p:childTnLst>
                              <p:par>
                                <p:cTn id="327" presetID="2" presetClass="entr" presetSubtype="4" fill="hold" grpId="0" nodeType="clickEffect">
                                  <p:stCondLst>
                                    <p:cond delay="0"/>
                                  </p:stCondLst>
                                  <p:childTnLst>
                                    <p:set>
                                      <p:cBhvr>
                                        <p:cTn id="328" dur="1" fill="hold">
                                          <p:stCondLst>
                                            <p:cond delay="0"/>
                                          </p:stCondLst>
                                        </p:cTn>
                                        <p:tgtEl>
                                          <p:spTgt spid="267"/>
                                        </p:tgtEl>
                                        <p:attrNameLst>
                                          <p:attrName>style.visibility</p:attrName>
                                        </p:attrNameLst>
                                      </p:cBhvr>
                                      <p:to>
                                        <p:strVal val="visible"/>
                                      </p:to>
                                    </p:set>
                                    <p:anim calcmode="lin" valueType="num">
                                      <p:cBhvr additive="base">
                                        <p:cTn id="329" dur="5000" fill="hold"/>
                                        <p:tgtEl>
                                          <p:spTgt spid="267"/>
                                        </p:tgtEl>
                                        <p:attrNameLst>
                                          <p:attrName>ppt_x</p:attrName>
                                        </p:attrNameLst>
                                      </p:cBhvr>
                                      <p:tavLst>
                                        <p:tav tm="0">
                                          <p:val>
                                            <p:strVal val="#ppt_x"/>
                                          </p:val>
                                        </p:tav>
                                        <p:tav tm="100000">
                                          <p:val>
                                            <p:strVal val="#ppt_x"/>
                                          </p:val>
                                        </p:tav>
                                      </p:tavLst>
                                    </p:anim>
                                    <p:anim calcmode="lin" valueType="num">
                                      <p:cBhvr additive="base">
                                        <p:cTn id="330" dur="5000" fill="hold"/>
                                        <p:tgtEl>
                                          <p:spTgt spid="267"/>
                                        </p:tgtEl>
                                        <p:attrNameLst>
                                          <p:attrName>ppt_y</p:attrName>
                                        </p:attrNameLst>
                                      </p:cBhvr>
                                      <p:tavLst>
                                        <p:tav tm="0">
                                          <p:val>
                                            <p:strVal val="1+#ppt_h/2"/>
                                          </p:val>
                                        </p:tav>
                                        <p:tav tm="100000">
                                          <p:val>
                                            <p:strVal val="#ppt_y"/>
                                          </p:val>
                                        </p:tav>
                                      </p:tavLst>
                                    </p:anim>
                                  </p:childTnLst>
                                </p:cTn>
                              </p:par>
                            </p:childTnLst>
                          </p:cTn>
                        </p:par>
                      </p:childTnLst>
                    </p:cTn>
                  </p:par>
                  <p:par>
                    <p:cTn id="331" fill="hold">
                      <p:stCondLst>
                        <p:cond delay="indefinite"/>
                      </p:stCondLst>
                      <p:childTnLst>
                        <p:par>
                          <p:cTn id="332" fill="hold">
                            <p:stCondLst>
                              <p:cond delay="0"/>
                            </p:stCondLst>
                            <p:childTnLst>
                              <p:par>
                                <p:cTn id="333" presetID="2" presetClass="entr" presetSubtype="4" fill="hold" grpId="0" nodeType="clickEffect">
                                  <p:stCondLst>
                                    <p:cond delay="0"/>
                                  </p:stCondLst>
                                  <p:childTnLst>
                                    <p:set>
                                      <p:cBhvr>
                                        <p:cTn id="334" dur="1" fill="hold">
                                          <p:stCondLst>
                                            <p:cond delay="0"/>
                                          </p:stCondLst>
                                        </p:cTn>
                                        <p:tgtEl>
                                          <p:spTgt spid="268"/>
                                        </p:tgtEl>
                                        <p:attrNameLst>
                                          <p:attrName>style.visibility</p:attrName>
                                        </p:attrNameLst>
                                      </p:cBhvr>
                                      <p:to>
                                        <p:strVal val="visible"/>
                                      </p:to>
                                    </p:set>
                                    <p:anim calcmode="lin" valueType="num">
                                      <p:cBhvr additive="base">
                                        <p:cTn id="335" dur="5000" fill="hold"/>
                                        <p:tgtEl>
                                          <p:spTgt spid="268"/>
                                        </p:tgtEl>
                                        <p:attrNameLst>
                                          <p:attrName>ppt_x</p:attrName>
                                        </p:attrNameLst>
                                      </p:cBhvr>
                                      <p:tavLst>
                                        <p:tav tm="0">
                                          <p:val>
                                            <p:strVal val="#ppt_x"/>
                                          </p:val>
                                        </p:tav>
                                        <p:tav tm="100000">
                                          <p:val>
                                            <p:strVal val="#ppt_x"/>
                                          </p:val>
                                        </p:tav>
                                      </p:tavLst>
                                    </p:anim>
                                    <p:anim calcmode="lin" valueType="num">
                                      <p:cBhvr additive="base">
                                        <p:cTn id="336" dur="5000" fill="hold"/>
                                        <p:tgtEl>
                                          <p:spTgt spid="268"/>
                                        </p:tgtEl>
                                        <p:attrNameLst>
                                          <p:attrName>ppt_y</p:attrName>
                                        </p:attrNameLst>
                                      </p:cBhvr>
                                      <p:tavLst>
                                        <p:tav tm="0">
                                          <p:val>
                                            <p:strVal val="1+#ppt_h/2"/>
                                          </p:val>
                                        </p:tav>
                                        <p:tav tm="100000">
                                          <p:val>
                                            <p:strVal val="#ppt_y"/>
                                          </p:val>
                                        </p:tav>
                                      </p:tavLst>
                                    </p:anim>
                                  </p:childTnLst>
                                </p:cTn>
                              </p:par>
                            </p:childTnLst>
                          </p:cTn>
                        </p:par>
                      </p:childTnLst>
                    </p:cTn>
                  </p:par>
                  <p:par>
                    <p:cTn id="337" fill="hold">
                      <p:stCondLst>
                        <p:cond delay="indefinite"/>
                      </p:stCondLst>
                      <p:childTnLst>
                        <p:par>
                          <p:cTn id="338" fill="hold">
                            <p:stCondLst>
                              <p:cond delay="0"/>
                            </p:stCondLst>
                            <p:childTnLst>
                              <p:par>
                                <p:cTn id="339" presetID="2" presetClass="entr" presetSubtype="4" fill="hold" grpId="0" nodeType="clickEffect">
                                  <p:stCondLst>
                                    <p:cond delay="0"/>
                                  </p:stCondLst>
                                  <p:childTnLst>
                                    <p:set>
                                      <p:cBhvr>
                                        <p:cTn id="340" dur="1" fill="hold">
                                          <p:stCondLst>
                                            <p:cond delay="0"/>
                                          </p:stCondLst>
                                        </p:cTn>
                                        <p:tgtEl>
                                          <p:spTgt spid="269"/>
                                        </p:tgtEl>
                                        <p:attrNameLst>
                                          <p:attrName>style.visibility</p:attrName>
                                        </p:attrNameLst>
                                      </p:cBhvr>
                                      <p:to>
                                        <p:strVal val="visible"/>
                                      </p:to>
                                    </p:set>
                                    <p:anim calcmode="lin" valueType="num">
                                      <p:cBhvr additive="base">
                                        <p:cTn id="341" dur="5000" fill="hold"/>
                                        <p:tgtEl>
                                          <p:spTgt spid="269"/>
                                        </p:tgtEl>
                                        <p:attrNameLst>
                                          <p:attrName>ppt_x</p:attrName>
                                        </p:attrNameLst>
                                      </p:cBhvr>
                                      <p:tavLst>
                                        <p:tav tm="0">
                                          <p:val>
                                            <p:strVal val="#ppt_x"/>
                                          </p:val>
                                        </p:tav>
                                        <p:tav tm="100000">
                                          <p:val>
                                            <p:strVal val="#ppt_x"/>
                                          </p:val>
                                        </p:tav>
                                      </p:tavLst>
                                    </p:anim>
                                    <p:anim calcmode="lin" valueType="num">
                                      <p:cBhvr additive="base">
                                        <p:cTn id="342" dur="5000" fill="hold"/>
                                        <p:tgtEl>
                                          <p:spTgt spid="269"/>
                                        </p:tgtEl>
                                        <p:attrNameLst>
                                          <p:attrName>ppt_y</p:attrName>
                                        </p:attrNameLst>
                                      </p:cBhvr>
                                      <p:tavLst>
                                        <p:tav tm="0">
                                          <p:val>
                                            <p:strVal val="1+#ppt_h/2"/>
                                          </p:val>
                                        </p:tav>
                                        <p:tav tm="100000">
                                          <p:val>
                                            <p:strVal val="#ppt_y"/>
                                          </p:val>
                                        </p:tav>
                                      </p:tavLst>
                                    </p:anim>
                                  </p:childTnLst>
                                </p:cTn>
                              </p:par>
                            </p:childTnLst>
                          </p:cTn>
                        </p:par>
                      </p:childTnLst>
                    </p:cTn>
                  </p:par>
                  <p:par>
                    <p:cTn id="343" fill="hold">
                      <p:stCondLst>
                        <p:cond delay="indefinite"/>
                      </p:stCondLst>
                      <p:childTnLst>
                        <p:par>
                          <p:cTn id="344" fill="hold">
                            <p:stCondLst>
                              <p:cond delay="0"/>
                            </p:stCondLst>
                            <p:childTnLst>
                              <p:par>
                                <p:cTn id="345" presetID="2" presetClass="entr" presetSubtype="4" fill="hold" grpId="0" nodeType="clickEffect">
                                  <p:stCondLst>
                                    <p:cond delay="0"/>
                                  </p:stCondLst>
                                  <p:childTnLst>
                                    <p:set>
                                      <p:cBhvr>
                                        <p:cTn id="346" dur="1" fill="hold">
                                          <p:stCondLst>
                                            <p:cond delay="0"/>
                                          </p:stCondLst>
                                        </p:cTn>
                                        <p:tgtEl>
                                          <p:spTgt spid="270"/>
                                        </p:tgtEl>
                                        <p:attrNameLst>
                                          <p:attrName>style.visibility</p:attrName>
                                        </p:attrNameLst>
                                      </p:cBhvr>
                                      <p:to>
                                        <p:strVal val="visible"/>
                                      </p:to>
                                    </p:set>
                                    <p:anim calcmode="lin" valueType="num">
                                      <p:cBhvr additive="base">
                                        <p:cTn id="347" dur="5000" fill="hold"/>
                                        <p:tgtEl>
                                          <p:spTgt spid="270"/>
                                        </p:tgtEl>
                                        <p:attrNameLst>
                                          <p:attrName>ppt_x</p:attrName>
                                        </p:attrNameLst>
                                      </p:cBhvr>
                                      <p:tavLst>
                                        <p:tav tm="0">
                                          <p:val>
                                            <p:strVal val="#ppt_x"/>
                                          </p:val>
                                        </p:tav>
                                        <p:tav tm="100000">
                                          <p:val>
                                            <p:strVal val="#ppt_x"/>
                                          </p:val>
                                        </p:tav>
                                      </p:tavLst>
                                    </p:anim>
                                    <p:anim calcmode="lin" valueType="num">
                                      <p:cBhvr additive="base">
                                        <p:cTn id="348" dur="5000" fill="hold"/>
                                        <p:tgtEl>
                                          <p:spTgt spid="270"/>
                                        </p:tgtEl>
                                        <p:attrNameLst>
                                          <p:attrName>ppt_y</p:attrName>
                                        </p:attrNameLst>
                                      </p:cBhvr>
                                      <p:tavLst>
                                        <p:tav tm="0">
                                          <p:val>
                                            <p:strVal val="1+#ppt_h/2"/>
                                          </p:val>
                                        </p:tav>
                                        <p:tav tm="100000">
                                          <p:val>
                                            <p:strVal val="#ppt_y"/>
                                          </p:val>
                                        </p:tav>
                                      </p:tavLst>
                                    </p:anim>
                                  </p:childTnLst>
                                </p:cTn>
                              </p:par>
                            </p:childTnLst>
                          </p:cTn>
                        </p:par>
                      </p:childTnLst>
                    </p:cTn>
                  </p:par>
                  <p:par>
                    <p:cTn id="349" fill="hold">
                      <p:stCondLst>
                        <p:cond delay="indefinite"/>
                      </p:stCondLst>
                      <p:childTnLst>
                        <p:par>
                          <p:cTn id="350" fill="hold">
                            <p:stCondLst>
                              <p:cond delay="0"/>
                            </p:stCondLst>
                            <p:childTnLst>
                              <p:par>
                                <p:cTn id="351" presetID="2" presetClass="entr" presetSubtype="4" fill="hold" grpId="0" nodeType="clickEffect">
                                  <p:stCondLst>
                                    <p:cond delay="0"/>
                                  </p:stCondLst>
                                  <p:childTnLst>
                                    <p:set>
                                      <p:cBhvr>
                                        <p:cTn id="352" dur="1" fill="hold">
                                          <p:stCondLst>
                                            <p:cond delay="0"/>
                                          </p:stCondLst>
                                        </p:cTn>
                                        <p:tgtEl>
                                          <p:spTgt spid="271"/>
                                        </p:tgtEl>
                                        <p:attrNameLst>
                                          <p:attrName>style.visibility</p:attrName>
                                        </p:attrNameLst>
                                      </p:cBhvr>
                                      <p:to>
                                        <p:strVal val="visible"/>
                                      </p:to>
                                    </p:set>
                                    <p:anim calcmode="lin" valueType="num">
                                      <p:cBhvr additive="base">
                                        <p:cTn id="353" dur="5000" fill="hold"/>
                                        <p:tgtEl>
                                          <p:spTgt spid="271"/>
                                        </p:tgtEl>
                                        <p:attrNameLst>
                                          <p:attrName>ppt_x</p:attrName>
                                        </p:attrNameLst>
                                      </p:cBhvr>
                                      <p:tavLst>
                                        <p:tav tm="0">
                                          <p:val>
                                            <p:strVal val="#ppt_x"/>
                                          </p:val>
                                        </p:tav>
                                        <p:tav tm="100000">
                                          <p:val>
                                            <p:strVal val="#ppt_x"/>
                                          </p:val>
                                        </p:tav>
                                      </p:tavLst>
                                    </p:anim>
                                    <p:anim calcmode="lin" valueType="num">
                                      <p:cBhvr additive="base">
                                        <p:cTn id="354" dur="5000" fill="hold"/>
                                        <p:tgtEl>
                                          <p:spTgt spid="271"/>
                                        </p:tgtEl>
                                        <p:attrNameLst>
                                          <p:attrName>ppt_y</p:attrName>
                                        </p:attrNameLst>
                                      </p:cBhvr>
                                      <p:tavLst>
                                        <p:tav tm="0">
                                          <p:val>
                                            <p:strVal val="1+#ppt_h/2"/>
                                          </p:val>
                                        </p:tav>
                                        <p:tav tm="100000">
                                          <p:val>
                                            <p:strVal val="#ppt_y"/>
                                          </p:val>
                                        </p:tav>
                                      </p:tavLst>
                                    </p:anim>
                                  </p:childTnLst>
                                </p:cTn>
                              </p:par>
                            </p:childTnLst>
                          </p:cTn>
                        </p:par>
                      </p:childTnLst>
                    </p:cTn>
                  </p:par>
                  <p:par>
                    <p:cTn id="355" fill="hold">
                      <p:stCondLst>
                        <p:cond delay="indefinite"/>
                      </p:stCondLst>
                      <p:childTnLst>
                        <p:par>
                          <p:cTn id="356" fill="hold">
                            <p:stCondLst>
                              <p:cond delay="0"/>
                            </p:stCondLst>
                            <p:childTnLst>
                              <p:par>
                                <p:cTn id="357" presetID="2" presetClass="entr" presetSubtype="4" fill="hold" grpId="0" nodeType="clickEffect">
                                  <p:stCondLst>
                                    <p:cond delay="0"/>
                                  </p:stCondLst>
                                  <p:childTnLst>
                                    <p:set>
                                      <p:cBhvr>
                                        <p:cTn id="358" dur="1" fill="hold">
                                          <p:stCondLst>
                                            <p:cond delay="0"/>
                                          </p:stCondLst>
                                        </p:cTn>
                                        <p:tgtEl>
                                          <p:spTgt spid="272"/>
                                        </p:tgtEl>
                                        <p:attrNameLst>
                                          <p:attrName>style.visibility</p:attrName>
                                        </p:attrNameLst>
                                      </p:cBhvr>
                                      <p:to>
                                        <p:strVal val="visible"/>
                                      </p:to>
                                    </p:set>
                                    <p:anim calcmode="lin" valueType="num">
                                      <p:cBhvr additive="base">
                                        <p:cTn id="359" dur="5000" fill="hold"/>
                                        <p:tgtEl>
                                          <p:spTgt spid="272"/>
                                        </p:tgtEl>
                                        <p:attrNameLst>
                                          <p:attrName>ppt_x</p:attrName>
                                        </p:attrNameLst>
                                      </p:cBhvr>
                                      <p:tavLst>
                                        <p:tav tm="0">
                                          <p:val>
                                            <p:strVal val="#ppt_x"/>
                                          </p:val>
                                        </p:tav>
                                        <p:tav tm="100000">
                                          <p:val>
                                            <p:strVal val="#ppt_x"/>
                                          </p:val>
                                        </p:tav>
                                      </p:tavLst>
                                    </p:anim>
                                    <p:anim calcmode="lin" valueType="num">
                                      <p:cBhvr additive="base">
                                        <p:cTn id="360" dur="5000" fill="hold"/>
                                        <p:tgtEl>
                                          <p:spTgt spid="272"/>
                                        </p:tgtEl>
                                        <p:attrNameLst>
                                          <p:attrName>ppt_y</p:attrName>
                                        </p:attrNameLst>
                                      </p:cBhvr>
                                      <p:tavLst>
                                        <p:tav tm="0">
                                          <p:val>
                                            <p:strVal val="1+#ppt_h/2"/>
                                          </p:val>
                                        </p:tav>
                                        <p:tav tm="100000">
                                          <p:val>
                                            <p:strVal val="#ppt_y"/>
                                          </p:val>
                                        </p:tav>
                                      </p:tavLst>
                                    </p:anim>
                                  </p:childTnLst>
                                </p:cTn>
                              </p:par>
                            </p:childTnLst>
                          </p:cTn>
                        </p:par>
                      </p:childTnLst>
                    </p:cTn>
                  </p:par>
                  <p:par>
                    <p:cTn id="361" fill="hold">
                      <p:stCondLst>
                        <p:cond delay="indefinite"/>
                      </p:stCondLst>
                      <p:childTnLst>
                        <p:par>
                          <p:cTn id="362" fill="hold">
                            <p:stCondLst>
                              <p:cond delay="0"/>
                            </p:stCondLst>
                            <p:childTnLst>
                              <p:par>
                                <p:cTn id="363" presetID="2" presetClass="entr" presetSubtype="4" fill="hold" grpId="0" nodeType="clickEffect">
                                  <p:stCondLst>
                                    <p:cond delay="0"/>
                                  </p:stCondLst>
                                  <p:childTnLst>
                                    <p:set>
                                      <p:cBhvr>
                                        <p:cTn id="364" dur="1" fill="hold">
                                          <p:stCondLst>
                                            <p:cond delay="0"/>
                                          </p:stCondLst>
                                        </p:cTn>
                                        <p:tgtEl>
                                          <p:spTgt spid="273"/>
                                        </p:tgtEl>
                                        <p:attrNameLst>
                                          <p:attrName>style.visibility</p:attrName>
                                        </p:attrNameLst>
                                      </p:cBhvr>
                                      <p:to>
                                        <p:strVal val="visible"/>
                                      </p:to>
                                    </p:set>
                                    <p:anim calcmode="lin" valueType="num">
                                      <p:cBhvr additive="base">
                                        <p:cTn id="365" dur="5000" fill="hold"/>
                                        <p:tgtEl>
                                          <p:spTgt spid="273"/>
                                        </p:tgtEl>
                                        <p:attrNameLst>
                                          <p:attrName>ppt_x</p:attrName>
                                        </p:attrNameLst>
                                      </p:cBhvr>
                                      <p:tavLst>
                                        <p:tav tm="0">
                                          <p:val>
                                            <p:strVal val="#ppt_x"/>
                                          </p:val>
                                        </p:tav>
                                        <p:tav tm="100000">
                                          <p:val>
                                            <p:strVal val="#ppt_x"/>
                                          </p:val>
                                        </p:tav>
                                      </p:tavLst>
                                    </p:anim>
                                    <p:anim calcmode="lin" valueType="num">
                                      <p:cBhvr additive="base">
                                        <p:cTn id="366" dur="5000" fill="hold"/>
                                        <p:tgtEl>
                                          <p:spTgt spid="2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7" restart="whenNotActive" fill="hold" evtFilter="cancelBubble" nodeType="interactiveSeq">
                <p:stCondLst>
                  <p:cond evt="onClick" delay="0">
                    <p:tgtEl>
                      <p:spTgt spid="3"/>
                    </p:tgtEl>
                  </p:cond>
                </p:stCondLst>
                <p:endSync evt="end" delay="0">
                  <p:rtn val="all"/>
                </p:endSync>
                <p:childTnLst>
                  <p:par>
                    <p:cTn id="368" fill="hold">
                      <p:stCondLst>
                        <p:cond delay="0"/>
                      </p:stCondLst>
                      <p:childTnLst>
                        <p:par>
                          <p:cTn id="369" fill="hold">
                            <p:stCondLst>
                              <p:cond delay="0"/>
                            </p:stCondLst>
                            <p:childTnLst>
                              <p:par>
                                <p:cTn id="370" presetID="1" presetClass="entr" presetSubtype="0" fill="hold" grpId="0" nodeType="clickEffect">
                                  <p:stCondLst>
                                    <p:cond delay="0"/>
                                  </p:stCondLst>
                                  <p:childTnLst>
                                    <p:set>
                                      <p:cBhvr>
                                        <p:cTn id="371" dur="1" fill="hold">
                                          <p:stCondLst>
                                            <p:cond delay="0"/>
                                          </p:stCondLst>
                                        </p:cTn>
                                        <p:tgtEl>
                                          <p:spTgt spid="26"/>
                                        </p:tgtEl>
                                        <p:attrNameLst>
                                          <p:attrName>style.visibility</p:attrName>
                                        </p:attrNameLst>
                                      </p:cBhvr>
                                      <p:to>
                                        <p:strVal val="visible"/>
                                      </p:to>
                                    </p:set>
                                  </p:childTnLst>
                                </p:cTn>
                              </p:par>
                            </p:childTnLst>
                          </p:cTn>
                        </p:par>
                      </p:childTnLst>
                    </p:cTn>
                  </p:par>
                  <p:par>
                    <p:cTn id="372" fill="hold">
                      <p:stCondLst>
                        <p:cond delay="indefinite"/>
                      </p:stCondLst>
                      <p:childTnLst>
                        <p:par>
                          <p:cTn id="373" fill="hold">
                            <p:stCondLst>
                              <p:cond delay="0"/>
                            </p:stCondLst>
                            <p:childTnLst>
                              <p:par>
                                <p:cTn id="374" presetID="1" presetClass="exit" presetSubtype="0" fill="hold" grpId="1" nodeType="clickEffect">
                                  <p:stCondLst>
                                    <p:cond delay="0"/>
                                  </p:stCondLst>
                                  <p:childTnLst>
                                    <p:set>
                                      <p:cBhvr>
                                        <p:cTn id="375" dur="1" fill="hold">
                                          <p:stCondLst>
                                            <p:cond delay="0"/>
                                          </p:stCondLst>
                                        </p:cTn>
                                        <p:tgtEl>
                                          <p:spTgt spid="26"/>
                                        </p:tgtEl>
                                        <p:attrNameLst>
                                          <p:attrName>style.visibility</p:attrName>
                                        </p:attrNameLst>
                                      </p:cBhvr>
                                      <p:to>
                                        <p:strVal val="hidden"/>
                                      </p:to>
                                    </p:set>
                                  </p:childTnLst>
                                </p:cTn>
                              </p:par>
                              <p:par>
                                <p:cTn id="376" presetID="1" presetClass="entr" presetSubtype="0" fill="hold" grpId="0" nodeType="withEffect">
                                  <p:stCondLst>
                                    <p:cond delay="0"/>
                                  </p:stCondLst>
                                  <p:childTnLst>
                                    <p:set>
                                      <p:cBhvr>
                                        <p:cTn id="377" dur="1" fill="hold">
                                          <p:stCondLst>
                                            <p:cond delay="0"/>
                                          </p:stCondLst>
                                        </p:cTn>
                                        <p:tgtEl>
                                          <p:spTgt spid="27"/>
                                        </p:tgtEl>
                                        <p:attrNameLst>
                                          <p:attrName>style.visibility</p:attrName>
                                        </p:attrNameLst>
                                      </p:cBhvr>
                                      <p:to>
                                        <p:strVal val="visible"/>
                                      </p:to>
                                    </p:set>
                                  </p:childTnLst>
                                </p:cTn>
                              </p:par>
                            </p:childTnLst>
                          </p:cTn>
                        </p:par>
                      </p:childTnLst>
                    </p:cTn>
                  </p:par>
                  <p:par>
                    <p:cTn id="378" fill="hold">
                      <p:stCondLst>
                        <p:cond delay="indefinite"/>
                      </p:stCondLst>
                      <p:childTnLst>
                        <p:par>
                          <p:cTn id="379" fill="hold">
                            <p:stCondLst>
                              <p:cond delay="0"/>
                            </p:stCondLst>
                            <p:childTnLst>
                              <p:par>
                                <p:cTn id="380" presetID="1" presetClass="exit" presetSubtype="0" fill="hold" grpId="1" nodeType="clickEffect">
                                  <p:stCondLst>
                                    <p:cond delay="0"/>
                                  </p:stCondLst>
                                  <p:childTnLst>
                                    <p:set>
                                      <p:cBhvr>
                                        <p:cTn id="381" dur="1" fill="hold">
                                          <p:stCondLst>
                                            <p:cond delay="0"/>
                                          </p:stCondLst>
                                        </p:cTn>
                                        <p:tgtEl>
                                          <p:spTgt spid="27"/>
                                        </p:tgtEl>
                                        <p:attrNameLst>
                                          <p:attrName>style.visibility</p:attrName>
                                        </p:attrNameLst>
                                      </p:cBhvr>
                                      <p:to>
                                        <p:strVal val="hidden"/>
                                      </p:to>
                                    </p:set>
                                  </p:childTnLst>
                                </p:cTn>
                              </p:par>
                              <p:par>
                                <p:cTn id="382" presetID="1" presetClass="entr" presetSubtype="0" fill="hold" grpId="0" nodeType="withEffect">
                                  <p:stCondLst>
                                    <p:cond delay="0"/>
                                  </p:stCondLst>
                                  <p:childTnLst>
                                    <p:set>
                                      <p:cBhvr>
                                        <p:cTn id="383" dur="1" fill="hold">
                                          <p:stCondLst>
                                            <p:cond delay="0"/>
                                          </p:stCondLst>
                                        </p:cTn>
                                        <p:tgtEl>
                                          <p:spTgt spid="28"/>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grpId="1" nodeType="clickEffect">
                                  <p:stCondLst>
                                    <p:cond delay="0"/>
                                  </p:stCondLst>
                                  <p:childTnLst>
                                    <p:set>
                                      <p:cBhvr>
                                        <p:cTn id="387" dur="1" fill="hold">
                                          <p:stCondLst>
                                            <p:cond delay="0"/>
                                          </p:stCondLst>
                                        </p:cTn>
                                        <p:tgtEl>
                                          <p:spTgt spid="28"/>
                                        </p:tgtEl>
                                        <p:attrNameLst>
                                          <p:attrName>style.visibility</p:attrName>
                                        </p:attrNameLst>
                                      </p:cBhvr>
                                      <p:to>
                                        <p:strVal val="hidden"/>
                                      </p:to>
                                    </p:set>
                                  </p:childTnLst>
                                </p:cTn>
                              </p:par>
                              <p:par>
                                <p:cTn id="388" presetID="1" presetClass="entr" presetSubtype="0" fill="hold" grpId="0" nodeType="withEffect">
                                  <p:stCondLst>
                                    <p:cond delay="0"/>
                                  </p:stCondLst>
                                  <p:childTnLst>
                                    <p:set>
                                      <p:cBhvr>
                                        <p:cTn id="389" dur="1" fill="hold">
                                          <p:stCondLst>
                                            <p:cond delay="0"/>
                                          </p:stCondLst>
                                        </p:cTn>
                                        <p:tgtEl>
                                          <p:spTgt spid="29"/>
                                        </p:tgtEl>
                                        <p:attrNameLst>
                                          <p:attrName>style.visibility</p:attrName>
                                        </p:attrNameLst>
                                      </p:cBhvr>
                                      <p:to>
                                        <p:strVal val="visible"/>
                                      </p:to>
                                    </p:set>
                                  </p:childTnLst>
                                </p:cTn>
                              </p:par>
                            </p:childTnLst>
                          </p:cTn>
                        </p:par>
                      </p:childTnLst>
                    </p:cTn>
                  </p:par>
                  <p:par>
                    <p:cTn id="390" fill="hold">
                      <p:stCondLst>
                        <p:cond delay="indefinite"/>
                      </p:stCondLst>
                      <p:childTnLst>
                        <p:par>
                          <p:cTn id="391" fill="hold">
                            <p:stCondLst>
                              <p:cond delay="0"/>
                            </p:stCondLst>
                            <p:childTnLst>
                              <p:par>
                                <p:cTn id="392" presetID="1" presetClass="exit" presetSubtype="0" fill="hold" grpId="1" nodeType="clickEffect">
                                  <p:stCondLst>
                                    <p:cond delay="0"/>
                                  </p:stCondLst>
                                  <p:childTnLst>
                                    <p:set>
                                      <p:cBhvr>
                                        <p:cTn id="393" dur="1" fill="hold">
                                          <p:stCondLst>
                                            <p:cond delay="0"/>
                                          </p:stCondLst>
                                        </p:cTn>
                                        <p:tgtEl>
                                          <p:spTgt spid="29"/>
                                        </p:tgtEl>
                                        <p:attrNameLst>
                                          <p:attrName>style.visibility</p:attrName>
                                        </p:attrNameLst>
                                      </p:cBhvr>
                                      <p:to>
                                        <p:strVal val="hidden"/>
                                      </p:to>
                                    </p:set>
                                  </p:childTnLst>
                                </p:cTn>
                              </p:par>
                              <p:par>
                                <p:cTn id="394" presetID="1" presetClass="entr" presetSubtype="0" fill="hold" grpId="0" nodeType="withEffect">
                                  <p:stCondLst>
                                    <p:cond delay="0"/>
                                  </p:stCondLst>
                                  <p:childTnLst>
                                    <p:set>
                                      <p:cBhvr>
                                        <p:cTn id="395" dur="1" fill="hold">
                                          <p:stCondLst>
                                            <p:cond delay="0"/>
                                          </p:stCondLst>
                                        </p:cTn>
                                        <p:tgtEl>
                                          <p:spTgt spid="30"/>
                                        </p:tgtEl>
                                        <p:attrNameLst>
                                          <p:attrName>style.visibility</p:attrName>
                                        </p:attrNameLst>
                                      </p:cBhvr>
                                      <p:to>
                                        <p:strVal val="visible"/>
                                      </p:to>
                                    </p:set>
                                  </p:childTnLst>
                                </p:cTn>
                              </p:par>
                            </p:childTnLst>
                          </p:cTn>
                        </p:par>
                      </p:childTnLst>
                    </p:cTn>
                  </p:par>
                  <p:par>
                    <p:cTn id="396" fill="hold">
                      <p:stCondLst>
                        <p:cond delay="indefinite"/>
                      </p:stCondLst>
                      <p:childTnLst>
                        <p:par>
                          <p:cTn id="397" fill="hold">
                            <p:stCondLst>
                              <p:cond delay="0"/>
                            </p:stCondLst>
                            <p:childTnLst>
                              <p:par>
                                <p:cTn id="398" presetID="1" presetClass="exit" presetSubtype="0" fill="hold" grpId="1" nodeType="clickEffect">
                                  <p:stCondLst>
                                    <p:cond delay="0"/>
                                  </p:stCondLst>
                                  <p:childTnLst>
                                    <p:set>
                                      <p:cBhvr>
                                        <p:cTn id="399" dur="1" fill="hold">
                                          <p:stCondLst>
                                            <p:cond delay="0"/>
                                          </p:stCondLst>
                                        </p:cTn>
                                        <p:tgtEl>
                                          <p:spTgt spid="30"/>
                                        </p:tgtEl>
                                        <p:attrNameLst>
                                          <p:attrName>style.visibility</p:attrName>
                                        </p:attrNameLst>
                                      </p:cBhvr>
                                      <p:to>
                                        <p:strVal val="hidden"/>
                                      </p:to>
                                    </p:set>
                                  </p:childTnLst>
                                </p:cTn>
                              </p:par>
                              <p:par>
                                <p:cTn id="400" presetID="1" presetClass="entr" presetSubtype="0" fill="hold" grpId="0" nodeType="withEffect">
                                  <p:stCondLst>
                                    <p:cond delay="0"/>
                                  </p:stCondLst>
                                  <p:childTnLst>
                                    <p:set>
                                      <p:cBhvr>
                                        <p:cTn id="401" dur="1" fill="hold">
                                          <p:stCondLst>
                                            <p:cond delay="0"/>
                                          </p:stCondLst>
                                        </p:cTn>
                                        <p:tgtEl>
                                          <p:spTgt spid="31"/>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grpId="1" nodeType="clickEffect">
                                  <p:stCondLst>
                                    <p:cond delay="0"/>
                                  </p:stCondLst>
                                  <p:childTnLst>
                                    <p:set>
                                      <p:cBhvr>
                                        <p:cTn id="405" dur="1" fill="hold">
                                          <p:stCondLst>
                                            <p:cond delay="0"/>
                                          </p:stCondLst>
                                        </p:cTn>
                                        <p:tgtEl>
                                          <p:spTgt spid="31"/>
                                        </p:tgtEl>
                                        <p:attrNameLst>
                                          <p:attrName>style.visibility</p:attrName>
                                        </p:attrNameLst>
                                      </p:cBhvr>
                                      <p:to>
                                        <p:strVal val="hidden"/>
                                      </p:to>
                                    </p:set>
                                  </p:childTnLst>
                                </p:cTn>
                              </p:par>
                              <p:par>
                                <p:cTn id="406" presetID="1" presetClass="entr" presetSubtype="0" fill="hold" grpId="0" nodeType="withEffect">
                                  <p:stCondLst>
                                    <p:cond delay="0"/>
                                  </p:stCondLst>
                                  <p:childTnLst>
                                    <p:set>
                                      <p:cBhvr>
                                        <p:cTn id="407" dur="1" fill="hold">
                                          <p:stCondLst>
                                            <p:cond delay="0"/>
                                          </p:stCondLst>
                                        </p:cTn>
                                        <p:tgtEl>
                                          <p:spTgt spid="32"/>
                                        </p:tgtEl>
                                        <p:attrNameLst>
                                          <p:attrName>style.visibility</p:attrName>
                                        </p:attrNameLst>
                                      </p:cBhvr>
                                      <p:to>
                                        <p:strVal val="visible"/>
                                      </p:to>
                                    </p:set>
                                  </p:childTnLst>
                                </p:cTn>
                              </p:par>
                            </p:childTnLst>
                          </p:cTn>
                        </p:par>
                      </p:childTnLst>
                    </p:cTn>
                  </p:par>
                  <p:par>
                    <p:cTn id="408" fill="hold">
                      <p:stCondLst>
                        <p:cond delay="indefinite"/>
                      </p:stCondLst>
                      <p:childTnLst>
                        <p:par>
                          <p:cTn id="409" fill="hold">
                            <p:stCondLst>
                              <p:cond delay="0"/>
                            </p:stCondLst>
                            <p:childTnLst>
                              <p:par>
                                <p:cTn id="410" presetID="1" presetClass="exit" presetSubtype="0" fill="hold" grpId="1" nodeType="clickEffect">
                                  <p:stCondLst>
                                    <p:cond delay="0"/>
                                  </p:stCondLst>
                                  <p:childTnLst>
                                    <p:set>
                                      <p:cBhvr>
                                        <p:cTn id="411" dur="1" fill="hold">
                                          <p:stCondLst>
                                            <p:cond delay="0"/>
                                          </p:stCondLst>
                                        </p:cTn>
                                        <p:tgtEl>
                                          <p:spTgt spid="32"/>
                                        </p:tgtEl>
                                        <p:attrNameLst>
                                          <p:attrName>style.visibility</p:attrName>
                                        </p:attrNameLst>
                                      </p:cBhvr>
                                      <p:to>
                                        <p:strVal val="hidden"/>
                                      </p:to>
                                    </p:set>
                                  </p:childTnLst>
                                </p:cTn>
                              </p:par>
                              <p:par>
                                <p:cTn id="412" presetID="1" presetClass="entr" presetSubtype="0" fill="hold" grpId="0" nodeType="withEffect">
                                  <p:stCondLst>
                                    <p:cond delay="0"/>
                                  </p:stCondLst>
                                  <p:childTnLst>
                                    <p:set>
                                      <p:cBhvr>
                                        <p:cTn id="413" dur="1" fill="hold">
                                          <p:stCondLst>
                                            <p:cond delay="0"/>
                                          </p:stCondLst>
                                        </p:cTn>
                                        <p:tgtEl>
                                          <p:spTgt spid="33"/>
                                        </p:tgtEl>
                                        <p:attrNameLst>
                                          <p:attrName>style.visibility</p:attrName>
                                        </p:attrNameLst>
                                      </p:cBhvr>
                                      <p:to>
                                        <p:strVal val="visible"/>
                                      </p:to>
                                    </p:set>
                                  </p:childTnLst>
                                </p:cTn>
                              </p:par>
                            </p:childTnLst>
                          </p:cTn>
                        </p:par>
                      </p:childTnLst>
                    </p:cTn>
                  </p:par>
                  <p:par>
                    <p:cTn id="414" fill="hold">
                      <p:stCondLst>
                        <p:cond delay="indefinite"/>
                      </p:stCondLst>
                      <p:childTnLst>
                        <p:par>
                          <p:cTn id="415" fill="hold">
                            <p:stCondLst>
                              <p:cond delay="0"/>
                            </p:stCondLst>
                            <p:childTnLst>
                              <p:par>
                                <p:cTn id="416" presetID="1" presetClass="exit" presetSubtype="0" fill="hold" grpId="1" nodeType="clickEffect">
                                  <p:stCondLst>
                                    <p:cond delay="0"/>
                                  </p:stCondLst>
                                  <p:childTnLst>
                                    <p:set>
                                      <p:cBhvr>
                                        <p:cTn id="417" dur="1" fill="hold">
                                          <p:stCondLst>
                                            <p:cond delay="0"/>
                                          </p:stCondLst>
                                        </p:cTn>
                                        <p:tgtEl>
                                          <p:spTgt spid="33"/>
                                        </p:tgtEl>
                                        <p:attrNameLst>
                                          <p:attrName>style.visibility</p:attrName>
                                        </p:attrNameLst>
                                      </p:cBhvr>
                                      <p:to>
                                        <p:strVal val="hidden"/>
                                      </p:to>
                                    </p:set>
                                  </p:childTnLst>
                                </p:cTn>
                              </p:par>
                              <p:par>
                                <p:cTn id="418" presetID="1" presetClass="entr" presetSubtype="0" fill="hold" grpId="0" nodeType="withEffect">
                                  <p:stCondLst>
                                    <p:cond delay="0"/>
                                  </p:stCondLst>
                                  <p:childTnLst>
                                    <p:set>
                                      <p:cBhvr>
                                        <p:cTn id="419" dur="1" fill="hold">
                                          <p:stCondLst>
                                            <p:cond delay="0"/>
                                          </p:stCondLst>
                                        </p:cTn>
                                        <p:tgtEl>
                                          <p:spTgt spid="34"/>
                                        </p:tgtEl>
                                        <p:attrNameLst>
                                          <p:attrName>style.visibility</p:attrName>
                                        </p:attrNameLst>
                                      </p:cBhvr>
                                      <p:to>
                                        <p:strVal val="visible"/>
                                      </p:to>
                                    </p:set>
                                  </p:childTnLst>
                                </p:cTn>
                              </p:par>
                            </p:childTnLst>
                          </p:cTn>
                        </p:par>
                      </p:childTnLst>
                    </p:cTn>
                  </p:par>
                  <p:par>
                    <p:cTn id="420" fill="hold">
                      <p:stCondLst>
                        <p:cond delay="indefinite"/>
                      </p:stCondLst>
                      <p:childTnLst>
                        <p:par>
                          <p:cTn id="421" fill="hold">
                            <p:stCondLst>
                              <p:cond delay="0"/>
                            </p:stCondLst>
                            <p:childTnLst>
                              <p:par>
                                <p:cTn id="422" presetID="1" presetClass="exit" presetSubtype="0" fill="hold" grpId="1" nodeType="clickEffect">
                                  <p:stCondLst>
                                    <p:cond delay="0"/>
                                  </p:stCondLst>
                                  <p:childTnLst>
                                    <p:set>
                                      <p:cBhvr>
                                        <p:cTn id="423" dur="1" fill="hold">
                                          <p:stCondLst>
                                            <p:cond delay="0"/>
                                          </p:stCondLst>
                                        </p:cTn>
                                        <p:tgtEl>
                                          <p:spTgt spid="34"/>
                                        </p:tgtEl>
                                        <p:attrNameLst>
                                          <p:attrName>style.visibility</p:attrName>
                                        </p:attrNameLst>
                                      </p:cBhvr>
                                      <p:to>
                                        <p:strVal val="hidden"/>
                                      </p:to>
                                    </p:set>
                                  </p:childTnLst>
                                </p:cTn>
                              </p:par>
                              <p:par>
                                <p:cTn id="424" presetID="1" presetClass="entr" presetSubtype="0" fill="hold" grpId="0" nodeType="withEffect">
                                  <p:stCondLst>
                                    <p:cond delay="0"/>
                                  </p:stCondLst>
                                  <p:childTnLst>
                                    <p:set>
                                      <p:cBhvr>
                                        <p:cTn id="425" dur="1" fill="hold">
                                          <p:stCondLst>
                                            <p:cond delay="0"/>
                                          </p:stCondLst>
                                        </p:cTn>
                                        <p:tgtEl>
                                          <p:spTgt spid="5"/>
                                        </p:tgtEl>
                                        <p:attrNameLst>
                                          <p:attrName>style.visibility</p:attrName>
                                        </p:attrNameLst>
                                      </p:cBhvr>
                                      <p:to>
                                        <p:strVal val="visible"/>
                                      </p:to>
                                    </p:set>
                                  </p:childTnLst>
                                </p:cTn>
                              </p:par>
                            </p:childTnLst>
                          </p:cTn>
                        </p:par>
                      </p:childTnLst>
                    </p:cTn>
                  </p:par>
                  <p:par>
                    <p:cTn id="426" fill="hold">
                      <p:stCondLst>
                        <p:cond delay="indefinite"/>
                      </p:stCondLst>
                      <p:childTnLst>
                        <p:par>
                          <p:cTn id="427" fill="hold">
                            <p:stCondLst>
                              <p:cond delay="0"/>
                            </p:stCondLst>
                            <p:childTnLst>
                              <p:par>
                                <p:cTn id="428" presetID="1" presetClass="exit" presetSubtype="0" fill="hold" grpId="1" nodeType="clickEffect">
                                  <p:stCondLst>
                                    <p:cond delay="0"/>
                                  </p:stCondLst>
                                  <p:childTnLst>
                                    <p:set>
                                      <p:cBhvr>
                                        <p:cTn id="429" dur="1" fill="hold">
                                          <p:stCondLst>
                                            <p:cond delay="0"/>
                                          </p:stCondLst>
                                        </p:cTn>
                                        <p:tgtEl>
                                          <p:spTgt spid="5"/>
                                        </p:tgtEl>
                                        <p:attrNameLst>
                                          <p:attrName>style.visibility</p:attrName>
                                        </p:attrNameLst>
                                      </p:cBhvr>
                                      <p:to>
                                        <p:strVal val="hidden"/>
                                      </p:to>
                                    </p:set>
                                  </p:childTnLst>
                                </p:cTn>
                              </p:par>
                              <p:par>
                                <p:cTn id="430" presetID="1" presetClass="entr" presetSubtype="0" fill="hold" grpId="0" nodeType="withEffect">
                                  <p:stCondLst>
                                    <p:cond delay="0"/>
                                  </p:stCondLst>
                                  <p:childTnLst>
                                    <p:set>
                                      <p:cBhvr>
                                        <p:cTn id="431" dur="1" fill="hold">
                                          <p:stCondLst>
                                            <p:cond delay="0"/>
                                          </p:stCondLst>
                                        </p:cTn>
                                        <p:tgtEl>
                                          <p:spTgt spid="35"/>
                                        </p:tgtEl>
                                        <p:attrNameLst>
                                          <p:attrName>style.visibility</p:attrName>
                                        </p:attrNameLst>
                                      </p:cBhvr>
                                      <p:to>
                                        <p:strVal val="visible"/>
                                      </p:to>
                                    </p:set>
                                  </p:childTnLst>
                                </p:cTn>
                              </p:par>
                            </p:childTnLst>
                          </p:cTn>
                        </p:par>
                      </p:childTnLst>
                    </p:cTn>
                  </p:par>
                  <p:par>
                    <p:cTn id="432" fill="hold">
                      <p:stCondLst>
                        <p:cond delay="indefinite"/>
                      </p:stCondLst>
                      <p:childTnLst>
                        <p:par>
                          <p:cTn id="433" fill="hold">
                            <p:stCondLst>
                              <p:cond delay="0"/>
                            </p:stCondLst>
                            <p:childTnLst>
                              <p:par>
                                <p:cTn id="434" presetID="1" presetClass="exit" presetSubtype="0" fill="hold" grpId="1" nodeType="clickEffect">
                                  <p:stCondLst>
                                    <p:cond delay="0"/>
                                  </p:stCondLst>
                                  <p:childTnLst>
                                    <p:set>
                                      <p:cBhvr>
                                        <p:cTn id="435" dur="1" fill="hold">
                                          <p:stCondLst>
                                            <p:cond delay="0"/>
                                          </p:stCondLst>
                                        </p:cTn>
                                        <p:tgtEl>
                                          <p:spTgt spid="35"/>
                                        </p:tgtEl>
                                        <p:attrNameLst>
                                          <p:attrName>style.visibility</p:attrName>
                                        </p:attrNameLst>
                                      </p:cBhvr>
                                      <p:to>
                                        <p:strVal val="hidden"/>
                                      </p:to>
                                    </p:set>
                                  </p:childTnLst>
                                </p:cTn>
                              </p:par>
                              <p:par>
                                <p:cTn id="436" presetID="1" presetClass="entr" presetSubtype="0" fill="hold" grpId="0" nodeType="withEffect">
                                  <p:stCondLst>
                                    <p:cond delay="0"/>
                                  </p:stCondLst>
                                  <p:childTnLst>
                                    <p:set>
                                      <p:cBhvr>
                                        <p:cTn id="437" dur="1" fill="hold">
                                          <p:stCondLst>
                                            <p:cond delay="0"/>
                                          </p:stCondLst>
                                        </p:cTn>
                                        <p:tgtEl>
                                          <p:spTgt spid="6"/>
                                        </p:tgtEl>
                                        <p:attrNameLst>
                                          <p:attrName>style.visibility</p:attrName>
                                        </p:attrNameLst>
                                      </p:cBhvr>
                                      <p:to>
                                        <p:strVal val="visible"/>
                                      </p:to>
                                    </p:set>
                                  </p:childTnLst>
                                </p:cTn>
                              </p:par>
                            </p:childTnLst>
                          </p:cTn>
                        </p:par>
                      </p:childTnLst>
                    </p:cTn>
                  </p:par>
                  <p:par>
                    <p:cTn id="438" fill="hold">
                      <p:stCondLst>
                        <p:cond delay="indefinite"/>
                      </p:stCondLst>
                      <p:childTnLst>
                        <p:par>
                          <p:cTn id="439" fill="hold">
                            <p:stCondLst>
                              <p:cond delay="0"/>
                            </p:stCondLst>
                            <p:childTnLst>
                              <p:par>
                                <p:cTn id="440" presetID="1" presetClass="exit" presetSubtype="0" fill="hold" grpId="1" nodeType="clickEffect">
                                  <p:stCondLst>
                                    <p:cond delay="0"/>
                                  </p:stCondLst>
                                  <p:childTnLst>
                                    <p:set>
                                      <p:cBhvr>
                                        <p:cTn id="441" dur="1" fill="hold">
                                          <p:stCondLst>
                                            <p:cond delay="0"/>
                                          </p:stCondLst>
                                        </p:cTn>
                                        <p:tgtEl>
                                          <p:spTgt spid="6"/>
                                        </p:tgtEl>
                                        <p:attrNameLst>
                                          <p:attrName>style.visibility</p:attrName>
                                        </p:attrNameLst>
                                      </p:cBhvr>
                                      <p:to>
                                        <p:strVal val="hidden"/>
                                      </p:to>
                                    </p:set>
                                  </p:childTnLst>
                                </p:cTn>
                              </p:par>
                              <p:par>
                                <p:cTn id="442" presetID="1" presetClass="entr" presetSubtype="0" fill="hold" grpId="0" nodeType="withEffect">
                                  <p:stCondLst>
                                    <p:cond delay="0"/>
                                  </p:stCondLst>
                                  <p:childTnLst>
                                    <p:set>
                                      <p:cBhvr>
                                        <p:cTn id="443" dur="1" fill="hold">
                                          <p:stCondLst>
                                            <p:cond delay="0"/>
                                          </p:stCondLst>
                                        </p:cTn>
                                        <p:tgtEl>
                                          <p:spTgt spid="7"/>
                                        </p:tgtEl>
                                        <p:attrNameLst>
                                          <p:attrName>style.visibility</p:attrName>
                                        </p:attrNameLst>
                                      </p:cBhvr>
                                      <p:to>
                                        <p:strVal val="visible"/>
                                      </p:to>
                                    </p:set>
                                  </p:childTnLst>
                                </p:cTn>
                              </p:par>
                            </p:childTnLst>
                          </p:cTn>
                        </p:par>
                      </p:childTnLst>
                    </p:cTn>
                  </p:par>
                  <p:par>
                    <p:cTn id="444" fill="hold">
                      <p:stCondLst>
                        <p:cond delay="indefinite"/>
                      </p:stCondLst>
                      <p:childTnLst>
                        <p:par>
                          <p:cTn id="445" fill="hold">
                            <p:stCondLst>
                              <p:cond delay="0"/>
                            </p:stCondLst>
                            <p:childTnLst>
                              <p:par>
                                <p:cTn id="446" presetID="1" presetClass="exit" presetSubtype="0" fill="hold" grpId="1" nodeType="clickEffect">
                                  <p:stCondLst>
                                    <p:cond delay="0"/>
                                  </p:stCondLst>
                                  <p:childTnLst>
                                    <p:set>
                                      <p:cBhvr>
                                        <p:cTn id="447" dur="1" fill="hold">
                                          <p:stCondLst>
                                            <p:cond delay="0"/>
                                          </p:stCondLst>
                                        </p:cTn>
                                        <p:tgtEl>
                                          <p:spTgt spid="7"/>
                                        </p:tgtEl>
                                        <p:attrNameLst>
                                          <p:attrName>style.visibility</p:attrName>
                                        </p:attrNameLst>
                                      </p:cBhvr>
                                      <p:to>
                                        <p:strVal val="hidden"/>
                                      </p:to>
                                    </p:set>
                                  </p:childTnLst>
                                </p:cTn>
                              </p:par>
                              <p:par>
                                <p:cTn id="448" presetID="1" presetClass="entr" presetSubtype="0" fill="hold" grpId="0" nodeType="withEffect">
                                  <p:stCondLst>
                                    <p:cond delay="0"/>
                                  </p:stCondLst>
                                  <p:childTnLst>
                                    <p:set>
                                      <p:cBhvr>
                                        <p:cTn id="449" dur="1" fill="hold">
                                          <p:stCondLst>
                                            <p:cond delay="0"/>
                                          </p:stCondLst>
                                        </p:cTn>
                                        <p:tgtEl>
                                          <p:spTgt spid="8"/>
                                        </p:tgtEl>
                                        <p:attrNameLst>
                                          <p:attrName>style.visibility</p:attrName>
                                        </p:attrNameLst>
                                      </p:cBhvr>
                                      <p:to>
                                        <p:strVal val="visible"/>
                                      </p:to>
                                    </p:set>
                                  </p:childTnLst>
                                </p:cTn>
                              </p:par>
                            </p:childTnLst>
                          </p:cTn>
                        </p:par>
                      </p:childTnLst>
                    </p:cTn>
                  </p:par>
                  <p:par>
                    <p:cTn id="450" fill="hold">
                      <p:stCondLst>
                        <p:cond delay="indefinite"/>
                      </p:stCondLst>
                      <p:childTnLst>
                        <p:par>
                          <p:cTn id="451" fill="hold">
                            <p:stCondLst>
                              <p:cond delay="0"/>
                            </p:stCondLst>
                            <p:childTnLst>
                              <p:par>
                                <p:cTn id="452" presetID="1" presetClass="exit" presetSubtype="0" fill="hold" grpId="1" nodeType="clickEffect">
                                  <p:stCondLst>
                                    <p:cond delay="0"/>
                                  </p:stCondLst>
                                  <p:childTnLst>
                                    <p:set>
                                      <p:cBhvr>
                                        <p:cTn id="453" dur="1" fill="hold">
                                          <p:stCondLst>
                                            <p:cond delay="0"/>
                                          </p:stCondLst>
                                        </p:cTn>
                                        <p:tgtEl>
                                          <p:spTgt spid="8"/>
                                        </p:tgtEl>
                                        <p:attrNameLst>
                                          <p:attrName>style.visibility</p:attrName>
                                        </p:attrNameLst>
                                      </p:cBhvr>
                                      <p:to>
                                        <p:strVal val="hidden"/>
                                      </p:to>
                                    </p:set>
                                  </p:childTnLst>
                                </p:cTn>
                              </p:par>
                              <p:par>
                                <p:cTn id="454" presetID="1" presetClass="entr" presetSubtype="0" fill="hold" grpId="0" nodeType="withEffect">
                                  <p:stCondLst>
                                    <p:cond delay="0"/>
                                  </p:stCondLst>
                                  <p:childTnLst>
                                    <p:set>
                                      <p:cBhvr>
                                        <p:cTn id="455" dur="1" fill="hold">
                                          <p:stCondLst>
                                            <p:cond delay="0"/>
                                          </p:stCondLst>
                                        </p:cTn>
                                        <p:tgtEl>
                                          <p:spTgt spid="9"/>
                                        </p:tgtEl>
                                        <p:attrNameLst>
                                          <p:attrName>style.visibility</p:attrName>
                                        </p:attrNameLst>
                                      </p:cBhvr>
                                      <p:to>
                                        <p:strVal val="visible"/>
                                      </p:to>
                                    </p:set>
                                  </p:childTnLst>
                                </p:cTn>
                              </p:par>
                            </p:childTnLst>
                          </p:cTn>
                        </p:par>
                      </p:childTnLst>
                    </p:cTn>
                  </p:par>
                  <p:par>
                    <p:cTn id="456" fill="hold">
                      <p:stCondLst>
                        <p:cond delay="indefinite"/>
                      </p:stCondLst>
                      <p:childTnLst>
                        <p:par>
                          <p:cTn id="457" fill="hold">
                            <p:stCondLst>
                              <p:cond delay="0"/>
                            </p:stCondLst>
                            <p:childTnLst>
                              <p:par>
                                <p:cTn id="458" presetID="1" presetClass="exit" presetSubtype="0" fill="hold" grpId="1" nodeType="clickEffect">
                                  <p:stCondLst>
                                    <p:cond delay="0"/>
                                  </p:stCondLst>
                                  <p:childTnLst>
                                    <p:set>
                                      <p:cBhvr>
                                        <p:cTn id="459" dur="1" fill="hold">
                                          <p:stCondLst>
                                            <p:cond delay="0"/>
                                          </p:stCondLst>
                                        </p:cTn>
                                        <p:tgtEl>
                                          <p:spTgt spid="9"/>
                                        </p:tgtEl>
                                        <p:attrNameLst>
                                          <p:attrName>style.visibility</p:attrName>
                                        </p:attrNameLst>
                                      </p:cBhvr>
                                      <p:to>
                                        <p:strVal val="hidden"/>
                                      </p:to>
                                    </p:set>
                                  </p:childTnLst>
                                </p:cTn>
                              </p:par>
                              <p:par>
                                <p:cTn id="460" presetID="1" presetClass="entr" presetSubtype="0" fill="hold" grpId="0" nodeType="withEffect">
                                  <p:stCondLst>
                                    <p:cond delay="0"/>
                                  </p:stCondLst>
                                  <p:childTnLst>
                                    <p:set>
                                      <p:cBhvr>
                                        <p:cTn id="461" dur="1" fill="hold">
                                          <p:stCondLst>
                                            <p:cond delay="0"/>
                                          </p:stCondLst>
                                        </p:cTn>
                                        <p:tgtEl>
                                          <p:spTgt spid="10"/>
                                        </p:tgtEl>
                                        <p:attrNameLst>
                                          <p:attrName>style.visibility</p:attrName>
                                        </p:attrNameLst>
                                      </p:cBhvr>
                                      <p:to>
                                        <p:strVal val="visible"/>
                                      </p:to>
                                    </p:set>
                                  </p:childTnLst>
                                </p:cTn>
                              </p:par>
                            </p:childTnLst>
                          </p:cTn>
                        </p:par>
                      </p:childTnLst>
                    </p:cTn>
                  </p:par>
                  <p:par>
                    <p:cTn id="462" fill="hold">
                      <p:stCondLst>
                        <p:cond delay="indefinite"/>
                      </p:stCondLst>
                      <p:childTnLst>
                        <p:par>
                          <p:cTn id="463" fill="hold">
                            <p:stCondLst>
                              <p:cond delay="0"/>
                            </p:stCondLst>
                            <p:childTnLst>
                              <p:par>
                                <p:cTn id="464" presetID="1" presetClass="exit" presetSubtype="0" fill="hold" grpId="1" nodeType="clickEffect">
                                  <p:stCondLst>
                                    <p:cond delay="0"/>
                                  </p:stCondLst>
                                  <p:childTnLst>
                                    <p:set>
                                      <p:cBhvr>
                                        <p:cTn id="465" dur="1" fill="hold">
                                          <p:stCondLst>
                                            <p:cond delay="0"/>
                                          </p:stCondLst>
                                        </p:cTn>
                                        <p:tgtEl>
                                          <p:spTgt spid="10"/>
                                        </p:tgtEl>
                                        <p:attrNameLst>
                                          <p:attrName>style.visibility</p:attrName>
                                        </p:attrNameLst>
                                      </p:cBhvr>
                                      <p:to>
                                        <p:strVal val="hidden"/>
                                      </p:to>
                                    </p:set>
                                  </p:childTnLst>
                                </p:cTn>
                              </p:par>
                              <p:par>
                                <p:cTn id="466" presetID="1" presetClass="entr" presetSubtype="0" fill="hold" grpId="0" nodeType="withEffect">
                                  <p:stCondLst>
                                    <p:cond delay="0"/>
                                  </p:stCondLst>
                                  <p:childTnLst>
                                    <p:set>
                                      <p:cBhvr>
                                        <p:cTn id="467" dur="1" fill="hold">
                                          <p:stCondLst>
                                            <p:cond delay="0"/>
                                          </p:stCondLst>
                                        </p:cTn>
                                        <p:tgtEl>
                                          <p:spTgt spid="14"/>
                                        </p:tgtEl>
                                        <p:attrNameLst>
                                          <p:attrName>style.visibility</p:attrName>
                                        </p:attrNameLst>
                                      </p:cBhvr>
                                      <p:to>
                                        <p:strVal val="visible"/>
                                      </p:to>
                                    </p:set>
                                  </p:childTnLst>
                                </p:cTn>
                              </p:par>
                            </p:childTnLst>
                          </p:cTn>
                        </p:par>
                      </p:childTnLst>
                    </p:cTn>
                  </p:par>
                  <p:par>
                    <p:cTn id="468" fill="hold">
                      <p:stCondLst>
                        <p:cond delay="indefinite"/>
                      </p:stCondLst>
                      <p:childTnLst>
                        <p:par>
                          <p:cTn id="469" fill="hold">
                            <p:stCondLst>
                              <p:cond delay="0"/>
                            </p:stCondLst>
                            <p:childTnLst>
                              <p:par>
                                <p:cTn id="470" presetID="1" presetClass="exit" presetSubtype="0" fill="hold" grpId="1" nodeType="clickEffect">
                                  <p:stCondLst>
                                    <p:cond delay="0"/>
                                  </p:stCondLst>
                                  <p:childTnLst>
                                    <p:set>
                                      <p:cBhvr>
                                        <p:cTn id="471" dur="1" fill="hold">
                                          <p:stCondLst>
                                            <p:cond delay="0"/>
                                          </p:stCondLst>
                                        </p:cTn>
                                        <p:tgtEl>
                                          <p:spTgt spid="14"/>
                                        </p:tgtEl>
                                        <p:attrNameLst>
                                          <p:attrName>style.visibility</p:attrName>
                                        </p:attrNameLst>
                                      </p:cBhvr>
                                      <p:to>
                                        <p:strVal val="hidden"/>
                                      </p:to>
                                    </p:set>
                                  </p:childTnLst>
                                </p:cTn>
                              </p:par>
                              <p:par>
                                <p:cTn id="472" presetID="1" presetClass="entr" presetSubtype="0" fill="hold" grpId="0" nodeType="withEffect">
                                  <p:stCondLst>
                                    <p:cond delay="0"/>
                                  </p:stCondLst>
                                  <p:childTnLst>
                                    <p:set>
                                      <p:cBhvr>
                                        <p:cTn id="473" dur="1" fill="hold">
                                          <p:stCondLst>
                                            <p:cond delay="0"/>
                                          </p:stCondLst>
                                        </p:cTn>
                                        <p:tgtEl>
                                          <p:spTgt spid="13"/>
                                        </p:tgtEl>
                                        <p:attrNameLst>
                                          <p:attrName>style.visibility</p:attrName>
                                        </p:attrNameLst>
                                      </p:cBhvr>
                                      <p:to>
                                        <p:strVal val="visible"/>
                                      </p:to>
                                    </p:set>
                                  </p:childTnLst>
                                </p:cTn>
                              </p:par>
                            </p:childTnLst>
                          </p:cTn>
                        </p:par>
                      </p:childTnLst>
                    </p:cTn>
                  </p:par>
                  <p:par>
                    <p:cTn id="474" fill="hold">
                      <p:stCondLst>
                        <p:cond delay="indefinite"/>
                      </p:stCondLst>
                      <p:childTnLst>
                        <p:par>
                          <p:cTn id="475" fill="hold">
                            <p:stCondLst>
                              <p:cond delay="0"/>
                            </p:stCondLst>
                            <p:childTnLst>
                              <p:par>
                                <p:cTn id="476" presetID="1" presetClass="exit" presetSubtype="0" fill="hold" grpId="1" nodeType="clickEffect">
                                  <p:stCondLst>
                                    <p:cond delay="0"/>
                                  </p:stCondLst>
                                  <p:childTnLst>
                                    <p:set>
                                      <p:cBhvr>
                                        <p:cTn id="477" dur="1" fill="hold">
                                          <p:stCondLst>
                                            <p:cond delay="0"/>
                                          </p:stCondLst>
                                        </p:cTn>
                                        <p:tgtEl>
                                          <p:spTgt spid="13"/>
                                        </p:tgtEl>
                                        <p:attrNameLst>
                                          <p:attrName>style.visibility</p:attrName>
                                        </p:attrNameLst>
                                      </p:cBhvr>
                                      <p:to>
                                        <p:strVal val="hidden"/>
                                      </p:to>
                                    </p:set>
                                  </p:childTnLst>
                                </p:cTn>
                              </p:par>
                              <p:par>
                                <p:cTn id="478" presetID="1" presetClass="entr" presetSubtype="0" fill="hold" grpId="0" nodeType="withEffect">
                                  <p:stCondLst>
                                    <p:cond delay="0"/>
                                  </p:stCondLst>
                                  <p:childTnLst>
                                    <p:set>
                                      <p:cBhvr>
                                        <p:cTn id="479" dur="1" fill="hold">
                                          <p:stCondLst>
                                            <p:cond delay="0"/>
                                          </p:stCondLst>
                                        </p:cTn>
                                        <p:tgtEl>
                                          <p:spTgt spid="12"/>
                                        </p:tgtEl>
                                        <p:attrNameLst>
                                          <p:attrName>style.visibility</p:attrName>
                                        </p:attrNameLst>
                                      </p:cBhvr>
                                      <p:to>
                                        <p:strVal val="visible"/>
                                      </p:to>
                                    </p:set>
                                  </p:childTnLst>
                                </p:cTn>
                              </p:par>
                            </p:childTnLst>
                          </p:cTn>
                        </p:par>
                      </p:childTnLst>
                    </p:cTn>
                  </p:par>
                  <p:par>
                    <p:cTn id="480" fill="hold">
                      <p:stCondLst>
                        <p:cond delay="indefinite"/>
                      </p:stCondLst>
                      <p:childTnLst>
                        <p:par>
                          <p:cTn id="481" fill="hold">
                            <p:stCondLst>
                              <p:cond delay="0"/>
                            </p:stCondLst>
                            <p:childTnLst>
                              <p:par>
                                <p:cTn id="482" presetID="1" presetClass="exit" presetSubtype="0" fill="hold" grpId="1" nodeType="clickEffect">
                                  <p:stCondLst>
                                    <p:cond delay="0"/>
                                  </p:stCondLst>
                                  <p:childTnLst>
                                    <p:set>
                                      <p:cBhvr>
                                        <p:cTn id="483" dur="1" fill="hold">
                                          <p:stCondLst>
                                            <p:cond delay="0"/>
                                          </p:stCondLst>
                                        </p:cTn>
                                        <p:tgtEl>
                                          <p:spTgt spid="12"/>
                                        </p:tgtEl>
                                        <p:attrNameLst>
                                          <p:attrName>style.visibility</p:attrName>
                                        </p:attrNameLst>
                                      </p:cBhvr>
                                      <p:to>
                                        <p:strVal val="hidden"/>
                                      </p:to>
                                    </p:set>
                                  </p:childTnLst>
                                </p:cTn>
                              </p:par>
                              <p:par>
                                <p:cTn id="484" presetID="1" presetClass="entr" presetSubtype="0" fill="hold" grpId="0" nodeType="withEffect">
                                  <p:stCondLst>
                                    <p:cond delay="0"/>
                                  </p:stCondLst>
                                  <p:childTnLst>
                                    <p:set>
                                      <p:cBhvr>
                                        <p:cTn id="485" dur="1" fill="hold">
                                          <p:stCondLst>
                                            <p:cond delay="0"/>
                                          </p:stCondLst>
                                        </p:cTn>
                                        <p:tgtEl>
                                          <p:spTgt spid="40"/>
                                        </p:tgtEl>
                                        <p:attrNameLst>
                                          <p:attrName>style.visibility</p:attrName>
                                        </p:attrNameLst>
                                      </p:cBhvr>
                                      <p:to>
                                        <p:strVal val="visible"/>
                                      </p:to>
                                    </p:set>
                                  </p:childTnLst>
                                </p:cTn>
                              </p:par>
                            </p:childTnLst>
                          </p:cTn>
                        </p:par>
                      </p:childTnLst>
                    </p:cTn>
                  </p:par>
                  <p:par>
                    <p:cTn id="486" fill="hold">
                      <p:stCondLst>
                        <p:cond delay="indefinite"/>
                      </p:stCondLst>
                      <p:childTnLst>
                        <p:par>
                          <p:cTn id="487" fill="hold">
                            <p:stCondLst>
                              <p:cond delay="0"/>
                            </p:stCondLst>
                            <p:childTnLst>
                              <p:par>
                                <p:cTn id="488" presetID="1" presetClass="exit" presetSubtype="0" fill="hold" grpId="1" nodeType="clickEffect">
                                  <p:stCondLst>
                                    <p:cond delay="0"/>
                                  </p:stCondLst>
                                  <p:childTnLst>
                                    <p:set>
                                      <p:cBhvr>
                                        <p:cTn id="489" dur="1" fill="hold">
                                          <p:stCondLst>
                                            <p:cond delay="0"/>
                                          </p:stCondLst>
                                        </p:cTn>
                                        <p:tgtEl>
                                          <p:spTgt spid="40"/>
                                        </p:tgtEl>
                                        <p:attrNameLst>
                                          <p:attrName>style.visibility</p:attrName>
                                        </p:attrNameLst>
                                      </p:cBhvr>
                                      <p:to>
                                        <p:strVal val="hidden"/>
                                      </p:to>
                                    </p:set>
                                  </p:childTnLst>
                                </p:cTn>
                              </p:par>
                              <p:par>
                                <p:cTn id="490" presetID="1" presetClass="entr" presetSubtype="0" fill="hold" grpId="0" nodeType="withEffect">
                                  <p:stCondLst>
                                    <p:cond delay="0"/>
                                  </p:stCondLst>
                                  <p:childTnLst>
                                    <p:set>
                                      <p:cBhvr>
                                        <p:cTn id="491" dur="1" fill="hold">
                                          <p:stCondLst>
                                            <p:cond delay="0"/>
                                          </p:stCondLst>
                                        </p:cTn>
                                        <p:tgtEl>
                                          <p:spTgt spid="39"/>
                                        </p:tgtEl>
                                        <p:attrNameLst>
                                          <p:attrName>style.visibility</p:attrName>
                                        </p:attrNameLst>
                                      </p:cBhvr>
                                      <p:to>
                                        <p:strVal val="visible"/>
                                      </p:to>
                                    </p:set>
                                  </p:childTnLst>
                                </p:cTn>
                              </p:par>
                            </p:childTnLst>
                          </p:cTn>
                        </p:par>
                      </p:childTnLst>
                    </p:cTn>
                  </p:par>
                  <p:par>
                    <p:cTn id="492" fill="hold">
                      <p:stCondLst>
                        <p:cond delay="indefinite"/>
                      </p:stCondLst>
                      <p:childTnLst>
                        <p:par>
                          <p:cTn id="493" fill="hold">
                            <p:stCondLst>
                              <p:cond delay="0"/>
                            </p:stCondLst>
                            <p:childTnLst>
                              <p:par>
                                <p:cTn id="494" presetID="1" presetClass="exit" presetSubtype="0" fill="hold" grpId="1" nodeType="clickEffect">
                                  <p:stCondLst>
                                    <p:cond delay="0"/>
                                  </p:stCondLst>
                                  <p:childTnLst>
                                    <p:set>
                                      <p:cBhvr>
                                        <p:cTn id="495" dur="1" fill="hold">
                                          <p:stCondLst>
                                            <p:cond delay="0"/>
                                          </p:stCondLst>
                                        </p:cTn>
                                        <p:tgtEl>
                                          <p:spTgt spid="39"/>
                                        </p:tgtEl>
                                        <p:attrNameLst>
                                          <p:attrName>style.visibility</p:attrName>
                                        </p:attrNameLst>
                                      </p:cBhvr>
                                      <p:to>
                                        <p:strVal val="hidden"/>
                                      </p:to>
                                    </p:set>
                                  </p:childTnLst>
                                </p:cTn>
                              </p:par>
                              <p:par>
                                <p:cTn id="496" presetID="1" presetClass="entr" presetSubtype="0" fill="hold" grpId="0" nodeType="withEffect">
                                  <p:stCondLst>
                                    <p:cond delay="0"/>
                                  </p:stCondLst>
                                  <p:childTnLst>
                                    <p:set>
                                      <p:cBhvr>
                                        <p:cTn id="497" dur="1" fill="hold">
                                          <p:stCondLst>
                                            <p:cond delay="0"/>
                                          </p:stCondLst>
                                        </p:cTn>
                                        <p:tgtEl>
                                          <p:spTgt spid="38"/>
                                        </p:tgtEl>
                                        <p:attrNameLst>
                                          <p:attrName>style.visibility</p:attrName>
                                        </p:attrNameLst>
                                      </p:cBhvr>
                                      <p:to>
                                        <p:strVal val="visible"/>
                                      </p:to>
                                    </p:set>
                                  </p:childTnLst>
                                </p:cTn>
                              </p:par>
                            </p:childTnLst>
                          </p:cTn>
                        </p:par>
                      </p:childTnLst>
                    </p:cTn>
                  </p:par>
                  <p:par>
                    <p:cTn id="498" fill="hold">
                      <p:stCondLst>
                        <p:cond delay="indefinite"/>
                      </p:stCondLst>
                      <p:childTnLst>
                        <p:par>
                          <p:cTn id="499" fill="hold">
                            <p:stCondLst>
                              <p:cond delay="0"/>
                            </p:stCondLst>
                            <p:childTnLst>
                              <p:par>
                                <p:cTn id="500" presetID="1" presetClass="exit" presetSubtype="0" fill="hold" grpId="1" nodeType="clickEffect">
                                  <p:stCondLst>
                                    <p:cond delay="0"/>
                                  </p:stCondLst>
                                  <p:childTnLst>
                                    <p:set>
                                      <p:cBhvr>
                                        <p:cTn id="501" dur="1" fill="hold">
                                          <p:stCondLst>
                                            <p:cond delay="0"/>
                                          </p:stCondLst>
                                        </p:cTn>
                                        <p:tgtEl>
                                          <p:spTgt spid="38"/>
                                        </p:tgtEl>
                                        <p:attrNameLst>
                                          <p:attrName>style.visibility</p:attrName>
                                        </p:attrNameLst>
                                      </p:cBhvr>
                                      <p:to>
                                        <p:strVal val="hidden"/>
                                      </p:to>
                                    </p:set>
                                  </p:childTnLst>
                                </p:cTn>
                              </p:par>
                              <p:par>
                                <p:cTn id="502" presetID="1" presetClass="entr" presetSubtype="0" fill="hold" grpId="0" nodeType="withEffect">
                                  <p:stCondLst>
                                    <p:cond delay="0"/>
                                  </p:stCondLst>
                                  <p:childTnLst>
                                    <p:set>
                                      <p:cBhvr>
                                        <p:cTn id="503" dur="1" fill="hold">
                                          <p:stCondLst>
                                            <p:cond delay="0"/>
                                          </p:stCondLst>
                                        </p:cTn>
                                        <p:tgtEl>
                                          <p:spTgt spid="37"/>
                                        </p:tgtEl>
                                        <p:attrNameLst>
                                          <p:attrName>style.visibility</p:attrName>
                                        </p:attrNameLst>
                                      </p:cBhvr>
                                      <p:to>
                                        <p:strVal val="visible"/>
                                      </p:to>
                                    </p:set>
                                  </p:childTnLst>
                                </p:cTn>
                              </p:par>
                            </p:childTnLst>
                          </p:cTn>
                        </p:par>
                      </p:childTnLst>
                    </p:cTn>
                  </p:par>
                  <p:par>
                    <p:cTn id="504" fill="hold">
                      <p:stCondLst>
                        <p:cond delay="indefinite"/>
                      </p:stCondLst>
                      <p:childTnLst>
                        <p:par>
                          <p:cTn id="505" fill="hold">
                            <p:stCondLst>
                              <p:cond delay="0"/>
                            </p:stCondLst>
                            <p:childTnLst>
                              <p:par>
                                <p:cTn id="506" presetID="1" presetClass="exit" presetSubtype="0" fill="hold" grpId="1" nodeType="clickEffect">
                                  <p:stCondLst>
                                    <p:cond delay="0"/>
                                  </p:stCondLst>
                                  <p:childTnLst>
                                    <p:set>
                                      <p:cBhvr>
                                        <p:cTn id="507" dur="1" fill="hold">
                                          <p:stCondLst>
                                            <p:cond delay="0"/>
                                          </p:stCondLst>
                                        </p:cTn>
                                        <p:tgtEl>
                                          <p:spTgt spid="37"/>
                                        </p:tgtEl>
                                        <p:attrNameLst>
                                          <p:attrName>style.visibility</p:attrName>
                                        </p:attrNameLst>
                                      </p:cBhvr>
                                      <p:to>
                                        <p:strVal val="hidden"/>
                                      </p:to>
                                    </p:set>
                                  </p:childTnLst>
                                </p:cTn>
                              </p:par>
                              <p:par>
                                <p:cTn id="508" presetID="1" presetClass="entr" presetSubtype="0" fill="hold" grpId="0" nodeType="withEffect">
                                  <p:stCondLst>
                                    <p:cond delay="0"/>
                                  </p:stCondLst>
                                  <p:childTnLst>
                                    <p:set>
                                      <p:cBhvr>
                                        <p:cTn id="509" dur="1" fill="hold">
                                          <p:stCondLst>
                                            <p:cond delay="0"/>
                                          </p:stCondLst>
                                        </p:cTn>
                                        <p:tgtEl>
                                          <p:spTgt spid="36"/>
                                        </p:tgtEl>
                                        <p:attrNameLst>
                                          <p:attrName>style.visibility</p:attrName>
                                        </p:attrNameLst>
                                      </p:cBhvr>
                                      <p:to>
                                        <p:strVal val="visible"/>
                                      </p:to>
                                    </p:set>
                                  </p:childTnLst>
                                </p:cTn>
                              </p:par>
                            </p:childTnLst>
                          </p:cTn>
                        </p:par>
                      </p:childTnLst>
                    </p:cTn>
                  </p:par>
                  <p:par>
                    <p:cTn id="510" fill="hold">
                      <p:stCondLst>
                        <p:cond delay="indefinite"/>
                      </p:stCondLst>
                      <p:childTnLst>
                        <p:par>
                          <p:cTn id="511" fill="hold">
                            <p:stCondLst>
                              <p:cond delay="0"/>
                            </p:stCondLst>
                            <p:childTnLst>
                              <p:par>
                                <p:cTn id="512" presetID="1" presetClass="exit" presetSubtype="0" fill="hold" grpId="1" nodeType="clickEffect">
                                  <p:stCondLst>
                                    <p:cond delay="0"/>
                                  </p:stCondLst>
                                  <p:childTnLst>
                                    <p:set>
                                      <p:cBhvr>
                                        <p:cTn id="513" dur="1" fill="hold">
                                          <p:stCondLst>
                                            <p:cond delay="0"/>
                                          </p:stCondLst>
                                        </p:cTn>
                                        <p:tgtEl>
                                          <p:spTgt spid="36"/>
                                        </p:tgtEl>
                                        <p:attrNameLst>
                                          <p:attrName>style.visibility</p:attrName>
                                        </p:attrNameLst>
                                      </p:cBhvr>
                                      <p:to>
                                        <p:strVal val="hidden"/>
                                      </p:to>
                                    </p:set>
                                  </p:childTnLst>
                                </p:cTn>
                              </p:par>
                              <p:par>
                                <p:cTn id="514" presetID="1" presetClass="entr" presetSubtype="0" fill="hold" grpId="0" nodeType="withEffect">
                                  <p:stCondLst>
                                    <p:cond delay="0"/>
                                  </p:stCondLst>
                                  <p:childTnLst>
                                    <p:set>
                                      <p:cBhvr>
                                        <p:cTn id="515" dur="1" fill="hold">
                                          <p:stCondLst>
                                            <p:cond delay="0"/>
                                          </p:stCondLst>
                                        </p:cTn>
                                        <p:tgtEl>
                                          <p:spTgt spid="11"/>
                                        </p:tgtEl>
                                        <p:attrNameLst>
                                          <p:attrName>style.visibility</p:attrName>
                                        </p:attrNameLst>
                                      </p:cBhvr>
                                      <p:to>
                                        <p:strVal val="visible"/>
                                      </p:to>
                                    </p:set>
                                  </p:childTnLst>
                                </p:cTn>
                              </p:par>
                            </p:childTnLst>
                          </p:cTn>
                        </p:par>
                      </p:childTnLst>
                    </p:cTn>
                  </p:par>
                  <p:par>
                    <p:cTn id="516" fill="hold">
                      <p:stCondLst>
                        <p:cond delay="indefinite"/>
                      </p:stCondLst>
                      <p:childTnLst>
                        <p:par>
                          <p:cTn id="517" fill="hold">
                            <p:stCondLst>
                              <p:cond delay="0"/>
                            </p:stCondLst>
                            <p:childTnLst>
                              <p:par>
                                <p:cTn id="518" presetID="1" presetClass="exit" presetSubtype="0" fill="hold" grpId="1" nodeType="clickEffect">
                                  <p:stCondLst>
                                    <p:cond delay="0"/>
                                  </p:stCondLst>
                                  <p:childTnLst>
                                    <p:set>
                                      <p:cBhvr>
                                        <p:cTn id="519" dur="1" fill="hold">
                                          <p:stCondLst>
                                            <p:cond delay="0"/>
                                          </p:stCondLst>
                                        </p:cTn>
                                        <p:tgtEl>
                                          <p:spTgt spid="11"/>
                                        </p:tgtEl>
                                        <p:attrNameLst>
                                          <p:attrName>style.visibility</p:attrName>
                                        </p:attrNameLst>
                                      </p:cBhvr>
                                      <p:to>
                                        <p:strVal val="hidden"/>
                                      </p:to>
                                    </p:set>
                                  </p:childTnLst>
                                </p:cTn>
                              </p:par>
                              <p:par>
                                <p:cTn id="520" presetID="1" presetClass="entr" presetSubtype="0" fill="hold" grpId="0" nodeType="withEffect">
                                  <p:stCondLst>
                                    <p:cond delay="0"/>
                                  </p:stCondLst>
                                  <p:childTnLst>
                                    <p:set>
                                      <p:cBhvr>
                                        <p:cTn id="521" dur="1" fill="hold">
                                          <p:stCondLst>
                                            <p:cond delay="0"/>
                                          </p:stCondLst>
                                        </p:cTn>
                                        <p:tgtEl>
                                          <p:spTgt spid="15"/>
                                        </p:tgtEl>
                                        <p:attrNameLst>
                                          <p:attrName>style.visibility</p:attrName>
                                        </p:attrNameLst>
                                      </p:cBhvr>
                                      <p:to>
                                        <p:strVal val="visible"/>
                                      </p:to>
                                    </p:set>
                                  </p:childTnLst>
                                </p:cTn>
                              </p:par>
                            </p:childTnLst>
                          </p:cTn>
                        </p:par>
                      </p:childTnLst>
                    </p:cTn>
                  </p:par>
                  <p:par>
                    <p:cTn id="522" fill="hold">
                      <p:stCondLst>
                        <p:cond delay="indefinite"/>
                      </p:stCondLst>
                      <p:childTnLst>
                        <p:par>
                          <p:cTn id="523" fill="hold">
                            <p:stCondLst>
                              <p:cond delay="0"/>
                            </p:stCondLst>
                            <p:childTnLst>
                              <p:par>
                                <p:cTn id="524" presetID="1" presetClass="exit" presetSubtype="0" fill="hold" grpId="1" nodeType="clickEffect">
                                  <p:stCondLst>
                                    <p:cond delay="0"/>
                                  </p:stCondLst>
                                  <p:childTnLst>
                                    <p:set>
                                      <p:cBhvr>
                                        <p:cTn id="525" dur="1" fill="hold">
                                          <p:stCondLst>
                                            <p:cond delay="0"/>
                                          </p:stCondLst>
                                        </p:cTn>
                                        <p:tgtEl>
                                          <p:spTgt spid="15"/>
                                        </p:tgtEl>
                                        <p:attrNameLst>
                                          <p:attrName>style.visibility</p:attrName>
                                        </p:attrNameLst>
                                      </p:cBhvr>
                                      <p:to>
                                        <p:strVal val="hidden"/>
                                      </p:to>
                                    </p:set>
                                  </p:childTnLst>
                                </p:cTn>
                              </p:par>
                              <p:par>
                                <p:cTn id="526" presetID="1" presetClass="entr" presetSubtype="0" fill="hold" grpId="0" nodeType="withEffect">
                                  <p:stCondLst>
                                    <p:cond delay="0"/>
                                  </p:stCondLst>
                                  <p:childTnLst>
                                    <p:set>
                                      <p:cBhvr>
                                        <p:cTn id="527" dur="1" fill="hold">
                                          <p:stCondLst>
                                            <p:cond delay="0"/>
                                          </p:stCondLst>
                                        </p:cTn>
                                        <p:tgtEl>
                                          <p:spTgt spid="18"/>
                                        </p:tgtEl>
                                        <p:attrNameLst>
                                          <p:attrName>style.visibility</p:attrName>
                                        </p:attrNameLst>
                                      </p:cBhvr>
                                      <p:to>
                                        <p:strVal val="visible"/>
                                      </p:to>
                                    </p:set>
                                  </p:childTnLst>
                                </p:cTn>
                              </p:par>
                            </p:childTnLst>
                          </p:cTn>
                        </p:par>
                      </p:childTnLst>
                    </p:cTn>
                  </p:par>
                  <p:par>
                    <p:cTn id="528" fill="hold">
                      <p:stCondLst>
                        <p:cond delay="indefinite"/>
                      </p:stCondLst>
                      <p:childTnLst>
                        <p:par>
                          <p:cTn id="529" fill="hold">
                            <p:stCondLst>
                              <p:cond delay="0"/>
                            </p:stCondLst>
                            <p:childTnLst>
                              <p:par>
                                <p:cTn id="530" presetID="1" presetClass="exit" presetSubtype="0" fill="hold" grpId="1" nodeType="clickEffect">
                                  <p:stCondLst>
                                    <p:cond delay="0"/>
                                  </p:stCondLst>
                                  <p:childTnLst>
                                    <p:set>
                                      <p:cBhvr>
                                        <p:cTn id="531" dur="1" fill="hold">
                                          <p:stCondLst>
                                            <p:cond delay="0"/>
                                          </p:stCondLst>
                                        </p:cTn>
                                        <p:tgtEl>
                                          <p:spTgt spid="18"/>
                                        </p:tgtEl>
                                        <p:attrNameLst>
                                          <p:attrName>style.visibility</p:attrName>
                                        </p:attrNameLst>
                                      </p:cBhvr>
                                      <p:to>
                                        <p:strVal val="hidden"/>
                                      </p:to>
                                    </p:set>
                                  </p:childTnLst>
                                </p:cTn>
                              </p:par>
                              <p:par>
                                <p:cTn id="532" presetID="1" presetClass="entr" presetSubtype="0" fill="hold" grpId="0" nodeType="withEffect">
                                  <p:stCondLst>
                                    <p:cond delay="0"/>
                                  </p:stCondLst>
                                  <p:childTnLst>
                                    <p:set>
                                      <p:cBhvr>
                                        <p:cTn id="533" dur="1" fill="hold">
                                          <p:stCondLst>
                                            <p:cond delay="0"/>
                                          </p:stCondLst>
                                        </p:cTn>
                                        <p:tgtEl>
                                          <p:spTgt spid="19"/>
                                        </p:tgtEl>
                                        <p:attrNameLst>
                                          <p:attrName>style.visibility</p:attrName>
                                        </p:attrNameLst>
                                      </p:cBhvr>
                                      <p:to>
                                        <p:strVal val="visible"/>
                                      </p:to>
                                    </p:set>
                                  </p:childTnLst>
                                </p:cTn>
                              </p:par>
                            </p:childTnLst>
                          </p:cTn>
                        </p:par>
                      </p:childTnLst>
                    </p:cTn>
                  </p:par>
                  <p:par>
                    <p:cTn id="534" fill="hold">
                      <p:stCondLst>
                        <p:cond delay="indefinite"/>
                      </p:stCondLst>
                      <p:childTnLst>
                        <p:par>
                          <p:cTn id="535" fill="hold">
                            <p:stCondLst>
                              <p:cond delay="0"/>
                            </p:stCondLst>
                            <p:childTnLst>
                              <p:par>
                                <p:cTn id="536" presetID="1" presetClass="exit" presetSubtype="0" fill="hold" grpId="1" nodeType="clickEffect">
                                  <p:stCondLst>
                                    <p:cond delay="0"/>
                                  </p:stCondLst>
                                  <p:childTnLst>
                                    <p:set>
                                      <p:cBhvr>
                                        <p:cTn id="537" dur="1" fill="hold">
                                          <p:stCondLst>
                                            <p:cond delay="0"/>
                                          </p:stCondLst>
                                        </p:cTn>
                                        <p:tgtEl>
                                          <p:spTgt spid="19"/>
                                        </p:tgtEl>
                                        <p:attrNameLst>
                                          <p:attrName>style.visibility</p:attrName>
                                        </p:attrNameLst>
                                      </p:cBhvr>
                                      <p:to>
                                        <p:strVal val="hidden"/>
                                      </p:to>
                                    </p:set>
                                  </p:childTnLst>
                                </p:cTn>
                              </p:par>
                              <p:par>
                                <p:cTn id="538" presetID="1" presetClass="entr" presetSubtype="0" fill="hold" grpId="0" nodeType="withEffect">
                                  <p:stCondLst>
                                    <p:cond delay="0"/>
                                  </p:stCondLst>
                                  <p:childTnLst>
                                    <p:set>
                                      <p:cBhvr>
                                        <p:cTn id="539" dur="1" fill="hold">
                                          <p:stCondLst>
                                            <p:cond delay="0"/>
                                          </p:stCondLst>
                                        </p:cTn>
                                        <p:tgtEl>
                                          <p:spTgt spid="20"/>
                                        </p:tgtEl>
                                        <p:attrNameLst>
                                          <p:attrName>style.visibility</p:attrName>
                                        </p:attrNameLst>
                                      </p:cBhvr>
                                      <p:to>
                                        <p:strVal val="visible"/>
                                      </p:to>
                                    </p:set>
                                  </p:childTnLst>
                                </p:cTn>
                              </p:par>
                            </p:childTnLst>
                          </p:cTn>
                        </p:par>
                      </p:childTnLst>
                    </p:cTn>
                  </p:par>
                  <p:par>
                    <p:cTn id="540" fill="hold">
                      <p:stCondLst>
                        <p:cond delay="indefinite"/>
                      </p:stCondLst>
                      <p:childTnLst>
                        <p:par>
                          <p:cTn id="541" fill="hold">
                            <p:stCondLst>
                              <p:cond delay="0"/>
                            </p:stCondLst>
                            <p:childTnLst>
                              <p:par>
                                <p:cTn id="542" presetID="1" presetClass="exit" presetSubtype="0" fill="hold" grpId="1" nodeType="clickEffect">
                                  <p:stCondLst>
                                    <p:cond delay="0"/>
                                  </p:stCondLst>
                                  <p:childTnLst>
                                    <p:set>
                                      <p:cBhvr>
                                        <p:cTn id="543" dur="1" fill="hold">
                                          <p:stCondLst>
                                            <p:cond delay="0"/>
                                          </p:stCondLst>
                                        </p:cTn>
                                        <p:tgtEl>
                                          <p:spTgt spid="20"/>
                                        </p:tgtEl>
                                        <p:attrNameLst>
                                          <p:attrName>style.visibility</p:attrName>
                                        </p:attrNameLst>
                                      </p:cBhvr>
                                      <p:to>
                                        <p:strVal val="hidden"/>
                                      </p:to>
                                    </p:set>
                                  </p:childTnLst>
                                </p:cTn>
                              </p:par>
                              <p:par>
                                <p:cTn id="544" presetID="1" presetClass="entr" presetSubtype="0" fill="hold" grpId="0" nodeType="withEffect">
                                  <p:stCondLst>
                                    <p:cond delay="0"/>
                                  </p:stCondLst>
                                  <p:childTnLst>
                                    <p:set>
                                      <p:cBhvr>
                                        <p:cTn id="545" dur="1" fill="hold">
                                          <p:stCondLst>
                                            <p:cond delay="0"/>
                                          </p:stCondLst>
                                        </p:cTn>
                                        <p:tgtEl>
                                          <p:spTgt spid="16"/>
                                        </p:tgtEl>
                                        <p:attrNameLst>
                                          <p:attrName>style.visibility</p:attrName>
                                        </p:attrNameLst>
                                      </p:cBhvr>
                                      <p:to>
                                        <p:strVal val="visible"/>
                                      </p:to>
                                    </p:set>
                                  </p:childTnLst>
                                </p:cTn>
                              </p:par>
                            </p:childTnLst>
                          </p:cTn>
                        </p:par>
                      </p:childTnLst>
                    </p:cTn>
                  </p:par>
                  <p:par>
                    <p:cTn id="546" fill="hold">
                      <p:stCondLst>
                        <p:cond delay="indefinite"/>
                      </p:stCondLst>
                      <p:childTnLst>
                        <p:par>
                          <p:cTn id="547" fill="hold">
                            <p:stCondLst>
                              <p:cond delay="0"/>
                            </p:stCondLst>
                            <p:childTnLst>
                              <p:par>
                                <p:cTn id="548" presetID="1" presetClass="exit" presetSubtype="0" fill="hold" grpId="1" nodeType="clickEffect">
                                  <p:stCondLst>
                                    <p:cond delay="0"/>
                                  </p:stCondLst>
                                  <p:childTnLst>
                                    <p:set>
                                      <p:cBhvr>
                                        <p:cTn id="549" dur="1" fill="hold">
                                          <p:stCondLst>
                                            <p:cond delay="0"/>
                                          </p:stCondLst>
                                        </p:cTn>
                                        <p:tgtEl>
                                          <p:spTgt spid="16"/>
                                        </p:tgtEl>
                                        <p:attrNameLst>
                                          <p:attrName>style.visibility</p:attrName>
                                        </p:attrNameLst>
                                      </p:cBhvr>
                                      <p:to>
                                        <p:strVal val="hidden"/>
                                      </p:to>
                                    </p:set>
                                  </p:childTnLst>
                                </p:cTn>
                              </p:par>
                              <p:par>
                                <p:cTn id="550" presetID="1" presetClass="entr" presetSubtype="0" fill="hold" grpId="0" nodeType="withEffect">
                                  <p:stCondLst>
                                    <p:cond delay="0"/>
                                  </p:stCondLst>
                                  <p:childTnLst>
                                    <p:set>
                                      <p:cBhvr>
                                        <p:cTn id="551" dur="1" fill="hold">
                                          <p:stCondLst>
                                            <p:cond delay="0"/>
                                          </p:stCondLst>
                                        </p:cTn>
                                        <p:tgtEl>
                                          <p:spTgt spid="17"/>
                                        </p:tgtEl>
                                        <p:attrNameLst>
                                          <p:attrName>style.visibility</p:attrName>
                                        </p:attrNameLst>
                                      </p:cBhvr>
                                      <p:to>
                                        <p:strVal val="visible"/>
                                      </p:to>
                                    </p:set>
                                  </p:childTnLst>
                                </p:cTn>
                              </p:par>
                            </p:childTnLst>
                          </p:cTn>
                        </p:par>
                      </p:childTnLst>
                    </p:cTn>
                  </p:par>
                  <p:par>
                    <p:cTn id="552" fill="hold">
                      <p:stCondLst>
                        <p:cond delay="indefinite"/>
                      </p:stCondLst>
                      <p:childTnLst>
                        <p:par>
                          <p:cTn id="553" fill="hold">
                            <p:stCondLst>
                              <p:cond delay="0"/>
                            </p:stCondLst>
                            <p:childTnLst>
                              <p:par>
                                <p:cTn id="554" presetID="1" presetClass="exit" presetSubtype="0" fill="hold" grpId="1" nodeType="clickEffect">
                                  <p:stCondLst>
                                    <p:cond delay="0"/>
                                  </p:stCondLst>
                                  <p:childTnLst>
                                    <p:set>
                                      <p:cBhvr>
                                        <p:cTn id="555" dur="1" fill="hold">
                                          <p:stCondLst>
                                            <p:cond delay="0"/>
                                          </p:stCondLst>
                                        </p:cTn>
                                        <p:tgtEl>
                                          <p:spTgt spid="17"/>
                                        </p:tgtEl>
                                        <p:attrNameLst>
                                          <p:attrName>style.visibility</p:attrName>
                                        </p:attrNameLst>
                                      </p:cBhvr>
                                      <p:to>
                                        <p:strVal val="hidden"/>
                                      </p:to>
                                    </p:set>
                                  </p:childTnLst>
                                </p:cTn>
                              </p:par>
                              <p:par>
                                <p:cTn id="556" presetID="1" presetClass="entr" presetSubtype="0" fill="hold" grpId="0" nodeType="withEffect">
                                  <p:stCondLst>
                                    <p:cond delay="0"/>
                                  </p:stCondLst>
                                  <p:childTnLst>
                                    <p:set>
                                      <p:cBhvr>
                                        <p:cTn id="557" dur="1" fill="hold">
                                          <p:stCondLst>
                                            <p:cond delay="0"/>
                                          </p:stCondLst>
                                        </p:cTn>
                                        <p:tgtEl>
                                          <p:spTgt spid="21"/>
                                        </p:tgtEl>
                                        <p:attrNameLst>
                                          <p:attrName>style.visibility</p:attrName>
                                        </p:attrNameLst>
                                      </p:cBhvr>
                                      <p:to>
                                        <p:strVal val="visible"/>
                                      </p:to>
                                    </p:set>
                                  </p:childTnLst>
                                </p:cTn>
                              </p:par>
                            </p:childTnLst>
                          </p:cTn>
                        </p:par>
                      </p:childTnLst>
                    </p:cTn>
                  </p:par>
                  <p:par>
                    <p:cTn id="558" fill="hold">
                      <p:stCondLst>
                        <p:cond delay="indefinite"/>
                      </p:stCondLst>
                      <p:childTnLst>
                        <p:par>
                          <p:cTn id="559" fill="hold">
                            <p:stCondLst>
                              <p:cond delay="0"/>
                            </p:stCondLst>
                            <p:childTnLst>
                              <p:par>
                                <p:cTn id="560" presetID="1" presetClass="exit" presetSubtype="0" fill="hold" grpId="1" nodeType="clickEffect">
                                  <p:stCondLst>
                                    <p:cond delay="0"/>
                                  </p:stCondLst>
                                  <p:childTnLst>
                                    <p:set>
                                      <p:cBhvr>
                                        <p:cTn id="561" dur="1" fill="hold">
                                          <p:stCondLst>
                                            <p:cond delay="0"/>
                                          </p:stCondLst>
                                        </p:cTn>
                                        <p:tgtEl>
                                          <p:spTgt spid="21"/>
                                        </p:tgtEl>
                                        <p:attrNameLst>
                                          <p:attrName>style.visibility</p:attrName>
                                        </p:attrNameLst>
                                      </p:cBhvr>
                                      <p:to>
                                        <p:strVal val="hidden"/>
                                      </p:to>
                                    </p:set>
                                  </p:childTnLst>
                                </p:cTn>
                              </p:par>
                              <p:par>
                                <p:cTn id="562" presetID="1" presetClass="entr" presetSubtype="0" fill="hold" grpId="0" nodeType="withEffect">
                                  <p:stCondLst>
                                    <p:cond delay="0"/>
                                  </p:stCondLst>
                                  <p:childTnLst>
                                    <p:set>
                                      <p:cBhvr>
                                        <p:cTn id="563" dur="1" fill="hold">
                                          <p:stCondLst>
                                            <p:cond delay="0"/>
                                          </p:stCondLst>
                                        </p:cTn>
                                        <p:tgtEl>
                                          <p:spTgt spid="22"/>
                                        </p:tgtEl>
                                        <p:attrNameLst>
                                          <p:attrName>style.visibility</p:attrName>
                                        </p:attrNameLst>
                                      </p:cBhvr>
                                      <p:to>
                                        <p:strVal val="visible"/>
                                      </p:to>
                                    </p:set>
                                  </p:childTnLst>
                                </p:cTn>
                              </p:par>
                            </p:childTnLst>
                          </p:cTn>
                        </p:par>
                      </p:childTnLst>
                    </p:cTn>
                  </p:par>
                  <p:par>
                    <p:cTn id="564" fill="hold">
                      <p:stCondLst>
                        <p:cond delay="indefinite"/>
                      </p:stCondLst>
                      <p:childTnLst>
                        <p:par>
                          <p:cTn id="565" fill="hold">
                            <p:stCondLst>
                              <p:cond delay="0"/>
                            </p:stCondLst>
                            <p:childTnLst>
                              <p:par>
                                <p:cTn id="566" presetID="1" presetClass="exit" presetSubtype="0" fill="hold" grpId="1" nodeType="clickEffect">
                                  <p:stCondLst>
                                    <p:cond delay="0"/>
                                  </p:stCondLst>
                                  <p:childTnLst>
                                    <p:set>
                                      <p:cBhvr>
                                        <p:cTn id="567" dur="1" fill="hold">
                                          <p:stCondLst>
                                            <p:cond delay="0"/>
                                          </p:stCondLst>
                                        </p:cTn>
                                        <p:tgtEl>
                                          <p:spTgt spid="22"/>
                                        </p:tgtEl>
                                        <p:attrNameLst>
                                          <p:attrName>style.visibility</p:attrName>
                                        </p:attrNameLst>
                                      </p:cBhvr>
                                      <p:to>
                                        <p:strVal val="hidden"/>
                                      </p:to>
                                    </p:set>
                                  </p:childTnLst>
                                </p:cTn>
                              </p:par>
                              <p:par>
                                <p:cTn id="568" presetID="1" presetClass="entr" presetSubtype="0" fill="hold" grpId="0" nodeType="withEffect">
                                  <p:stCondLst>
                                    <p:cond delay="0"/>
                                  </p:stCondLst>
                                  <p:childTnLst>
                                    <p:set>
                                      <p:cBhvr>
                                        <p:cTn id="569" dur="1" fill="hold">
                                          <p:stCondLst>
                                            <p:cond delay="0"/>
                                          </p:stCondLst>
                                        </p:cTn>
                                        <p:tgtEl>
                                          <p:spTgt spid="23"/>
                                        </p:tgtEl>
                                        <p:attrNameLst>
                                          <p:attrName>style.visibility</p:attrName>
                                        </p:attrNameLst>
                                      </p:cBhvr>
                                      <p:to>
                                        <p:strVal val="visible"/>
                                      </p:to>
                                    </p:set>
                                  </p:childTnLst>
                                </p:cTn>
                              </p:par>
                            </p:childTnLst>
                          </p:cTn>
                        </p:par>
                      </p:childTnLst>
                    </p:cTn>
                  </p:par>
                  <p:par>
                    <p:cTn id="570" fill="hold">
                      <p:stCondLst>
                        <p:cond delay="indefinite"/>
                      </p:stCondLst>
                      <p:childTnLst>
                        <p:par>
                          <p:cTn id="571" fill="hold">
                            <p:stCondLst>
                              <p:cond delay="0"/>
                            </p:stCondLst>
                            <p:childTnLst>
                              <p:par>
                                <p:cTn id="572" presetID="1" presetClass="exit" presetSubtype="0" fill="hold" grpId="1" nodeType="clickEffect">
                                  <p:stCondLst>
                                    <p:cond delay="0"/>
                                  </p:stCondLst>
                                  <p:childTnLst>
                                    <p:set>
                                      <p:cBhvr>
                                        <p:cTn id="573" dur="1" fill="hold">
                                          <p:stCondLst>
                                            <p:cond delay="0"/>
                                          </p:stCondLst>
                                        </p:cTn>
                                        <p:tgtEl>
                                          <p:spTgt spid="23"/>
                                        </p:tgtEl>
                                        <p:attrNameLst>
                                          <p:attrName>style.visibility</p:attrName>
                                        </p:attrNameLst>
                                      </p:cBhvr>
                                      <p:to>
                                        <p:strVal val="hidden"/>
                                      </p:to>
                                    </p:set>
                                  </p:childTnLst>
                                </p:cTn>
                              </p:par>
                              <p:par>
                                <p:cTn id="574" presetID="1" presetClass="entr" presetSubtype="0" fill="hold" grpId="0" nodeType="withEffect">
                                  <p:stCondLst>
                                    <p:cond delay="0"/>
                                  </p:stCondLst>
                                  <p:childTnLst>
                                    <p:set>
                                      <p:cBhvr>
                                        <p:cTn id="575" dur="1" fill="hold">
                                          <p:stCondLst>
                                            <p:cond delay="0"/>
                                          </p:stCondLst>
                                        </p:cTn>
                                        <p:tgtEl>
                                          <p:spTgt spid="24"/>
                                        </p:tgtEl>
                                        <p:attrNameLst>
                                          <p:attrName>style.visibility</p:attrName>
                                        </p:attrNameLst>
                                      </p:cBhvr>
                                      <p:to>
                                        <p:strVal val="visible"/>
                                      </p:to>
                                    </p:set>
                                  </p:childTnLst>
                                </p:cTn>
                              </p:par>
                            </p:childTnLst>
                          </p:cTn>
                        </p:par>
                      </p:childTnLst>
                    </p:cTn>
                  </p:par>
                  <p:par>
                    <p:cTn id="576" fill="hold">
                      <p:stCondLst>
                        <p:cond delay="indefinite"/>
                      </p:stCondLst>
                      <p:childTnLst>
                        <p:par>
                          <p:cTn id="577" fill="hold">
                            <p:stCondLst>
                              <p:cond delay="0"/>
                            </p:stCondLst>
                            <p:childTnLst>
                              <p:par>
                                <p:cTn id="578" presetID="1" presetClass="exit" presetSubtype="0" fill="hold" grpId="1" nodeType="clickEffect">
                                  <p:stCondLst>
                                    <p:cond delay="0"/>
                                  </p:stCondLst>
                                  <p:childTnLst>
                                    <p:set>
                                      <p:cBhvr>
                                        <p:cTn id="579" dur="1" fill="hold">
                                          <p:stCondLst>
                                            <p:cond delay="0"/>
                                          </p:stCondLst>
                                        </p:cTn>
                                        <p:tgtEl>
                                          <p:spTgt spid="24"/>
                                        </p:tgtEl>
                                        <p:attrNameLst>
                                          <p:attrName>style.visibility</p:attrName>
                                        </p:attrNameLst>
                                      </p:cBhvr>
                                      <p:to>
                                        <p:strVal val="hidden"/>
                                      </p:to>
                                    </p:set>
                                  </p:childTnLst>
                                </p:cTn>
                              </p:par>
                              <p:par>
                                <p:cTn id="580" presetID="1" presetClass="entr" presetSubtype="0" fill="hold" grpId="0" nodeType="withEffect">
                                  <p:stCondLst>
                                    <p:cond delay="0"/>
                                  </p:stCondLst>
                                  <p:childTnLst>
                                    <p:set>
                                      <p:cBhvr>
                                        <p:cTn id="581" dur="1" fill="hold">
                                          <p:stCondLst>
                                            <p:cond delay="0"/>
                                          </p:stCondLst>
                                        </p:cTn>
                                        <p:tgtEl>
                                          <p:spTgt spid="25"/>
                                        </p:tgtEl>
                                        <p:attrNameLst>
                                          <p:attrName>style.visibility</p:attrName>
                                        </p:attrNameLst>
                                      </p:cBhvr>
                                      <p:to>
                                        <p:strVal val="visible"/>
                                      </p:to>
                                    </p:set>
                                  </p:childTnLst>
                                </p:cTn>
                              </p:par>
                            </p:childTnLst>
                          </p:cTn>
                        </p:par>
                      </p:childTnLst>
                    </p:cTn>
                  </p:par>
                  <p:par>
                    <p:cTn id="582" fill="hold">
                      <p:stCondLst>
                        <p:cond delay="indefinite"/>
                      </p:stCondLst>
                      <p:childTnLst>
                        <p:par>
                          <p:cTn id="583" fill="hold">
                            <p:stCondLst>
                              <p:cond delay="0"/>
                            </p:stCondLst>
                            <p:childTnLst>
                              <p:par>
                                <p:cTn id="584" presetID="1" presetClass="exit" presetSubtype="0" fill="hold" grpId="1" nodeType="clickEffect">
                                  <p:stCondLst>
                                    <p:cond delay="0"/>
                                  </p:stCondLst>
                                  <p:childTnLst>
                                    <p:set>
                                      <p:cBhvr>
                                        <p:cTn id="585" dur="1" fill="hold">
                                          <p:stCondLst>
                                            <p:cond delay="0"/>
                                          </p:stCondLst>
                                        </p:cTn>
                                        <p:tgtEl>
                                          <p:spTgt spid="25"/>
                                        </p:tgtEl>
                                        <p:attrNameLst>
                                          <p:attrName>style.visibility</p:attrName>
                                        </p:attrNameLst>
                                      </p:cBhvr>
                                      <p:to>
                                        <p:strVal val="hidden"/>
                                      </p:to>
                                    </p:set>
                                  </p:childTnLst>
                                </p:cTn>
                              </p:par>
                              <p:par>
                                <p:cTn id="586" presetID="1" presetClass="entr" presetSubtype="0" fill="hold" grpId="0" nodeType="withEffect">
                                  <p:stCondLst>
                                    <p:cond delay="0"/>
                                  </p:stCondLst>
                                  <p:childTnLst>
                                    <p:set>
                                      <p:cBhvr>
                                        <p:cTn id="587" dur="1" fill="hold">
                                          <p:stCondLst>
                                            <p:cond delay="0"/>
                                          </p:stCondLst>
                                        </p:cTn>
                                        <p:tgtEl>
                                          <p:spTgt spid="41"/>
                                        </p:tgtEl>
                                        <p:attrNameLst>
                                          <p:attrName>style.visibility</p:attrName>
                                        </p:attrNameLst>
                                      </p:cBhvr>
                                      <p:to>
                                        <p:strVal val="visible"/>
                                      </p:to>
                                    </p:set>
                                  </p:childTnLst>
                                </p:cTn>
                              </p:par>
                            </p:childTnLst>
                          </p:cTn>
                        </p:par>
                      </p:childTnLst>
                    </p:cTn>
                  </p:par>
                  <p:par>
                    <p:cTn id="588" fill="hold">
                      <p:stCondLst>
                        <p:cond delay="indefinite"/>
                      </p:stCondLst>
                      <p:childTnLst>
                        <p:par>
                          <p:cTn id="589" fill="hold">
                            <p:stCondLst>
                              <p:cond delay="0"/>
                            </p:stCondLst>
                            <p:childTnLst>
                              <p:par>
                                <p:cTn id="590" presetID="1" presetClass="exit" presetSubtype="0" fill="hold" grpId="1" nodeType="clickEffect">
                                  <p:stCondLst>
                                    <p:cond delay="0"/>
                                  </p:stCondLst>
                                  <p:childTnLst>
                                    <p:set>
                                      <p:cBhvr>
                                        <p:cTn id="591" dur="1" fill="hold">
                                          <p:stCondLst>
                                            <p:cond delay="0"/>
                                          </p:stCondLst>
                                        </p:cTn>
                                        <p:tgtEl>
                                          <p:spTgt spid="41"/>
                                        </p:tgtEl>
                                        <p:attrNameLst>
                                          <p:attrName>style.visibility</p:attrName>
                                        </p:attrNameLst>
                                      </p:cBhvr>
                                      <p:to>
                                        <p:strVal val="hidden"/>
                                      </p:to>
                                    </p:set>
                                  </p:childTnLst>
                                </p:cTn>
                              </p:par>
                              <p:par>
                                <p:cTn id="592" presetID="1" presetClass="entr" presetSubtype="0" fill="hold" grpId="0" nodeType="withEffect">
                                  <p:stCondLst>
                                    <p:cond delay="0"/>
                                  </p:stCondLst>
                                  <p:childTnLst>
                                    <p:set>
                                      <p:cBhvr>
                                        <p:cTn id="593" dur="1" fill="hold">
                                          <p:stCondLst>
                                            <p:cond delay="0"/>
                                          </p:stCondLst>
                                        </p:cTn>
                                        <p:tgtEl>
                                          <p:spTgt spid="42"/>
                                        </p:tgtEl>
                                        <p:attrNameLst>
                                          <p:attrName>style.visibility</p:attrName>
                                        </p:attrNameLst>
                                      </p:cBhvr>
                                      <p:to>
                                        <p:strVal val="visible"/>
                                      </p:to>
                                    </p:set>
                                  </p:childTnLst>
                                </p:cTn>
                              </p:par>
                            </p:childTnLst>
                          </p:cTn>
                        </p:par>
                      </p:childTnLst>
                    </p:cTn>
                  </p:par>
                  <p:par>
                    <p:cTn id="594" fill="hold">
                      <p:stCondLst>
                        <p:cond delay="indefinite"/>
                      </p:stCondLst>
                      <p:childTnLst>
                        <p:par>
                          <p:cTn id="595" fill="hold">
                            <p:stCondLst>
                              <p:cond delay="0"/>
                            </p:stCondLst>
                            <p:childTnLst>
                              <p:par>
                                <p:cTn id="596" presetID="1" presetClass="exit" presetSubtype="0" fill="hold" grpId="1" nodeType="clickEffect">
                                  <p:stCondLst>
                                    <p:cond delay="0"/>
                                  </p:stCondLst>
                                  <p:childTnLst>
                                    <p:set>
                                      <p:cBhvr>
                                        <p:cTn id="597" dur="1" fill="hold">
                                          <p:stCondLst>
                                            <p:cond delay="0"/>
                                          </p:stCondLst>
                                        </p:cTn>
                                        <p:tgtEl>
                                          <p:spTgt spid="42"/>
                                        </p:tgtEl>
                                        <p:attrNameLst>
                                          <p:attrName>style.visibility</p:attrName>
                                        </p:attrNameLst>
                                      </p:cBhvr>
                                      <p:to>
                                        <p:strVal val="hidden"/>
                                      </p:to>
                                    </p:set>
                                  </p:childTnLst>
                                </p:cTn>
                              </p:par>
                              <p:par>
                                <p:cTn id="598" presetID="1" presetClass="entr" presetSubtype="0" fill="hold" grpId="0" nodeType="withEffect">
                                  <p:stCondLst>
                                    <p:cond delay="0"/>
                                  </p:stCondLst>
                                  <p:childTnLst>
                                    <p:set>
                                      <p:cBhvr>
                                        <p:cTn id="599" dur="1" fill="hold">
                                          <p:stCondLst>
                                            <p:cond delay="0"/>
                                          </p:stCondLst>
                                        </p:cTn>
                                        <p:tgtEl>
                                          <p:spTgt spid="43"/>
                                        </p:tgtEl>
                                        <p:attrNameLst>
                                          <p:attrName>style.visibility</p:attrName>
                                        </p:attrNameLst>
                                      </p:cBhvr>
                                      <p:to>
                                        <p:strVal val="visible"/>
                                      </p:to>
                                    </p:set>
                                  </p:childTnLst>
                                </p:cTn>
                              </p:par>
                            </p:childTnLst>
                          </p:cTn>
                        </p:par>
                      </p:childTnLst>
                    </p:cTn>
                  </p:par>
                  <p:par>
                    <p:cTn id="600" fill="hold">
                      <p:stCondLst>
                        <p:cond delay="indefinite"/>
                      </p:stCondLst>
                      <p:childTnLst>
                        <p:par>
                          <p:cTn id="601" fill="hold">
                            <p:stCondLst>
                              <p:cond delay="0"/>
                            </p:stCondLst>
                            <p:childTnLst>
                              <p:par>
                                <p:cTn id="602" presetID="1" presetClass="exit" presetSubtype="0" fill="hold" grpId="1" nodeType="clickEffect">
                                  <p:stCondLst>
                                    <p:cond delay="0"/>
                                  </p:stCondLst>
                                  <p:childTnLst>
                                    <p:set>
                                      <p:cBhvr>
                                        <p:cTn id="603" dur="1" fill="hold">
                                          <p:stCondLst>
                                            <p:cond delay="0"/>
                                          </p:stCondLst>
                                        </p:cTn>
                                        <p:tgtEl>
                                          <p:spTgt spid="43"/>
                                        </p:tgtEl>
                                        <p:attrNameLst>
                                          <p:attrName>style.visibility</p:attrName>
                                        </p:attrNameLst>
                                      </p:cBhvr>
                                      <p:to>
                                        <p:strVal val="hidden"/>
                                      </p:to>
                                    </p:set>
                                  </p:childTnLst>
                                </p:cTn>
                              </p:par>
                            </p:childTnLst>
                          </p:cTn>
                        </p:par>
                      </p:childTnLst>
                    </p:cTn>
                  </p:par>
                  <p:par>
                    <p:cTn id="604" fill="hold">
                      <p:stCondLst>
                        <p:cond delay="indefinite"/>
                      </p:stCondLst>
                      <p:childTnLst>
                        <p:par>
                          <p:cTn id="605" fill="hold">
                            <p:stCondLst>
                              <p:cond delay="0"/>
                            </p:stCondLst>
                            <p:childTnLst>
                              <p:par>
                                <p:cTn id="606" presetID="1" presetClass="entr" presetSubtype="0" fill="hold" grpId="0" nodeType="clickEffect">
                                  <p:stCondLst>
                                    <p:cond delay="0"/>
                                  </p:stCondLst>
                                  <p:childTnLst>
                                    <p:set>
                                      <p:cBhvr>
                                        <p:cTn id="607" dur="1" fill="hold">
                                          <p:stCondLst>
                                            <p:cond delay="0"/>
                                          </p:stCondLst>
                                        </p:cTn>
                                        <p:tgtEl>
                                          <p:spTgt spid="44"/>
                                        </p:tgtEl>
                                        <p:attrNameLst>
                                          <p:attrName>style.visibility</p:attrName>
                                        </p:attrNameLst>
                                      </p:cBhvr>
                                      <p:to>
                                        <p:strVal val="visible"/>
                                      </p:to>
                                    </p:set>
                                  </p:childTnLst>
                                </p:cTn>
                              </p:par>
                            </p:childTnLst>
                          </p:cTn>
                        </p:par>
                      </p:childTnLst>
                    </p:cTn>
                  </p:par>
                  <p:par>
                    <p:cTn id="608" fill="hold">
                      <p:stCondLst>
                        <p:cond delay="indefinite"/>
                      </p:stCondLst>
                      <p:childTnLst>
                        <p:par>
                          <p:cTn id="609" fill="hold">
                            <p:stCondLst>
                              <p:cond delay="0"/>
                            </p:stCondLst>
                            <p:childTnLst>
                              <p:par>
                                <p:cTn id="610" presetID="1" presetClass="exit" presetSubtype="0" fill="hold" grpId="1" nodeType="clickEffect">
                                  <p:stCondLst>
                                    <p:cond delay="0"/>
                                  </p:stCondLst>
                                  <p:childTnLst>
                                    <p:set>
                                      <p:cBhvr>
                                        <p:cTn id="611"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612" restart="whenNotActive" fill="hold" evtFilter="cancelBubble" nodeType="interactiveSeq">
                <p:stCondLst>
                  <p:cond evt="onClick" delay="0">
                    <p:tgtEl>
                      <p:spTgt spid="2"/>
                    </p:tgtEl>
                  </p:cond>
                </p:stCondLst>
                <p:endSync evt="end" delay="0">
                  <p:rtn val="all"/>
                </p:endSync>
                <p:childTnLst>
                  <p:par>
                    <p:cTn id="613" fill="hold">
                      <p:stCondLst>
                        <p:cond delay="0"/>
                      </p:stCondLst>
                      <p:childTnLst>
                        <p:par>
                          <p:cTn id="614" fill="hold">
                            <p:stCondLst>
                              <p:cond delay="0"/>
                            </p:stCondLst>
                            <p:childTnLst>
                              <p:par>
                                <p:cTn id="615" presetID="50" presetClass="path" presetSubtype="0" accel="50000" decel="50000" fill="hold" nodeType="withEffect">
                                  <p:stCondLst>
                                    <p:cond delay="0"/>
                                  </p:stCondLst>
                                  <p:childTnLst>
                                    <p:animMotion origin="layout" path="M -5E-6 2.96296E-6 L 0.55495 2.96296E-6 C 0.80378 2.96296E-6 0.9306 0.21041 1.04727 0.38402 C 1.07149 0.45926 1.11081 0.50833 1.11081 0.61018 " pathEditMode="relative" rAng="0" ptsTypes="AAAA">
                                      <p:cBhvr>
                                        <p:cTn id="616" dur="4000" fill="hold"/>
                                        <p:tgtEl>
                                          <p:spTgt spid="46"/>
                                        </p:tgtEl>
                                        <p:attrNameLst>
                                          <p:attrName>ppt_x</p:attrName>
                                          <p:attrName>ppt_y</p:attrName>
                                        </p:attrNameLst>
                                      </p:cBhvr>
                                      <p:rCtr x="55534" y="30509"/>
                                    </p:animMotion>
                                  </p:childTnLst>
                                </p:cTn>
                              </p:par>
                              <p:par>
                                <p:cTn id="617" presetID="42" presetClass="path" presetSubtype="0" accel="50000" decel="50000" fill="hold" nodeType="withEffect">
                                  <p:stCondLst>
                                    <p:cond delay="0"/>
                                  </p:stCondLst>
                                  <p:childTnLst>
                                    <p:animMotion origin="layout" path="M -3.95833E-6 2.22222E-6 L 1.46654 -0.00602 " pathEditMode="relative" rAng="0" ptsTypes="AA">
                                      <p:cBhvr>
                                        <p:cTn id="618" dur="4000" fill="hold"/>
                                        <p:tgtEl>
                                          <p:spTgt spid="47"/>
                                        </p:tgtEl>
                                        <p:attrNameLst>
                                          <p:attrName>ppt_x</p:attrName>
                                          <p:attrName>ppt_y</p:attrName>
                                        </p:attrNameLst>
                                      </p:cBhvr>
                                      <p:rCtr x="73320" y="-301"/>
                                    </p:animMotion>
                                  </p:childTnLst>
                                </p:cTn>
                              </p:par>
                            </p:childTnLst>
                          </p:cTn>
                        </p:par>
                      </p:childTnLst>
                    </p:cTn>
                  </p:par>
                </p:childTnLst>
              </p:cTn>
              <p:nextCondLst>
                <p:cond evt="onClick" delay="0">
                  <p:tgtEl>
                    <p:spTgt spid="2"/>
                  </p:tgtEl>
                </p:cond>
              </p:nextCondLst>
            </p:seq>
            <p:seq concurrent="1" nextAc="seek">
              <p:cTn id="619" restart="whenNotActive" fill="hold" evtFilter="cancelBubble" nodeType="interactiveSeq">
                <p:stCondLst>
                  <p:cond evt="onClick" delay="0">
                    <p:tgtEl>
                      <p:spTgt spid="45"/>
                    </p:tgtEl>
                  </p:cond>
                </p:stCondLst>
                <p:endSync evt="end" delay="0">
                  <p:rtn val="all"/>
                </p:endSync>
                <p:childTnLst>
                  <p:par>
                    <p:cTn id="620" fill="hold">
                      <p:stCondLst>
                        <p:cond delay="0"/>
                      </p:stCondLst>
                      <p:childTnLst>
                        <p:par>
                          <p:cTn id="621" fill="hold">
                            <p:stCondLst>
                              <p:cond delay="0"/>
                            </p:stCondLst>
                            <p:childTnLst>
                              <p:par>
                                <p:cTn id="622" presetID="2" presetClass="entr" presetSubtype="9" fill="hold" nodeType="clickEffect">
                                  <p:stCondLst>
                                    <p:cond delay="0"/>
                                  </p:stCondLst>
                                  <p:childTnLst>
                                    <p:set>
                                      <p:cBhvr>
                                        <p:cTn id="623" dur="1" fill="hold">
                                          <p:stCondLst>
                                            <p:cond delay="0"/>
                                          </p:stCondLst>
                                        </p:cTn>
                                        <p:tgtEl>
                                          <p:spTgt spid="48"/>
                                        </p:tgtEl>
                                        <p:attrNameLst>
                                          <p:attrName>style.visibility</p:attrName>
                                        </p:attrNameLst>
                                      </p:cBhvr>
                                      <p:to>
                                        <p:strVal val="visible"/>
                                      </p:to>
                                    </p:set>
                                    <p:anim calcmode="lin" valueType="num">
                                      <p:cBhvr additive="base">
                                        <p:cTn id="624" dur="3000" fill="hold"/>
                                        <p:tgtEl>
                                          <p:spTgt spid="48"/>
                                        </p:tgtEl>
                                        <p:attrNameLst>
                                          <p:attrName>ppt_x</p:attrName>
                                        </p:attrNameLst>
                                      </p:cBhvr>
                                      <p:tavLst>
                                        <p:tav tm="0">
                                          <p:val>
                                            <p:strVal val="0-#ppt_w/2"/>
                                          </p:val>
                                        </p:tav>
                                        <p:tav tm="100000">
                                          <p:val>
                                            <p:strVal val="#ppt_x"/>
                                          </p:val>
                                        </p:tav>
                                      </p:tavLst>
                                    </p:anim>
                                    <p:anim calcmode="lin" valueType="num">
                                      <p:cBhvr additive="base">
                                        <p:cTn id="625" dur="3000" fill="hold"/>
                                        <p:tgtEl>
                                          <p:spTgt spid="48"/>
                                        </p:tgtEl>
                                        <p:attrNameLst>
                                          <p:attrName>ppt_y</p:attrName>
                                        </p:attrNameLst>
                                      </p:cBhvr>
                                      <p:tavLst>
                                        <p:tav tm="0">
                                          <p:val>
                                            <p:strVal val="0-#ppt_h/2"/>
                                          </p:val>
                                        </p:tav>
                                        <p:tav tm="100000">
                                          <p:val>
                                            <p:strVal val="#ppt_y"/>
                                          </p:val>
                                        </p:tav>
                                      </p:tavLst>
                                    </p:anim>
                                  </p:childTnLst>
                                </p:cTn>
                              </p:par>
                            </p:childTnLst>
                          </p:cTn>
                        </p:par>
                        <p:par>
                          <p:cTn id="626" fill="hold">
                            <p:stCondLst>
                              <p:cond delay="3000"/>
                            </p:stCondLst>
                            <p:childTnLst>
                              <p:par>
                                <p:cTn id="627" presetID="10" presetClass="entr" presetSubtype="0" fill="hold" grpId="0" nodeType="afterEffect">
                                  <p:stCondLst>
                                    <p:cond delay="0"/>
                                  </p:stCondLst>
                                  <p:childTnLst>
                                    <p:set>
                                      <p:cBhvr>
                                        <p:cTn id="628" dur="1" fill="hold">
                                          <p:stCondLst>
                                            <p:cond delay="0"/>
                                          </p:stCondLst>
                                        </p:cTn>
                                        <p:tgtEl>
                                          <p:spTgt spid="49"/>
                                        </p:tgtEl>
                                        <p:attrNameLst>
                                          <p:attrName>style.visibility</p:attrName>
                                        </p:attrNameLst>
                                      </p:cBhvr>
                                      <p:to>
                                        <p:strVal val="visible"/>
                                      </p:to>
                                    </p:set>
                                    <p:animEffect transition="in" filter="fade">
                                      <p:cBhvr>
                                        <p:cTn id="629" dur="500"/>
                                        <p:tgtEl>
                                          <p:spTgt spid="49"/>
                                        </p:tgtEl>
                                      </p:cBhvr>
                                    </p:animEffect>
                                  </p:childTnLst>
                                </p:cTn>
                              </p:par>
                            </p:childTnLst>
                          </p:cTn>
                        </p:par>
                        <p:par>
                          <p:cTn id="630" fill="hold">
                            <p:stCondLst>
                              <p:cond delay="3500"/>
                            </p:stCondLst>
                            <p:childTnLst>
                              <p:par>
                                <p:cTn id="631" presetID="1" presetClass="mediacall" presetSubtype="0" fill="hold" nodeType="afterEffect">
                                  <p:stCondLst>
                                    <p:cond delay="0"/>
                                  </p:stCondLst>
                                  <p:childTnLst>
                                    <p:cmd type="call" cmd="playFrom(0.0)">
                                      <p:cBhvr>
                                        <p:cTn id="632" dur="4899" fill="hold"/>
                                        <p:tgtEl>
                                          <p:spTgt spid="157"/>
                                        </p:tgtEl>
                                      </p:cBhvr>
                                    </p:cmd>
                                  </p:childTnLst>
                                </p:cTn>
                              </p:par>
                            </p:childTnLst>
                          </p:cTn>
                        </p:par>
                        <p:par>
                          <p:cTn id="633" fill="hold">
                            <p:stCondLst>
                              <p:cond delay="8399"/>
                            </p:stCondLst>
                            <p:childTnLst>
                              <p:par>
                                <p:cTn id="634" presetID="10" presetClass="exit" presetSubtype="0" fill="hold" grpId="1" nodeType="afterEffect">
                                  <p:stCondLst>
                                    <p:cond delay="0"/>
                                  </p:stCondLst>
                                  <p:childTnLst>
                                    <p:animEffect transition="out" filter="fade">
                                      <p:cBhvr>
                                        <p:cTn id="635" dur="500"/>
                                        <p:tgtEl>
                                          <p:spTgt spid="49"/>
                                        </p:tgtEl>
                                      </p:cBhvr>
                                    </p:animEffect>
                                    <p:set>
                                      <p:cBhvr>
                                        <p:cTn id="636" dur="1" fill="hold">
                                          <p:stCondLst>
                                            <p:cond delay="499"/>
                                          </p:stCondLst>
                                        </p:cTn>
                                        <p:tgtEl>
                                          <p:spTgt spid="49"/>
                                        </p:tgtEl>
                                        <p:attrNameLst>
                                          <p:attrName>style.visibility</p:attrName>
                                        </p:attrNameLst>
                                      </p:cBhvr>
                                      <p:to>
                                        <p:strVal val="hidden"/>
                                      </p:to>
                                    </p:set>
                                  </p:childTnLst>
                                </p:cTn>
                              </p:par>
                            </p:childTnLst>
                          </p:cTn>
                        </p:par>
                        <p:par>
                          <p:cTn id="637" fill="hold">
                            <p:stCondLst>
                              <p:cond delay="8899"/>
                            </p:stCondLst>
                            <p:childTnLst>
                              <p:par>
                                <p:cTn id="638" presetID="2" presetClass="exit" presetSubtype="3" fill="hold" nodeType="afterEffect">
                                  <p:stCondLst>
                                    <p:cond delay="0"/>
                                  </p:stCondLst>
                                  <p:childTnLst>
                                    <p:anim calcmode="lin" valueType="num">
                                      <p:cBhvr additive="base">
                                        <p:cTn id="639" dur="2000"/>
                                        <p:tgtEl>
                                          <p:spTgt spid="48"/>
                                        </p:tgtEl>
                                        <p:attrNameLst>
                                          <p:attrName>ppt_x</p:attrName>
                                        </p:attrNameLst>
                                      </p:cBhvr>
                                      <p:tavLst>
                                        <p:tav tm="0">
                                          <p:val>
                                            <p:strVal val="ppt_x"/>
                                          </p:val>
                                        </p:tav>
                                        <p:tav tm="100000">
                                          <p:val>
                                            <p:strVal val="1+ppt_w/2"/>
                                          </p:val>
                                        </p:tav>
                                      </p:tavLst>
                                    </p:anim>
                                    <p:anim calcmode="lin" valueType="num">
                                      <p:cBhvr additive="base">
                                        <p:cTn id="640" dur="2000"/>
                                        <p:tgtEl>
                                          <p:spTgt spid="48"/>
                                        </p:tgtEl>
                                        <p:attrNameLst>
                                          <p:attrName>ppt_y</p:attrName>
                                        </p:attrNameLst>
                                      </p:cBhvr>
                                      <p:tavLst>
                                        <p:tav tm="0">
                                          <p:val>
                                            <p:strVal val="ppt_y"/>
                                          </p:val>
                                        </p:tav>
                                        <p:tav tm="100000">
                                          <p:val>
                                            <p:strVal val="0-ppt_h/2"/>
                                          </p:val>
                                        </p:tav>
                                      </p:tavLst>
                                    </p:anim>
                                    <p:set>
                                      <p:cBhvr>
                                        <p:cTn id="641" dur="1" fill="hold">
                                          <p:stCondLst>
                                            <p:cond delay="1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5"/>
                  </p:tgtEl>
                </p:cond>
              </p:nextCondLst>
            </p:seq>
            <p:audio>
              <p:cMediaNode vol="80000">
                <p:cTn id="642" fill="hold" display="0">
                  <p:stCondLst>
                    <p:cond delay="indefinite"/>
                  </p:stCondLst>
                  <p:endCondLst>
                    <p:cond evt="onStopAudio" delay="0">
                      <p:tgtEl>
                        <p:sldTgt/>
                      </p:tgtEl>
                    </p:cond>
                  </p:endCondLst>
                </p:cTn>
                <p:tgtEl>
                  <p:spTgt spid="157"/>
                </p:tgtEl>
              </p:cMediaNode>
            </p:audio>
            <p:audio>
              <p:cMediaNode vol="20000" numSld="999" showWhenStopped="0">
                <p:cTn id="643" repeatCount="indefinite" fill="hold" display="0">
                  <p:stCondLst>
                    <p:cond delay="indefinite"/>
                  </p:stCondLst>
                  <p:endCondLst>
                    <p:cond evt="onStopAudio" delay="0">
                      <p:tgtEl>
                        <p:sldTgt/>
                      </p:tgtEl>
                    </p:cond>
                  </p:endCondLst>
                </p:cTn>
                <p:tgtEl>
                  <p:spTgt spid="112"/>
                </p:tgtEl>
              </p:cMediaNode>
            </p:audio>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9" grpId="0" animBg="1"/>
      <p:bldP spid="49" grpId="1"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272" grpId="0" animBg="1"/>
      <p:bldP spid="27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215731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spTree>
    <p:extLst>
      <p:ext uri="{BB962C8B-B14F-4D97-AF65-F5344CB8AC3E}">
        <p14:creationId xmlns:p14="http://schemas.microsoft.com/office/powerpoint/2010/main" val="417528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صورة 103">
            <a:hlinkClick r:id="rId6" action="ppaction://hlinksldjump"/>
            <a:extLst>
              <a:ext uri="{FF2B5EF4-FFF2-40B4-BE49-F238E27FC236}">
                <a16:creationId xmlns:a16="http://schemas.microsoft.com/office/drawing/2014/main" id="{FECB1286-D195-457B-A0EA-32C3B4483B5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074321" y="343476"/>
            <a:ext cx="2677274" cy="1668696"/>
          </a:xfrm>
          <a:prstGeom prst="rect">
            <a:avLst/>
          </a:prstGeom>
        </p:spPr>
      </p:pic>
      <p:pic>
        <p:nvPicPr>
          <p:cNvPr id="2" name="صورة 1">
            <a:extLst>
              <a:ext uri="{FF2B5EF4-FFF2-40B4-BE49-F238E27FC236}">
                <a16:creationId xmlns:a16="http://schemas.microsoft.com/office/drawing/2014/main" id="{AACD20FB-85DD-40CB-AFBF-27A6924C940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461236" y="5033591"/>
            <a:ext cx="951722" cy="1815081"/>
          </a:xfrm>
          <a:prstGeom prst="rect">
            <a:avLst/>
          </a:prstGeom>
        </p:spPr>
      </p:pic>
      <p:pic>
        <p:nvPicPr>
          <p:cNvPr id="3" name="صورة 2">
            <a:extLst>
              <a:ext uri="{FF2B5EF4-FFF2-40B4-BE49-F238E27FC236}">
                <a16:creationId xmlns:a16="http://schemas.microsoft.com/office/drawing/2014/main" id="{46C8A6D8-B75C-461D-B8AF-226E4792D63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39159" y="4562475"/>
            <a:ext cx="1260407" cy="2295525"/>
          </a:xfrm>
          <a:prstGeom prst="rect">
            <a:avLst/>
          </a:prstGeom>
        </p:spPr>
      </p:pic>
      <p:sp>
        <p:nvSpPr>
          <p:cNvPr id="4" name="مستطيل 3">
            <a:extLst>
              <a:ext uri="{FF2B5EF4-FFF2-40B4-BE49-F238E27FC236}">
                <a16:creationId xmlns:a16="http://schemas.microsoft.com/office/drawing/2014/main" id="{25587987-0465-46EA-B16C-0DBB596438C5}"/>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sp>
        <p:nvSpPr>
          <p:cNvPr id="5" name="مستطيل 4">
            <a:extLst>
              <a:ext uri="{FF2B5EF4-FFF2-40B4-BE49-F238E27FC236}">
                <a16:creationId xmlns:a16="http://schemas.microsoft.com/office/drawing/2014/main" id="{55106FF4-CAC0-4B06-A0B2-6E2B71F22E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6" name="مستطيل 5">
            <a:extLst>
              <a:ext uri="{FF2B5EF4-FFF2-40B4-BE49-F238E27FC236}">
                <a16:creationId xmlns:a16="http://schemas.microsoft.com/office/drawing/2014/main" id="{DBC16330-72EC-418C-A355-164D3467BA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7" name="مستطيل 6">
            <a:extLst>
              <a:ext uri="{FF2B5EF4-FFF2-40B4-BE49-F238E27FC236}">
                <a16:creationId xmlns:a16="http://schemas.microsoft.com/office/drawing/2014/main" id="{9200A08F-941C-4D34-A8D5-5110AB48CB5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8" name="مستطيل 7">
            <a:extLst>
              <a:ext uri="{FF2B5EF4-FFF2-40B4-BE49-F238E27FC236}">
                <a16:creationId xmlns:a16="http://schemas.microsoft.com/office/drawing/2014/main" id="{CE25BFEC-7156-4520-AAE2-D1458927443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9" name="مستطيل 8">
            <a:extLst>
              <a:ext uri="{FF2B5EF4-FFF2-40B4-BE49-F238E27FC236}">
                <a16:creationId xmlns:a16="http://schemas.microsoft.com/office/drawing/2014/main" id="{0F6F61FE-B87F-4A08-8C6E-4A8D714D70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0" name="مستطيل 9">
            <a:extLst>
              <a:ext uri="{FF2B5EF4-FFF2-40B4-BE49-F238E27FC236}">
                <a16:creationId xmlns:a16="http://schemas.microsoft.com/office/drawing/2014/main" id="{EA2CE2D2-085E-4B55-8786-146821C8AF8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1" name="مستطيل 10">
            <a:extLst>
              <a:ext uri="{FF2B5EF4-FFF2-40B4-BE49-F238E27FC236}">
                <a16:creationId xmlns:a16="http://schemas.microsoft.com/office/drawing/2014/main" id="{6F494561-4FA7-4B0D-9740-9C7D0DCF452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2" name="مستطيل 11">
            <a:extLst>
              <a:ext uri="{FF2B5EF4-FFF2-40B4-BE49-F238E27FC236}">
                <a16:creationId xmlns:a16="http://schemas.microsoft.com/office/drawing/2014/main" id="{D8BAE731-50BE-4B0A-82BB-6276D0DAFA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3" name="مستطيل 12">
            <a:extLst>
              <a:ext uri="{FF2B5EF4-FFF2-40B4-BE49-F238E27FC236}">
                <a16:creationId xmlns:a16="http://schemas.microsoft.com/office/drawing/2014/main" id="{A9AB8F1C-B3DA-49E8-BF94-60D8E8E4853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4" name="مستطيل 13">
            <a:extLst>
              <a:ext uri="{FF2B5EF4-FFF2-40B4-BE49-F238E27FC236}">
                <a16:creationId xmlns:a16="http://schemas.microsoft.com/office/drawing/2014/main" id="{7004C9A6-FC9F-4AC0-8278-6F631016297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5" name="مستطيل 14">
            <a:extLst>
              <a:ext uri="{FF2B5EF4-FFF2-40B4-BE49-F238E27FC236}">
                <a16:creationId xmlns:a16="http://schemas.microsoft.com/office/drawing/2014/main" id="{E12FC350-B063-452E-9121-66F5FC815CD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6" name="مستطيل 15">
            <a:extLst>
              <a:ext uri="{FF2B5EF4-FFF2-40B4-BE49-F238E27FC236}">
                <a16:creationId xmlns:a16="http://schemas.microsoft.com/office/drawing/2014/main" id="{CB226F25-7191-479A-A344-9B0DF7A965B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7" name="مستطيل 16">
            <a:extLst>
              <a:ext uri="{FF2B5EF4-FFF2-40B4-BE49-F238E27FC236}">
                <a16:creationId xmlns:a16="http://schemas.microsoft.com/office/drawing/2014/main" id="{8D53E74A-F45E-4BE3-9A45-62BF79A06CA1}"/>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8" name="مستطيل 17">
            <a:extLst>
              <a:ext uri="{FF2B5EF4-FFF2-40B4-BE49-F238E27FC236}">
                <a16:creationId xmlns:a16="http://schemas.microsoft.com/office/drawing/2014/main" id="{65C5AD6D-392D-4192-A8BB-FA6A7BCDF9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9" name="مستطيل 18">
            <a:extLst>
              <a:ext uri="{FF2B5EF4-FFF2-40B4-BE49-F238E27FC236}">
                <a16:creationId xmlns:a16="http://schemas.microsoft.com/office/drawing/2014/main" id="{C60FBA85-D482-4D78-BC92-0FDE66D0F21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0" name="مستطيل 19">
            <a:extLst>
              <a:ext uri="{FF2B5EF4-FFF2-40B4-BE49-F238E27FC236}">
                <a16:creationId xmlns:a16="http://schemas.microsoft.com/office/drawing/2014/main" id="{D09951A6-537C-426A-A37E-B588BEB2018B}"/>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1" name="مستطيل 20">
            <a:extLst>
              <a:ext uri="{FF2B5EF4-FFF2-40B4-BE49-F238E27FC236}">
                <a16:creationId xmlns:a16="http://schemas.microsoft.com/office/drawing/2014/main" id="{7221E4FC-CC79-486C-A8C4-07D927CB3E5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2" name="مستطيل 21">
            <a:extLst>
              <a:ext uri="{FF2B5EF4-FFF2-40B4-BE49-F238E27FC236}">
                <a16:creationId xmlns:a16="http://schemas.microsoft.com/office/drawing/2014/main" id="{BEB0EC4B-1473-4E1B-A993-4F964DE7B293}"/>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3" name="مستطيل 22">
            <a:extLst>
              <a:ext uri="{FF2B5EF4-FFF2-40B4-BE49-F238E27FC236}">
                <a16:creationId xmlns:a16="http://schemas.microsoft.com/office/drawing/2014/main" id="{58A4D1DB-9EE5-4913-8D64-05B194D3F75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4" name="مستطيل 23">
            <a:extLst>
              <a:ext uri="{FF2B5EF4-FFF2-40B4-BE49-F238E27FC236}">
                <a16:creationId xmlns:a16="http://schemas.microsoft.com/office/drawing/2014/main" id="{4BE53309-B673-442C-96DE-F2178BCEB90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5" name="مستطيل 24">
            <a:extLst>
              <a:ext uri="{FF2B5EF4-FFF2-40B4-BE49-F238E27FC236}">
                <a16:creationId xmlns:a16="http://schemas.microsoft.com/office/drawing/2014/main" id="{F6A102D9-B76C-499E-B62D-5345A0FAD0E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6" name="مستطيل 25">
            <a:extLst>
              <a:ext uri="{FF2B5EF4-FFF2-40B4-BE49-F238E27FC236}">
                <a16:creationId xmlns:a16="http://schemas.microsoft.com/office/drawing/2014/main" id="{74DD868A-5DBD-4139-98FF-33C572E539E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7" name="مستطيل 26">
            <a:extLst>
              <a:ext uri="{FF2B5EF4-FFF2-40B4-BE49-F238E27FC236}">
                <a16:creationId xmlns:a16="http://schemas.microsoft.com/office/drawing/2014/main" id="{D2E60EDE-77CD-4E1A-AE5E-CE64E2F96AD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8" name="مستطيل 27">
            <a:extLst>
              <a:ext uri="{FF2B5EF4-FFF2-40B4-BE49-F238E27FC236}">
                <a16:creationId xmlns:a16="http://schemas.microsoft.com/office/drawing/2014/main" id="{BE109909-B8F2-4F5E-828B-F4CF4B7902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9" name="مستطيل 28">
            <a:extLst>
              <a:ext uri="{FF2B5EF4-FFF2-40B4-BE49-F238E27FC236}">
                <a16:creationId xmlns:a16="http://schemas.microsoft.com/office/drawing/2014/main" id="{61865D68-0A46-4B30-89A7-CC1006ACF8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0" name="مستطيل 29">
            <a:extLst>
              <a:ext uri="{FF2B5EF4-FFF2-40B4-BE49-F238E27FC236}">
                <a16:creationId xmlns:a16="http://schemas.microsoft.com/office/drawing/2014/main" id="{8BA323E3-80FC-4424-82E8-FCDF11EF02E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1" name="مستطيل 30">
            <a:extLst>
              <a:ext uri="{FF2B5EF4-FFF2-40B4-BE49-F238E27FC236}">
                <a16:creationId xmlns:a16="http://schemas.microsoft.com/office/drawing/2014/main" id="{68A576D3-609B-4CEA-BB97-9F7BB130379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2" name="مستطيل 31">
            <a:extLst>
              <a:ext uri="{FF2B5EF4-FFF2-40B4-BE49-F238E27FC236}">
                <a16:creationId xmlns:a16="http://schemas.microsoft.com/office/drawing/2014/main" id="{49136152-CC60-4138-9974-7B37DC5AD32C}"/>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3" name="مستطيل 32">
            <a:extLst>
              <a:ext uri="{FF2B5EF4-FFF2-40B4-BE49-F238E27FC236}">
                <a16:creationId xmlns:a16="http://schemas.microsoft.com/office/drawing/2014/main" id="{2BFE4652-066D-418C-BD4C-6A78866B0C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4" name="مستطيل 33">
            <a:extLst>
              <a:ext uri="{FF2B5EF4-FFF2-40B4-BE49-F238E27FC236}">
                <a16:creationId xmlns:a16="http://schemas.microsoft.com/office/drawing/2014/main" id="{7F7344A2-09DE-4BE9-AFB6-340A7B0A26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5" name="مستطيل 34">
            <a:extLst>
              <a:ext uri="{FF2B5EF4-FFF2-40B4-BE49-F238E27FC236}">
                <a16:creationId xmlns:a16="http://schemas.microsoft.com/office/drawing/2014/main" id="{4E183CFC-AC59-4E79-A65E-1002BD04278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6" name="مستطيل 35">
            <a:extLst>
              <a:ext uri="{FF2B5EF4-FFF2-40B4-BE49-F238E27FC236}">
                <a16:creationId xmlns:a16="http://schemas.microsoft.com/office/drawing/2014/main" id="{1D1ABE58-D9D7-445E-BF3B-F001DD04D91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7" name="مستطيل 36">
            <a:extLst>
              <a:ext uri="{FF2B5EF4-FFF2-40B4-BE49-F238E27FC236}">
                <a16:creationId xmlns:a16="http://schemas.microsoft.com/office/drawing/2014/main" id="{5C0FABE4-A45F-42A6-ACA2-58DFA12BC6F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8" name="مستطيل 37">
            <a:extLst>
              <a:ext uri="{FF2B5EF4-FFF2-40B4-BE49-F238E27FC236}">
                <a16:creationId xmlns:a16="http://schemas.microsoft.com/office/drawing/2014/main" id="{EA6EFDA8-FA36-4FE9-821B-482BCB2E2C9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9" name="مستطيل 38">
            <a:extLst>
              <a:ext uri="{FF2B5EF4-FFF2-40B4-BE49-F238E27FC236}">
                <a16:creationId xmlns:a16="http://schemas.microsoft.com/office/drawing/2014/main" id="{53664B41-16C5-4337-BEB7-CC4920FBC45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0" name="مستطيل 39">
            <a:extLst>
              <a:ext uri="{FF2B5EF4-FFF2-40B4-BE49-F238E27FC236}">
                <a16:creationId xmlns:a16="http://schemas.microsoft.com/office/drawing/2014/main" id="{FDD76C6F-7A91-454A-AD6A-04AA5E87CA1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1" name="مستطيل 40">
            <a:extLst>
              <a:ext uri="{FF2B5EF4-FFF2-40B4-BE49-F238E27FC236}">
                <a16:creationId xmlns:a16="http://schemas.microsoft.com/office/drawing/2014/main" id="{A48C3406-6DE3-4FAC-B0AF-BA9455E0BFF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2" name="مستطيل 41">
            <a:extLst>
              <a:ext uri="{FF2B5EF4-FFF2-40B4-BE49-F238E27FC236}">
                <a16:creationId xmlns:a16="http://schemas.microsoft.com/office/drawing/2014/main" id="{C733E63F-87D5-4274-88B8-F6F77C8E26B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3" name="مستطيل 42">
            <a:extLst>
              <a:ext uri="{FF2B5EF4-FFF2-40B4-BE49-F238E27FC236}">
                <a16:creationId xmlns:a16="http://schemas.microsoft.com/office/drawing/2014/main" id="{DAAE50AE-93CE-4EC6-B5EA-A7DC4D282D0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4" name="مستطيل 43">
            <a:extLst>
              <a:ext uri="{FF2B5EF4-FFF2-40B4-BE49-F238E27FC236}">
                <a16:creationId xmlns:a16="http://schemas.microsoft.com/office/drawing/2014/main" id="{58900D82-CAB4-4FA3-9D79-8309FA65E97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rPr>
              <a:t>٤٠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pic>
        <p:nvPicPr>
          <p:cNvPr id="45" name="صورة 44">
            <a:extLst>
              <a:ext uri="{FF2B5EF4-FFF2-40B4-BE49-F238E27FC236}">
                <a16:creationId xmlns:a16="http://schemas.microsoft.com/office/drawing/2014/main" id="{3D05FC84-199F-40F6-B3FC-A6413F1FDDC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flipH="1">
            <a:off x="3240192" y="3429000"/>
            <a:ext cx="1114436" cy="2281237"/>
          </a:xfrm>
          <a:prstGeom prst="rect">
            <a:avLst/>
          </a:prstGeom>
        </p:spPr>
      </p:pic>
      <p:pic>
        <p:nvPicPr>
          <p:cNvPr id="46" name="صورة 45">
            <a:extLst>
              <a:ext uri="{FF2B5EF4-FFF2-40B4-BE49-F238E27FC236}">
                <a16:creationId xmlns:a16="http://schemas.microsoft.com/office/drawing/2014/main" id="{98708C8F-491E-428B-8B16-34C7DC434CEB}"/>
              </a:ext>
            </a:extLst>
          </p:cNvPr>
          <p:cNvPicPr>
            <a:picLocks noChangeAspect="1"/>
          </p:cNvPicPr>
          <p:nvPr/>
        </p:nvPicPr>
        <p:blipFill>
          <a:blip r:embed="rId12"/>
          <a:stretch>
            <a:fillRect/>
          </a:stretch>
        </p:blipFill>
        <p:spPr>
          <a:xfrm>
            <a:off x="-3171139" y="1525824"/>
            <a:ext cx="933062" cy="886408"/>
          </a:xfrm>
          <a:prstGeom prst="rect">
            <a:avLst/>
          </a:prstGeom>
        </p:spPr>
      </p:pic>
      <p:pic>
        <p:nvPicPr>
          <p:cNvPr id="47" name="صورة 46">
            <a:extLst>
              <a:ext uri="{FF2B5EF4-FFF2-40B4-BE49-F238E27FC236}">
                <a16:creationId xmlns:a16="http://schemas.microsoft.com/office/drawing/2014/main" id="{8D4CE492-808D-4D17-A3B2-D4A50D16518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flipH="1">
            <a:off x="-5470055" y="-1065067"/>
            <a:ext cx="4597832" cy="3883227"/>
          </a:xfrm>
          <a:prstGeom prst="rect">
            <a:avLst/>
          </a:prstGeom>
        </p:spPr>
      </p:pic>
      <p:pic>
        <p:nvPicPr>
          <p:cNvPr id="48" name="صورة 47">
            <a:extLst>
              <a:ext uri="{FF2B5EF4-FFF2-40B4-BE49-F238E27FC236}">
                <a16:creationId xmlns:a16="http://schemas.microsoft.com/office/drawing/2014/main" id="{2AD70CEA-C4E9-46E6-837D-A13D440BCFD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88655" y="4491606"/>
            <a:ext cx="2397389" cy="2971800"/>
          </a:xfrm>
          <a:prstGeom prst="rect">
            <a:avLst/>
          </a:prstGeom>
        </p:spPr>
      </p:pic>
      <p:sp>
        <p:nvSpPr>
          <p:cNvPr id="49" name="فقاعة الكلام: بيضاوية 48">
            <a:extLst>
              <a:ext uri="{FF2B5EF4-FFF2-40B4-BE49-F238E27FC236}">
                <a16:creationId xmlns:a16="http://schemas.microsoft.com/office/drawing/2014/main" id="{DAE52B4B-A684-4ED8-8E1C-76AA19A7FEE7}"/>
              </a:ext>
            </a:extLst>
          </p:cNvPr>
          <p:cNvSpPr/>
          <p:nvPr/>
        </p:nvSpPr>
        <p:spPr>
          <a:xfrm>
            <a:off x="8786044" y="2134843"/>
            <a:ext cx="2271346" cy="1815081"/>
          </a:xfrm>
          <a:prstGeom prst="wedgeEllipseCallout">
            <a:avLst>
              <a:gd name="adj1" fmla="val -49808"/>
              <a:gd name="adj2" fmla="val 110410"/>
            </a:avLst>
          </a:prstGeom>
          <a:solidFill>
            <a:srgbClr val="C691D2"/>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6000" b="1" dirty="0">
                <a:ln w="0"/>
                <a:solidFill>
                  <a:schemeClr val="tx1"/>
                </a:solidFill>
                <a:effectLst>
                  <a:outerShdw blurRad="38100" dist="19050" dir="2700000" algn="tl" rotWithShape="0">
                    <a:schemeClr val="dk1">
                      <a:alpha val="40000"/>
                    </a:schemeClr>
                  </a:outerShdw>
                </a:effectLst>
              </a:rPr>
              <a:t>آسف</a:t>
            </a:r>
            <a:endParaRPr lang="en-US" sz="6000" b="1" dirty="0">
              <a:ln w="0"/>
              <a:solidFill>
                <a:schemeClr val="tx1"/>
              </a:solidFill>
              <a:effectLst>
                <a:outerShdw blurRad="38100" dist="19050" dir="2700000" algn="tl" rotWithShape="0">
                  <a:schemeClr val="dk1">
                    <a:alpha val="40000"/>
                  </a:schemeClr>
                </a:outerShdw>
              </a:effectLst>
            </a:endParaRPr>
          </a:p>
        </p:txBody>
      </p:sp>
      <p:pic>
        <p:nvPicPr>
          <p:cNvPr id="157" name="آسف">
            <a:hlinkClick r:id="" action="ppaction://media"/>
            <a:extLst>
              <a:ext uri="{FF2B5EF4-FFF2-40B4-BE49-F238E27FC236}">
                <a16:creationId xmlns:a16="http://schemas.microsoft.com/office/drawing/2014/main" id="{B21FF085-755B-4336-B8F9-3B3894E9A074}"/>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292895" y="7936505"/>
            <a:ext cx="609600" cy="609600"/>
          </a:xfrm>
          <a:prstGeom prst="rect">
            <a:avLst/>
          </a:prstGeom>
        </p:spPr>
      </p:pic>
      <p:sp>
        <p:nvSpPr>
          <p:cNvPr id="214" name="شكل حر: شكل 213">
            <a:extLst>
              <a:ext uri="{FF2B5EF4-FFF2-40B4-BE49-F238E27FC236}">
                <a16:creationId xmlns:a16="http://schemas.microsoft.com/office/drawing/2014/main" id="{41BD33AC-E837-4915-81F6-BD8FFF57642E}"/>
              </a:ext>
            </a:extLst>
          </p:cNvPr>
          <p:cNvSpPr/>
          <p:nvPr/>
        </p:nvSpPr>
        <p:spPr>
          <a:xfrm>
            <a:off x="-17383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نَكِرَ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5" name="شكل حر: شكل 214">
            <a:extLst>
              <a:ext uri="{FF2B5EF4-FFF2-40B4-BE49-F238E27FC236}">
                <a16:creationId xmlns:a16="http://schemas.microsoft.com/office/drawing/2014/main" id="{6B79EB1E-E10F-4879-A810-4E7164C3B352}"/>
              </a:ext>
            </a:extLst>
          </p:cNvPr>
          <p:cNvSpPr/>
          <p:nvPr/>
        </p:nvSpPr>
        <p:spPr>
          <a:xfrm>
            <a:off x="89519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سَمِعَ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6" name="شكل حر: شكل 215">
            <a:extLst>
              <a:ext uri="{FF2B5EF4-FFF2-40B4-BE49-F238E27FC236}">
                <a16:creationId xmlns:a16="http://schemas.microsoft.com/office/drawing/2014/main" id="{611091BB-5258-4AD1-95DC-4E33EAC567DF}"/>
              </a:ext>
            </a:extLst>
          </p:cNvPr>
          <p:cNvSpPr/>
          <p:nvPr/>
        </p:nvSpPr>
        <p:spPr>
          <a:xfrm>
            <a:off x="214241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تَبِعَ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7" name="شكل حر: شكل 216">
            <a:extLst>
              <a:ext uri="{FF2B5EF4-FFF2-40B4-BE49-F238E27FC236}">
                <a16:creationId xmlns:a16="http://schemas.microsoft.com/office/drawing/2014/main" id="{B9881BCB-0646-43AB-8A06-2407643C71CA}"/>
              </a:ext>
            </a:extLst>
          </p:cNvPr>
          <p:cNvSpPr/>
          <p:nvPr/>
        </p:nvSpPr>
        <p:spPr>
          <a:xfrm>
            <a:off x="356779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حَسِبَ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8" name="شكل حر: شكل 217">
            <a:extLst>
              <a:ext uri="{FF2B5EF4-FFF2-40B4-BE49-F238E27FC236}">
                <a16:creationId xmlns:a16="http://schemas.microsoft.com/office/drawing/2014/main" id="{7B8EA6F3-5834-4ADF-B843-1FBC0E44650A}"/>
              </a:ext>
            </a:extLst>
          </p:cNvPr>
          <p:cNvSpPr/>
          <p:nvPr/>
        </p:nvSpPr>
        <p:spPr>
          <a:xfrm>
            <a:off x="499317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9" name="شكل حر: شكل 218">
            <a:extLst>
              <a:ext uri="{FF2B5EF4-FFF2-40B4-BE49-F238E27FC236}">
                <a16:creationId xmlns:a16="http://schemas.microsoft.com/office/drawing/2014/main" id="{BB088D16-01A1-480C-A294-1FB96D32C080}"/>
              </a:ext>
            </a:extLst>
          </p:cNvPr>
          <p:cNvSpPr/>
          <p:nvPr/>
        </p:nvSpPr>
        <p:spPr>
          <a:xfrm>
            <a:off x="641856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0" name="شكل حر: شكل 219">
            <a:extLst>
              <a:ext uri="{FF2B5EF4-FFF2-40B4-BE49-F238E27FC236}">
                <a16:creationId xmlns:a16="http://schemas.microsoft.com/office/drawing/2014/main" id="{FD3E10AE-4D83-4D27-85FB-7434F3EAEA96}"/>
              </a:ext>
            </a:extLst>
          </p:cNvPr>
          <p:cNvSpPr/>
          <p:nvPr/>
        </p:nvSpPr>
        <p:spPr>
          <a:xfrm>
            <a:off x="784394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نَسِيَ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1" name="شكل حر: شكل 220">
            <a:extLst>
              <a:ext uri="{FF2B5EF4-FFF2-40B4-BE49-F238E27FC236}">
                <a16:creationId xmlns:a16="http://schemas.microsoft.com/office/drawing/2014/main" id="{37538AB9-117A-4153-917B-8B33D82C9597}"/>
              </a:ext>
            </a:extLst>
          </p:cNvPr>
          <p:cNvSpPr/>
          <p:nvPr/>
        </p:nvSpPr>
        <p:spPr>
          <a:xfrm>
            <a:off x="909115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dirty="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مَعِيَ</a:t>
            </a:r>
            <a:endParaRPr lang="en-US" sz="7200" b="1" kern="1200" dirty="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2" name="شكل حر: شكل 221">
            <a:extLst>
              <a:ext uri="{FF2B5EF4-FFF2-40B4-BE49-F238E27FC236}">
                <a16:creationId xmlns:a16="http://schemas.microsoft.com/office/drawing/2014/main" id="{15C24311-5829-43B1-810A-1DBA0FBFCF93}"/>
              </a:ext>
            </a:extLst>
          </p:cNvPr>
          <p:cNvSpPr/>
          <p:nvPr/>
        </p:nvSpPr>
        <p:spPr>
          <a:xfrm>
            <a:off x="433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إِرَمَ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3" name="شكل حر: شكل 222">
            <a:extLst>
              <a:ext uri="{FF2B5EF4-FFF2-40B4-BE49-F238E27FC236}">
                <a16:creationId xmlns:a16="http://schemas.microsoft.com/office/drawing/2014/main" id="{18084832-EEFF-4D27-BD94-D87B6E88EBAA}"/>
              </a:ext>
            </a:extLst>
          </p:cNvPr>
          <p:cNvSpPr/>
          <p:nvPr/>
        </p:nvSpPr>
        <p:spPr>
          <a:xfrm>
            <a:off x="107337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أَزِفَتِ</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4" name="شكل حر: شكل 223">
            <a:extLst>
              <a:ext uri="{FF2B5EF4-FFF2-40B4-BE49-F238E27FC236}">
                <a16:creationId xmlns:a16="http://schemas.microsoft.com/office/drawing/2014/main" id="{FCE9FF50-2ECB-4277-B561-6FDB9F49A333}"/>
              </a:ext>
            </a:extLst>
          </p:cNvPr>
          <p:cNvSpPr/>
          <p:nvPr/>
        </p:nvSpPr>
        <p:spPr>
          <a:xfrm>
            <a:off x="232058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حَفِظَ</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5" name="شكل حر: شكل 224">
            <a:extLst>
              <a:ext uri="{FF2B5EF4-FFF2-40B4-BE49-F238E27FC236}">
                <a16:creationId xmlns:a16="http://schemas.microsoft.com/office/drawing/2014/main" id="{BEFD8998-735A-4A1F-B75C-0FE19B6E3D81}"/>
              </a:ext>
            </a:extLst>
          </p:cNvPr>
          <p:cNvSpPr/>
          <p:nvPr/>
        </p:nvSpPr>
        <p:spPr>
          <a:xfrm>
            <a:off x="37459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عَطِشَ</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6" name="شكل حر: شكل 225">
            <a:extLst>
              <a:ext uri="{FF2B5EF4-FFF2-40B4-BE49-F238E27FC236}">
                <a16:creationId xmlns:a16="http://schemas.microsoft.com/office/drawing/2014/main" id="{0067C629-C39D-499E-8839-2B6856AE1AD2}"/>
              </a:ext>
            </a:extLst>
          </p:cNvPr>
          <p:cNvSpPr/>
          <p:nvPr/>
        </p:nvSpPr>
        <p:spPr>
          <a:xfrm>
            <a:off x="517135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صَحِبَ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7" name="شكل حر: شكل 226">
            <a:extLst>
              <a:ext uri="{FF2B5EF4-FFF2-40B4-BE49-F238E27FC236}">
                <a16:creationId xmlns:a16="http://schemas.microsoft.com/office/drawing/2014/main" id="{3C565D14-3DA1-4AAB-9BDA-3D3BB4DB23D5}"/>
              </a:ext>
            </a:extLst>
          </p:cNvPr>
          <p:cNvSpPr/>
          <p:nvPr/>
        </p:nvSpPr>
        <p:spPr>
          <a:xfrm>
            <a:off x="6596735"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خَفِيَ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8" name="شكل حر: شكل 227">
            <a:extLst>
              <a:ext uri="{FF2B5EF4-FFF2-40B4-BE49-F238E27FC236}">
                <a16:creationId xmlns:a16="http://schemas.microsoft.com/office/drawing/2014/main" id="{B8658AF8-2806-4A91-807F-0E3CB384AAC1}"/>
              </a:ext>
            </a:extLst>
          </p:cNvPr>
          <p:cNvSpPr/>
          <p:nvPr/>
        </p:nvSpPr>
        <p:spPr>
          <a:xfrm>
            <a:off x="802211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نَدِمَ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9" name="شكل حر: شكل 228">
            <a:extLst>
              <a:ext uri="{FF2B5EF4-FFF2-40B4-BE49-F238E27FC236}">
                <a16:creationId xmlns:a16="http://schemas.microsoft.com/office/drawing/2014/main" id="{E27E38C5-7CE1-465E-BB7A-018E9F96F1F1}"/>
              </a:ext>
            </a:extLst>
          </p:cNvPr>
          <p:cNvSpPr/>
          <p:nvPr/>
        </p:nvSpPr>
        <p:spPr>
          <a:xfrm>
            <a:off x="926933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فَهِمَ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0" name="شكل حر: شكل 229">
            <a:extLst>
              <a:ext uri="{FF2B5EF4-FFF2-40B4-BE49-F238E27FC236}">
                <a16:creationId xmlns:a16="http://schemas.microsoft.com/office/drawing/2014/main" id="{1DF9A038-C9B2-4D0E-AB8F-02DD0FF929B0}"/>
              </a:ext>
            </a:extLst>
          </p:cNvPr>
          <p:cNvSpPr/>
          <p:nvPr/>
        </p:nvSpPr>
        <p:spPr>
          <a:xfrm>
            <a:off x="18250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رَغِبَ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1" name="شكل حر: شكل 230">
            <a:extLst>
              <a:ext uri="{FF2B5EF4-FFF2-40B4-BE49-F238E27FC236}">
                <a16:creationId xmlns:a16="http://schemas.microsoft.com/office/drawing/2014/main" id="{F6740B37-65CA-4000-8598-E8B4D755E276}"/>
              </a:ext>
            </a:extLst>
          </p:cNvPr>
          <p:cNvSpPr/>
          <p:nvPr/>
        </p:nvSpPr>
        <p:spPr>
          <a:xfrm>
            <a:off x="1251545"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خَجِلَ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2" name="شكل حر: شكل 231">
            <a:extLst>
              <a:ext uri="{FF2B5EF4-FFF2-40B4-BE49-F238E27FC236}">
                <a16:creationId xmlns:a16="http://schemas.microsoft.com/office/drawing/2014/main" id="{D62F6681-CA93-4E29-B2FF-6EA1DF27C4B9}"/>
              </a:ext>
            </a:extLst>
          </p:cNvPr>
          <p:cNvSpPr/>
          <p:nvPr/>
        </p:nvSpPr>
        <p:spPr>
          <a:xfrm>
            <a:off x="249875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رَبِحَ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3" name="شكل حر: شكل 232">
            <a:extLst>
              <a:ext uri="{FF2B5EF4-FFF2-40B4-BE49-F238E27FC236}">
                <a16:creationId xmlns:a16="http://schemas.microsoft.com/office/drawing/2014/main" id="{21A16AE4-D346-4BD8-95CC-823D001B9B6F}"/>
              </a:ext>
            </a:extLst>
          </p:cNvPr>
          <p:cNvSpPr/>
          <p:nvPr/>
        </p:nvSpPr>
        <p:spPr>
          <a:xfrm>
            <a:off x="392414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رَضِيَ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4" name="شكل حر: شكل 233">
            <a:extLst>
              <a:ext uri="{FF2B5EF4-FFF2-40B4-BE49-F238E27FC236}">
                <a16:creationId xmlns:a16="http://schemas.microsoft.com/office/drawing/2014/main" id="{8A25888C-7AAE-425D-AC6C-3B2A756BBFE3}"/>
              </a:ext>
            </a:extLst>
          </p:cNvPr>
          <p:cNvSpPr/>
          <p:nvPr/>
        </p:nvSpPr>
        <p:spPr>
          <a:xfrm>
            <a:off x="534952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وَجِلَ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5" name="شكل حر: شكل 234">
            <a:extLst>
              <a:ext uri="{FF2B5EF4-FFF2-40B4-BE49-F238E27FC236}">
                <a16:creationId xmlns:a16="http://schemas.microsoft.com/office/drawing/2014/main" id="{313B325F-28CF-4039-9ABE-0F0FECEB7358}"/>
              </a:ext>
            </a:extLst>
          </p:cNvPr>
          <p:cNvSpPr/>
          <p:nvPr/>
        </p:nvSpPr>
        <p:spPr>
          <a:xfrm>
            <a:off x="677490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فَرِحَ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6" name="شكل حر: شكل 235">
            <a:extLst>
              <a:ext uri="{FF2B5EF4-FFF2-40B4-BE49-F238E27FC236}">
                <a16:creationId xmlns:a16="http://schemas.microsoft.com/office/drawing/2014/main" id="{F9394AD1-9B99-454B-8AD6-9727643F3FC1}"/>
              </a:ext>
            </a:extLst>
          </p:cNvPr>
          <p:cNvSpPr/>
          <p:nvPr/>
        </p:nvSpPr>
        <p:spPr>
          <a:xfrm>
            <a:off x="820029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وَرِثَ</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7" name="شكل حر: شكل 236">
            <a:extLst>
              <a:ext uri="{FF2B5EF4-FFF2-40B4-BE49-F238E27FC236}">
                <a16:creationId xmlns:a16="http://schemas.microsoft.com/office/drawing/2014/main" id="{4019D5AE-8252-4C82-A5F7-11EEE9A12120}"/>
              </a:ext>
            </a:extLst>
          </p:cNvPr>
          <p:cNvSpPr/>
          <p:nvPr/>
        </p:nvSpPr>
        <p:spPr>
          <a:xfrm>
            <a:off x="944750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عَجِبَ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8" name="شكل حر: شكل 237">
            <a:extLst>
              <a:ext uri="{FF2B5EF4-FFF2-40B4-BE49-F238E27FC236}">
                <a16:creationId xmlns:a16="http://schemas.microsoft.com/office/drawing/2014/main" id="{9055C915-7C1B-45D8-8B2C-26DDEC69868A}"/>
              </a:ext>
            </a:extLst>
          </p:cNvPr>
          <p:cNvSpPr/>
          <p:nvPr/>
        </p:nvSpPr>
        <p:spPr>
          <a:xfrm>
            <a:off x="36068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كَرِهَ</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9" name="شكل حر: شكل 238">
            <a:extLst>
              <a:ext uri="{FF2B5EF4-FFF2-40B4-BE49-F238E27FC236}">
                <a16:creationId xmlns:a16="http://schemas.microsoft.com/office/drawing/2014/main" id="{81135F80-8741-4F79-9091-C6544AD94026}"/>
              </a:ext>
            </a:extLst>
          </p:cNvPr>
          <p:cNvSpPr/>
          <p:nvPr/>
        </p:nvSpPr>
        <p:spPr>
          <a:xfrm>
            <a:off x="142971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رَحِمَ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0" name="شكل حر: شكل 239">
            <a:extLst>
              <a:ext uri="{FF2B5EF4-FFF2-40B4-BE49-F238E27FC236}">
                <a16:creationId xmlns:a16="http://schemas.microsoft.com/office/drawing/2014/main" id="{46895737-DB3D-43A2-9CBC-86DD171859AC}"/>
              </a:ext>
            </a:extLst>
          </p:cNvPr>
          <p:cNvSpPr/>
          <p:nvPr/>
        </p:nvSpPr>
        <p:spPr>
          <a:xfrm>
            <a:off x="267692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رَدِفَ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1" name="شكل حر: شكل 240">
            <a:extLst>
              <a:ext uri="{FF2B5EF4-FFF2-40B4-BE49-F238E27FC236}">
                <a16:creationId xmlns:a16="http://schemas.microsoft.com/office/drawing/2014/main" id="{DC390439-8B60-408A-A124-A247F1AD7FDD}"/>
              </a:ext>
            </a:extLst>
          </p:cNvPr>
          <p:cNvSpPr/>
          <p:nvPr/>
        </p:nvSpPr>
        <p:spPr>
          <a:xfrm>
            <a:off x="410231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فَزِعَ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2" name="شكل حر: شكل 241">
            <a:extLst>
              <a:ext uri="{FF2B5EF4-FFF2-40B4-BE49-F238E27FC236}">
                <a16:creationId xmlns:a16="http://schemas.microsoft.com/office/drawing/2014/main" id="{2F282CBD-28F7-4378-BF83-3977103D1A8C}"/>
              </a:ext>
            </a:extLst>
          </p:cNvPr>
          <p:cNvSpPr/>
          <p:nvPr/>
        </p:nvSpPr>
        <p:spPr>
          <a:xfrm>
            <a:off x="552769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بَرِحَ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3" name="شكل حر: شكل 242">
            <a:extLst>
              <a:ext uri="{FF2B5EF4-FFF2-40B4-BE49-F238E27FC236}">
                <a16:creationId xmlns:a16="http://schemas.microsoft.com/office/drawing/2014/main" id="{9BADBFBF-FC41-4979-9E03-A80FB1D5FF5A}"/>
              </a:ext>
            </a:extLst>
          </p:cNvPr>
          <p:cNvSpPr/>
          <p:nvPr/>
        </p:nvSpPr>
        <p:spPr>
          <a:xfrm>
            <a:off x="69530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نَشِطَ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4" name="شكل حر: شكل 243">
            <a:extLst>
              <a:ext uri="{FF2B5EF4-FFF2-40B4-BE49-F238E27FC236}">
                <a16:creationId xmlns:a16="http://schemas.microsoft.com/office/drawing/2014/main" id="{2B096601-74E1-42AD-A4C2-52350E3542F7}"/>
              </a:ext>
            </a:extLst>
          </p:cNvPr>
          <p:cNvSpPr/>
          <p:nvPr/>
        </p:nvSpPr>
        <p:spPr>
          <a:xfrm>
            <a:off x="8378465"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خَسِرَ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5" name="شكل حر: شكل 244">
            <a:extLst>
              <a:ext uri="{FF2B5EF4-FFF2-40B4-BE49-F238E27FC236}">
                <a16:creationId xmlns:a16="http://schemas.microsoft.com/office/drawing/2014/main" id="{A39A7225-492A-444E-BF86-1175C8310DAA}"/>
              </a:ext>
            </a:extLst>
          </p:cNvPr>
          <p:cNvSpPr/>
          <p:nvPr/>
        </p:nvSpPr>
        <p:spPr>
          <a:xfrm>
            <a:off x="962567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لَقِيَ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6" name="شكل حر: شكل 245">
            <a:extLst>
              <a:ext uri="{FF2B5EF4-FFF2-40B4-BE49-F238E27FC236}">
                <a16:creationId xmlns:a16="http://schemas.microsoft.com/office/drawing/2014/main" id="{B2A8055E-2768-498A-A9B4-25A92693417E}"/>
              </a:ext>
            </a:extLst>
          </p:cNvPr>
          <p:cNvSpPr/>
          <p:nvPr/>
        </p:nvSpPr>
        <p:spPr>
          <a:xfrm>
            <a:off x="53885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ضَحِكَ</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7" name="شكل حر: شكل 246">
            <a:extLst>
              <a:ext uri="{FF2B5EF4-FFF2-40B4-BE49-F238E27FC236}">
                <a16:creationId xmlns:a16="http://schemas.microsoft.com/office/drawing/2014/main" id="{4A630C6E-6CCB-49A0-8C39-726C505400BC}"/>
              </a:ext>
            </a:extLst>
          </p:cNvPr>
          <p:cNvSpPr/>
          <p:nvPr/>
        </p:nvSpPr>
        <p:spPr>
          <a:xfrm>
            <a:off x="160789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عَجِبَ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8" name="شكل حر: شكل 247">
            <a:extLst>
              <a:ext uri="{FF2B5EF4-FFF2-40B4-BE49-F238E27FC236}">
                <a16:creationId xmlns:a16="http://schemas.microsoft.com/office/drawing/2014/main" id="{61F0C16A-7258-45CA-9BF6-DC377C855A2B}"/>
              </a:ext>
            </a:extLst>
          </p:cNvPr>
          <p:cNvSpPr/>
          <p:nvPr/>
        </p:nvSpPr>
        <p:spPr>
          <a:xfrm>
            <a:off x="285510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9" name="شكل حر: شكل 248">
            <a:extLst>
              <a:ext uri="{FF2B5EF4-FFF2-40B4-BE49-F238E27FC236}">
                <a16:creationId xmlns:a16="http://schemas.microsoft.com/office/drawing/2014/main" id="{D22B1A9A-A9FD-44AD-B5C6-4D9756CDC9AB}"/>
              </a:ext>
            </a:extLst>
          </p:cNvPr>
          <p:cNvSpPr/>
          <p:nvPr/>
        </p:nvSpPr>
        <p:spPr>
          <a:xfrm>
            <a:off x="428048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ظَفِرَ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0" name="شكل حر: شكل 249">
            <a:extLst>
              <a:ext uri="{FF2B5EF4-FFF2-40B4-BE49-F238E27FC236}">
                <a16:creationId xmlns:a16="http://schemas.microsoft.com/office/drawing/2014/main" id="{D75988F4-85DC-4A8D-8180-EDE51016AF01}"/>
              </a:ext>
            </a:extLst>
          </p:cNvPr>
          <p:cNvSpPr/>
          <p:nvPr/>
        </p:nvSpPr>
        <p:spPr>
          <a:xfrm>
            <a:off x="570587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نَسِيَ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1" name="شكل حر: شكل 250">
            <a:extLst>
              <a:ext uri="{FF2B5EF4-FFF2-40B4-BE49-F238E27FC236}">
                <a16:creationId xmlns:a16="http://schemas.microsoft.com/office/drawing/2014/main" id="{9BE0DFEE-4EA6-4C2B-A275-CE81A6D8B85E}"/>
              </a:ext>
            </a:extLst>
          </p:cNvPr>
          <p:cNvSpPr/>
          <p:nvPr/>
        </p:nvSpPr>
        <p:spPr>
          <a:xfrm>
            <a:off x="71312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سَفِهَ</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2" name="شكل حر: شكل 251">
            <a:extLst>
              <a:ext uri="{FF2B5EF4-FFF2-40B4-BE49-F238E27FC236}">
                <a16:creationId xmlns:a16="http://schemas.microsoft.com/office/drawing/2014/main" id="{5815A84A-759F-4D66-9AC1-0BA260DF8C14}"/>
              </a:ext>
            </a:extLst>
          </p:cNvPr>
          <p:cNvSpPr/>
          <p:nvPr/>
        </p:nvSpPr>
        <p:spPr>
          <a:xfrm>
            <a:off x="855663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بَخِلَ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3" name="شكل حر: شكل 252">
            <a:extLst>
              <a:ext uri="{FF2B5EF4-FFF2-40B4-BE49-F238E27FC236}">
                <a16:creationId xmlns:a16="http://schemas.microsoft.com/office/drawing/2014/main" id="{AC967A54-5F79-4EA8-A4AA-BDB82EFE35E1}"/>
              </a:ext>
            </a:extLst>
          </p:cNvPr>
          <p:cNvSpPr/>
          <p:nvPr/>
        </p:nvSpPr>
        <p:spPr>
          <a:xfrm>
            <a:off x="980384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وَسِعَ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4" name="شكل حر: شكل 253">
            <a:extLst>
              <a:ext uri="{FF2B5EF4-FFF2-40B4-BE49-F238E27FC236}">
                <a16:creationId xmlns:a16="http://schemas.microsoft.com/office/drawing/2014/main" id="{E80DD201-72E0-4636-AF5D-61DCCB1E6E13}"/>
              </a:ext>
            </a:extLst>
          </p:cNvPr>
          <p:cNvSpPr/>
          <p:nvPr/>
        </p:nvSpPr>
        <p:spPr>
          <a:xfrm>
            <a:off x="71702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عَمِلَ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5" name="شكل حر: شكل 254">
            <a:extLst>
              <a:ext uri="{FF2B5EF4-FFF2-40B4-BE49-F238E27FC236}">
                <a16:creationId xmlns:a16="http://schemas.microsoft.com/office/drawing/2014/main" id="{959A5045-33CA-4CE3-944C-DDFA0FC395BD}"/>
              </a:ext>
            </a:extLst>
          </p:cNvPr>
          <p:cNvSpPr/>
          <p:nvPr/>
        </p:nvSpPr>
        <p:spPr>
          <a:xfrm>
            <a:off x="178606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خَشِيَ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6" name="شكل حر: شكل 255">
            <a:extLst>
              <a:ext uri="{FF2B5EF4-FFF2-40B4-BE49-F238E27FC236}">
                <a16:creationId xmlns:a16="http://schemas.microsoft.com/office/drawing/2014/main" id="{8F2BF353-433A-4DC3-8492-6877920B3F3D}"/>
              </a:ext>
            </a:extLst>
          </p:cNvPr>
          <p:cNvSpPr/>
          <p:nvPr/>
        </p:nvSpPr>
        <p:spPr>
          <a:xfrm>
            <a:off x="3033275"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حَبِطَ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7" name="شكل حر: شكل 256">
            <a:extLst>
              <a:ext uri="{FF2B5EF4-FFF2-40B4-BE49-F238E27FC236}">
                <a16:creationId xmlns:a16="http://schemas.microsoft.com/office/drawing/2014/main" id="{95CB262C-87F4-4F8E-B8D7-2B1F9A3D90C6}"/>
              </a:ext>
            </a:extLst>
          </p:cNvPr>
          <p:cNvSpPr/>
          <p:nvPr/>
        </p:nvSpPr>
        <p:spPr>
          <a:xfrm>
            <a:off x="445865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غَضِبَ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8" name="شكل حر: شكل 257">
            <a:extLst>
              <a:ext uri="{FF2B5EF4-FFF2-40B4-BE49-F238E27FC236}">
                <a16:creationId xmlns:a16="http://schemas.microsoft.com/office/drawing/2014/main" id="{C731881E-AE1D-42FA-A1AE-94A19F4C203C}"/>
              </a:ext>
            </a:extLst>
          </p:cNvPr>
          <p:cNvSpPr/>
          <p:nvPr/>
        </p:nvSpPr>
        <p:spPr>
          <a:xfrm>
            <a:off x="588404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عَلِمَ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9" name="شكل حر: شكل 258">
            <a:extLst>
              <a:ext uri="{FF2B5EF4-FFF2-40B4-BE49-F238E27FC236}">
                <a16:creationId xmlns:a16="http://schemas.microsoft.com/office/drawing/2014/main" id="{A5AD46E8-A81A-41DC-9C72-D368AF2F2EC7}"/>
              </a:ext>
            </a:extLst>
          </p:cNvPr>
          <p:cNvSpPr/>
          <p:nvPr/>
        </p:nvSpPr>
        <p:spPr>
          <a:xfrm>
            <a:off x="730942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لَبِثَ</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0" name="شكل حر: شكل 259">
            <a:extLst>
              <a:ext uri="{FF2B5EF4-FFF2-40B4-BE49-F238E27FC236}">
                <a16:creationId xmlns:a16="http://schemas.microsoft.com/office/drawing/2014/main" id="{9C1243EB-C85C-4858-8C14-9BB5E61360E1}"/>
              </a:ext>
            </a:extLst>
          </p:cNvPr>
          <p:cNvSpPr/>
          <p:nvPr/>
        </p:nvSpPr>
        <p:spPr>
          <a:xfrm>
            <a:off x="873481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خَطِفَ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1" name="شكل حر: شكل 260">
            <a:extLst>
              <a:ext uri="{FF2B5EF4-FFF2-40B4-BE49-F238E27FC236}">
                <a16:creationId xmlns:a16="http://schemas.microsoft.com/office/drawing/2014/main" id="{8E0366E1-625F-4946-BA8F-7CDB6D874C09}"/>
              </a:ext>
            </a:extLst>
          </p:cNvPr>
          <p:cNvSpPr/>
          <p:nvPr/>
        </p:nvSpPr>
        <p:spPr>
          <a:xfrm>
            <a:off x="998202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صَحِبَ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2" name="شكل حر: شكل 261">
            <a:extLst>
              <a:ext uri="{FF2B5EF4-FFF2-40B4-BE49-F238E27FC236}">
                <a16:creationId xmlns:a16="http://schemas.microsoft.com/office/drawing/2014/main" id="{B26C816D-7578-4A89-A9F9-199469F9622C}"/>
              </a:ext>
            </a:extLst>
          </p:cNvPr>
          <p:cNvSpPr/>
          <p:nvPr/>
        </p:nvSpPr>
        <p:spPr>
          <a:xfrm>
            <a:off x="-35201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طَفِقَ</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3" name="شكل حر: شكل 262">
            <a:extLst>
              <a:ext uri="{FF2B5EF4-FFF2-40B4-BE49-F238E27FC236}">
                <a16:creationId xmlns:a16="http://schemas.microsoft.com/office/drawing/2014/main" id="{07C1DEBD-38E1-428E-9C54-4E119B76B9CB}"/>
              </a:ext>
            </a:extLst>
          </p:cNvPr>
          <p:cNvSpPr/>
          <p:nvPr/>
        </p:nvSpPr>
        <p:spPr>
          <a:xfrm>
            <a:off x="196423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عِصَمِ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4" name="شكل حر: شكل 263">
            <a:extLst>
              <a:ext uri="{FF2B5EF4-FFF2-40B4-BE49-F238E27FC236}">
                <a16:creationId xmlns:a16="http://schemas.microsoft.com/office/drawing/2014/main" id="{1B898BFC-2107-449A-B224-472DFA82A0CF}"/>
              </a:ext>
            </a:extLst>
          </p:cNvPr>
          <p:cNvSpPr/>
          <p:nvPr/>
        </p:nvSpPr>
        <p:spPr>
          <a:xfrm>
            <a:off x="321144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قِبَلَ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5" name="شكل حر: شكل 264">
            <a:extLst>
              <a:ext uri="{FF2B5EF4-FFF2-40B4-BE49-F238E27FC236}">
                <a16:creationId xmlns:a16="http://schemas.microsoft.com/office/drawing/2014/main" id="{6E47E46C-E279-4798-A391-9260E00FE449}"/>
              </a:ext>
            </a:extLst>
          </p:cNvPr>
          <p:cNvSpPr/>
          <p:nvPr/>
        </p:nvSpPr>
        <p:spPr>
          <a:xfrm>
            <a:off x="463683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يَئِسَ</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6" name="شكل حر: شكل 265">
            <a:extLst>
              <a:ext uri="{FF2B5EF4-FFF2-40B4-BE49-F238E27FC236}">
                <a16:creationId xmlns:a16="http://schemas.microsoft.com/office/drawing/2014/main" id="{E582E271-C4C6-49DB-8179-CC7C723BFF33}"/>
              </a:ext>
            </a:extLst>
          </p:cNvPr>
          <p:cNvSpPr/>
          <p:nvPr/>
        </p:nvSpPr>
        <p:spPr>
          <a:xfrm>
            <a:off x="606221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سَمِعَ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7" name="شكل حر: شكل 266">
            <a:extLst>
              <a:ext uri="{FF2B5EF4-FFF2-40B4-BE49-F238E27FC236}">
                <a16:creationId xmlns:a16="http://schemas.microsoft.com/office/drawing/2014/main" id="{C67F6ADB-67FF-44FD-99E5-555FAD86BDA2}"/>
              </a:ext>
            </a:extLst>
          </p:cNvPr>
          <p:cNvSpPr/>
          <p:nvPr/>
        </p:nvSpPr>
        <p:spPr>
          <a:xfrm>
            <a:off x="748760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شَرِبَ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8" name="شكل حر: شكل 267">
            <a:extLst>
              <a:ext uri="{FF2B5EF4-FFF2-40B4-BE49-F238E27FC236}">
                <a16:creationId xmlns:a16="http://schemas.microsoft.com/office/drawing/2014/main" id="{6BEACF46-0088-403E-81AB-3DAF0E5D4545}"/>
              </a:ext>
            </a:extLst>
          </p:cNvPr>
          <p:cNvSpPr/>
          <p:nvPr/>
        </p:nvSpPr>
        <p:spPr>
          <a:xfrm>
            <a:off x="891298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نَشِطَ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9" name="شكل حر: شكل 268">
            <a:extLst>
              <a:ext uri="{FF2B5EF4-FFF2-40B4-BE49-F238E27FC236}">
                <a16:creationId xmlns:a16="http://schemas.microsoft.com/office/drawing/2014/main" id="{5C20E595-2A3C-4A58-8267-E7586FD0195B}"/>
              </a:ext>
            </a:extLst>
          </p:cNvPr>
          <p:cNvSpPr/>
          <p:nvPr/>
        </p:nvSpPr>
        <p:spPr>
          <a:xfrm>
            <a:off x="1016022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سَهِرَ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0" name="شكل حر: شكل 269">
            <a:extLst>
              <a:ext uri="{FF2B5EF4-FFF2-40B4-BE49-F238E27FC236}">
                <a16:creationId xmlns:a16="http://schemas.microsoft.com/office/drawing/2014/main" id="{9718373A-CC49-4A40-97A4-47666EBDAD40}"/>
              </a:ext>
            </a:extLst>
          </p:cNvPr>
          <p:cNvSpPr/>
          <p:nvPr/>
        </p:nvSpPr>
        <p:spPr>
          <a:xfrm>
            <a:off x="338962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أَسِفَ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1" name="شكل حر: شكل 270">
            <a:extLst>
              <a:ext uri="{FF2B5EF4-FFF2-40B4-BE49-F238E27FC236}">
                <a16:creationId xmlns:a16="http://schemas.microsoft.com/office/drawing/2014/main" id="{036D83A9-0620-46A7-9787-7787FE703E72}"/>
              </a:ext>
            </a:extLst>
          </p:cNvPr>
          <p:cNvSpPr/>
          <p:nvPr/>
        </p:nvSpPr>
        <p:spPr>
          <a:xfrm>
            <a:off x="4815005"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رَكِبَ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2" name="شكل حر: شكل 271">
            <a:extLst>
              <a:ext uri="{FF2B5EF4-FFF2-40B4-BE49-F238E27FC236}">
                <a16:creationId xmlns:a16="http://schemas.microsoft.com/office/drawing/2014/main" id="{A39E4D8F-A9C7-466C-AA96-E4C6D6FB702D}"/>
              </a:ext>
            </a:extLst>
          </p:cNvPr>
          <p:cNvSpPr/>
          <p:nvPr/>
        </p:nvSpPr>
        <p:spPr>
          <a:xfrm>
            <a:off x="624038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مَرِضَ</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3" name="شكل حر: شكل 272">
            <a:extLst>
              <a:ext uri="{FF2B5EF4-FFF2-40B4-BE49-F238E27FC236}">
                <a16:creationId xmlns:a16="http://schemas.microsoft.com/office/drawing/2014/main" id="{4283C0B7-4A65-4EF4-8F24-C1E03E8E390B}"/>
              </a:ext>
            </a:extLst>
          </p:cNvPr>
          <p:cNvSpPr/>
          <p:nvPr/>
        </p:nvSpPr>
        <p:spPr>
          <a:xfrm>
            <a:off x="766577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بَقِيَ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pic>
        <p:nvPicPr>
          <p:cNvPr id="112" name="🐦🎼صوت العصفور ، أصوات العصافير_ أصوات وصور الطيور ، للأطفال 🐦🎼 (128  kbps) (abdwap2.com)">
            <a:hlinkClick r:id="" action="ppaction://media"/>
            <a:extLst>
              <a:ext uri="{FF2B5EF4-FFF2-40B4-BE49-F238E27FC236}">
                <a16:creationId xmlns:a16="http://schemas.microsoft.com/office/drawing/2014/main" id="{A280776E-B95A-4002-8140-66609F6D5A45}"/>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1679619" y="5710237"/>
            <a:ext cx="609600" cy="609600"/>
          </a:xfrm>
          <a:prstGeom prst="rect">
            <a:avLst/>
          </a:prstGeom>
        </p:spPr>
      </p:pic>
    </p:spTree>
    <p:extLst>
      <p:ext uri="{BB962C8B-B14F-4D97-AF65-F5344CB8AC3E}">
        <p14:creationId xmlns:p14="http://schemas.microsoft.com/office/powerpoint/2010/main" val="3594024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14"/>
                                        </p:tgtEl>
                                        <p:attrNameLst>
                                          <p:attrName>style.visibility</p:attrName>
                                        </p:attrNameLst>
                                      </p:cBhvr>
                                      <p:to>
                                        <p:strVal val="visible"/>
                                      </p:to>
                                    </p:set>
                                    <p:anim calcmode="lin" valueType="num">
                                      <p:cBhvr additive="base">
                                        <p:cTn id="11" dur="7000" fill="hold"/>
                                        <p:tgtEl>
                                          <p:spTgt spid="214"/>
                                        </p:tgtEl>
                                        <p:attrNameLst>
                                          <p:attrName>ppt_x</p:attrName>
                                        </p:attrNameLst>
                                      </p:cBhvr>
                                      <p:tavLst>
                                        <p:tav tm="0">
                                          <p:val>
                                            <p:strVal val="#ppt_x"/>
                                          </p:val>
                                        </p:tav>
                                        <p:tav tm="100000">
                                          <p:val>
                                            <p:strVal val="#ppt_x"/>
                                          </p:val>
                                        </p:tav>
                                      </p:tavLst>
                                    </p:anim>
                                    <p:anim calcmode="lin" valueType="num">
                                      <p:cBhvr additive="base">
                                        <p:cTn id="12" dur="7000" fill="hold"/>
                                        <p:tgtEl>
                                          <p:spTgt spid="2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0"/>
                                  </p:stCondLst>
                                  <p:childTnLst>
                                    <p:set>
                                      <p:cBhvr>
                                        <p:cTn id="14" dur="1" fill="hold">
                                          <p:stCondLst>
                                            <p:cond delay="0"/>
                                          </p:stCondLst>
                                        </p:cTn>
                                        <p:tgtEl>
                                          <p:spTgt spid="215"/>
                                        </p:tgtEl>
                                        <p:attrNameLst>
                                          <p:attrName>style.visibility</p:attrName>
                                        </p:attrNameLst>
                                      </p:cBhvr>
                                      <p:to>
                                        <p:strVal val="visible"/>
                                      </p:to>
                                    </p:set>
                                    <p:anim calcmode="lin" valueType="num">
                                      <p:cBhvr additive="base">
                                        <p:cTn id="15" dur="7000" fill="hold"/>
                                        <p:tgtEl>
                                          <p:spTgt spid="215"/>
                                        </p:tgtEl>
                                        <p:attrNameLst>
                                          <p:attrName>ppt_x</p:attrName>
                                        </p:attrNameLst>
                                      </p:cBhvr>
                                      <p:tavLst>
                                        <p:tav tm="0">
                                          <p:val>
                                            <p:strVal val="#ppt_x"/>
                                          </p:val>
                                        </p:tav>
                                        <p:tav tm="100000">
                                          <p:val>
                                            <p:strVal val="#ppt_x"/>
                                          </p:val>
                                        </p:tav>
                                      </p:tavLst>
                                    </p:anim>
                                    <p:anim calcmode="lin" valueType="num">
                                      <p:cBhvr additive="base">
                                        <p:cTn id="16" dur="7000" fill="hold"/>
                                        <p:tgtEl>
                                          <p:spTgt spid="21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6"/>
                                        </p:tgtEl>
                                        <p:attrNameLst>
                                          <p:attrName>style.visibility</p:attrName>
                                        </p:attrNameLst>
                                      </p:cBhvr>
                                      <p:to>
                                        <p:strVal val="visible"/>
                                      </p:to>
                                    </p:set>
                                    <p:anim calcmode="lin" valueType="num">
                                      <p:cBhvr additive="base">
                                        <p:cTn id="21" dur="7000" fill="hold"/>
                                        <p:tgtEl>
                                          <p:spTgt spid="216"/>
                                        </p:tgtEl>
                                        <p:attrNameLst>
                                          <p:attrName>ppt_x</p:attrName>
                                        </p:attrNameLst>
                                      </p:cBhvr>
                                      <p:tavLst>
                                        <p:tav tm="0">
                                          <p:val>
                                            <p:strVal val="#ppt_x"/>
                                          </p:val>
                                        </p:tav>
                                        <p:tav tm="100000">
                                          <p:val>
                                            <p:strVal val="#ppt_x"/>
                                          </p:val>
                                        </p:tav>
                                      </p:tavLst>
                                    </p:anim>
                                    <p:anim calcmode="lin" valueType="num">
                                      <p:cBhvr additive="base">
                                        <p:cTn id="22" dur="7000" fill="hold"/>
                                        <p:tgtEl>
                                          <p:spTgt spid="21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900"/>
                                  </p:stCondLst>
                                  <p:childTnLst>
                                    <p:set>
                                      <p:cBhvr>
                                        <p:cTn id="24" dur="1" fill="hold">
                                          <p:stCondLst>
                                            <p:cond delay="0"/>
                                          </p:stCondLst>
                                        </p:cTn>
                                        <p:tgtEl>
                                          <p:spTgt spid="217"/>
                                        </p:tgtEl>
                                        <p:attrNameLst>
                                          <p:attrName>style.visibility</p:attrName>
                                        </p:attrNameLst>
                                      </p:cBhvr>
                                      <p:to>
                                        <p:strVal val="visible"/>
                                      </p:to>
                                    </p:set>
                                    <p:anim calcmode="lin" valueType="num">
                                      <p:cBhvr additive="base">
                                        <p:cTn id="25" dur="7000" fill="hold"/>
                                        <p:tgtEl>
                                          <p:spTgt spid="217"/>
                                        </p:tgtEl>
                                        <p:attrNameLst>
                                          <p:attrName>ppt_x</p:attrName>
                                        </p:attrNameLst>
                                      </p:cBhvr>
                                      <p:tavLst>
                                        <p:tav tm="0">
                                          <p:val>
                                            <p:strVal val="#ppt_x"/>
                                          </p:val>
                                        </p:tav>
                                        <p:tav tm="100000">
                                          <p:val>
                                            <p:strVal val="#ppt_x"/>
                                          </p:val>
                                        </p:tav>
                                      </p:tavLst>
                                    </p:anim>
                                    <p:anim calcmode="lin" valueType="num">
                                      <p:cBhvr additive="base">
                                        <p:cTn id="26" dur="7000" fill="hold"/>
                                        <p:tgtEl>
                                          <p:spTgt spid="2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8"/>
                                        </p:tgtEl>
                                        <p:attrNameLst>
                                          <p:attrName>style.visibility</p:attrName>
                                        </p:attrNameLst>
                                      </p:cBhvr>
                                      <p:to>
                                        <p:strVal val="visible"/>
                                      </p:to>
                                    </p:set>
                                    <p:anim calcmode="lin" valueType="num">
                                      <p:cBhvr additive="base">
                                        <p:cTn id="31" dur="7000" fill="hold"/>
                                        <p:tgtEl>
                                          <p:spTgt spid="218"/>
                                        </p:tgtEl>
                                        <p:attrNameLst>
                                          <p:attrName>ppt_x</p:attrName>
                                        </p:attrNameLst>
                                      </p:cBhvr>
                                      <p:tavLst>
                                        <p:tav tm="0">
                                          <p:val>
                                            <p:strVal val="#ppt_x"/>
                                          </p:val>
                                        </p:tav>
                                        <p:tav tm="100000">
                                          <p:val>
                                            <p:strVal val="#ppt_x"/>
                                          </p:val>
                                        </p:tav>
                                      </p:tavLst>
                                    </p:anim>
                                    <p:anim calcmode="lin" valueType="num">
                                      <p:cBhvr additive="base">
                                        <p:cTn id="32" dur="7000" fill="hold"/>
                                        <p:tgtEl>
                                          <p:spTgt spid="21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800"/>
                                  </p:stCondLst>
                                  <p:childTnLst>
                                    <p:set>
                                      <p:cBhvr>
                                        <p:cTn id="34" dur="1" fill="hold">
                                          <p:stCondLst>
                                            <p:cond delay="0"/>
                                          </p:stCondLst>
                                        </p:cTn>
                                        <p:tgtEl>
                                          <p:spTgt spid="219"/>
                                        </p:tgtEl>
                                        <p:attrNameLst>
                                          <p:attrName>style.visibility</p:attrName>
                                        </p:attrNameLst>
                                      </p:cBhvr>
                                      <p:to>
                                        <p:strVal val="visible"/>
                                      </p:to>
                                    </p:set>
                                    <p:anim calcmode="lin" valueType="num">
                                      <p:cBhvr additive="base">
                                        <p:cTn id="35" dur="7000" fill="hold"/>
                                        <p:tgtEl>
                                          <p:spTgt spid="219"/>
                                        </p:tgtEl>
                                        <p:attrNameLst>
                                          <p:attrName>ppt_x</p:attrName>
                                        </p:attrNameLst>
                                      </p:cBhvr>
                                      <p:tavLst>
                                        <p:tav tm="0">
                                          <p:val>
                                            <p:strVal val="#ppt_x"/>
                                          </p:val>
                                        </p:tav>
                                        <p:tav tm="100000">
                                          <p:val>
                                            <p:strVal val="#ppt_x"/>
                                          </p:val>
                                        </p:tav>
                                      </p:tavLst>
                                    </p:anim>
                                    <p:anim calcmode="lin" valueType="num">
                                      <p:cBhvr additive="base">
                                        <p:cTn id="36" dur="7000" fill="hold"/>
                                        <p:tgtEl>
                                          <p:spTgt spid="21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20"/>
                                        </p:tgtEl>
                                        <p:attrNameLst>
                                          <p:attrName>style.visibility</p:attrName>
                                        </p:attrNameLst>
                                      </p:cBhvr>
                                      <p:to>
                                        <p:strVal val="visible"/>
                                      </p:to>
                                    </p:set>
                                    <p:anim calcmode="lin" valueType="num">
                                      <p:cBhvr additive="base">
                                        <p:cTn id="41" dur="7000" fill="hold"/>
                                        <p:tgtEl>
                                          <p:spTgt spid="220"/>
                                        </p:tgtEl>
                                        <p:attrNameLst>
                                          <p:attrName>ppt_x</p:attrName>
                                        </p:attrNameLst>
                                      </p:cBhvr>
                                      <p:tavLst>
                                        <p:tav tm="0">
                                          <p:val>
                                            <p:strVal val="#ppt_x"/>
                                          </p:val>
                                        </p:tav>
                                        <p:tav tm="100000">
                                          <p:val>
                                            <p:strVal val="#ppt_x"/>
                                          </p:val>
                                        </p:tav>
                                      </p:tavLst>
                                    </p:anim>
                                    <p:anim calcmode="lin" valueType="num">
                                      <p:cBhvr additive="base">
                                        <p:cTn id="42" dur="7000" fill="hold"/>
                                        <p:tgtEl>
                                          <p:spTgt spid="22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900"/>
                                  </p:stCondLst>
                                  <p:childTnLst>
                                    <p:set>
                                      <p:cBhvr>
                                        <p:cTn id="44" dur="1" fill="hold">
                                          <p:stCondLst>
                                            <p:cond delay="0"/>
                                          </p:stCondLst>
                                        </p:cTn>
                                        <p:tgtEl>
                                          <p:spTgt spid="221"/>
                                        </p:tgtEl>
                                        <p:attrNameLst>
                                          <p:attrName>style.visibility</p:attrName>
                                        </p:attrNameLst>
                                      </p:cBhvr>
                                      <p:to>
                                        <p:strVal val="visible"/>
                                      </p:to>
                                    </p:set>
                                    <p:anim calcmode="lin" valueType="num">
                                      <p:cBhvr additive="base">
                                        <p:cTn id="45" dur="7000" fill="hold"/>
                                        <p:tgtEl>
                                          <p:spTgt spid="221"/>
                                        </p:tgtEl>
                                        <p:attrNameLst>
                                          <p:attrName>ppt_x</p:attrName>
                                        </p:attrNameLst>
                                      </p:cBhvr>
                                      <p:tavLst>
                                        <p:tav tm="0">
                                          <p:val>
                                            <p:strVal val="#ppt_x"/>
                                          </p:val>
                                        </p:tav>
                                        <p:tav tm="100000">
                                          <p:val>
                                            <p:strVal val="#ppt_x"/>
                                          </p:val>
                                        </p:tav>
                                      </p:tavLst>
                                    </p:anim>
                                    <p:anim calcmode="lin" valueType="num">
                                      <p:cBhvr additive="base">
                                        <p:cTn id="46" dur="7000" fill="hold"/>
                                        <p:tgtEl>
                                          <p:spTgt spid="22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22"/>
                                        </p:tgtEl>
                                        <p:attrNameLst>
                                          <p:attrName>style.visibility</p:attrName>
                                        </p:attrNameLst>
                                      </p:cBhvr>
                                      <p:to>
                                        <p:strVal val="visible"/>
                                      </p:to>
                                    </p:set>
                                    <p:anim calcmode="lin" valueType="num">
                                      <p:cBhvr additive="base">
                                        <p:cTn id="51" dur="7000" fill="hold"/>
                                        <p:tgtEl>
                                          <p:spTgt spid="222"/>
                                        </p:tgtEl>
                                        <p:attrNameLst>
                                          <p:attrName>ppt_x</p:attrName>
                                        </p:attrNameLst>
                                      </p:cBhvr>
                                      <p:tavLst>
                                        <p:tav tm="0">
                                          <p:val>
                                            <p:strVal val="#ppt_x"/>
                                          </p:val>
                                        </p:tav>
                                        <p:tav tm="100000">
                                          <p:val>
                                            <p:strVal val="#ppt_x"/>
                                          </p:val>
                                        </p:tav>
                                      </p:tavLst>
                                    </p:anim>
                                    <p:anim calcmode="lin" valueType="num">
                                      <p:cBhvr additive="base">
                                        <p:cTn id="52" dur="7000" fill="hold"/>
                                        <p:tgtEl>
                                          <p:spTgt spid="22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500"/>
                                  </p:stCondLst>
                                  <p:childTnLst>
                                    <p:set>
                                      <p:cBhvr>
                                        <p:cTn id="54" dur="1" fill="hold">
                                          <p:stCondLst>
                                            <p:cond delay="0"/>
                                          </p:stCondLst>
                                        </p:cTn>
                                        <p:tgtEl>
                                          <p:spTgt spid="223"/>
                                        </p:tgtEl>
                                        <p:attrNameLst>
                                          <p:attrName>style.visibility</p:attrName>
                                        </p:attrNameLst>
                                      </p:cBhvr>
                                      <p:to>
                                        <p:strVal val="visible"/>
                                      </p:to>
                                    </p:set>
                                    <p:anim calcmode="lin" valueType="num">
                                      <p:cBhvr additive="base">
                                        <p:cTn id="55" dur="7000" fill="hold"/>
                                        <p:tgtEl>
                                          <p:spTgt spid="223"/>
                                        </p:tgtEl>
                                        <p:attrNameLst>
                                          <p:attrName>ppt_x</p:attrName>
                                        </p:attrNameLst>
                                      </p:cBhvr>
                                      <p:tavLst>
                                        <p:tav tm="0">
                                          <p:val>
                                            <p:strVal val="#ppt_x"/>
                                          </p:val>
                                        </p:tav>
                                        <p:tav tm="100000">
                                          <p:val>
                                            <p:strVal val="#ppt_x"/>
                                          </p:val>
                                        </p:tav>
                                      </p:tavLst>
                                    </p:anim>
                                    <p:anim calcmode="lin" valueType="num">
                                      <p:cBhvr additive="base">
                                        <p:cTn id="56" dur="7000" fill="hold"/>
                                        <p:tgtEl>
                                          <p:spTgt spid="22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24"/>
                                        </p:tgtEl>
                                        <p:attrNameLst>
                                          <p:attrName>style.visibility</p:attrName>
                                        </p:attrNameLst>
                                      </p:cBhvr>
                                      <p:to>
                                        <p:strVal val="visible"/>
                                      </p:to>
                                    </p:set>
                                    <p:anim calcmode="lin" valueType="num">
                                      <p:cBhvr additive="base">
                                        <p:cTn id="61" dur="4000" fill="hold"/>
                                        <p:tgtEl>
                                          <p:spTgt spid="224"/>
                                        </p:tgtEl>
                                        <p:attrNameLst>
                                          <p:attrName>ppt_x</p:attrName>
                                        </p:attrNameLst>
                                      </p:cBhvr>
                                      <p:tavLst>
                                        <p:tav tm="0">
                                          <p:val>
                                            <p:strVal val="#ppt_x"/>
                                          </p:val>
                                        </p:tav>
                                        <p:tav tm="100000">
                                          <p:val>
                                            <p:strVal val="#ppt_x"/>
                                          </p:val>
                                        </p:tav>
                                      </p:tavLst>
                                    </p:anim>
                                    <p:anim calcmode="lin" valueType="num">
                                      <p:cBhvr additive="base">
                                        <p:cTn id="62" dur="4000" fill="hold"/>
                                        <p:tgtEl>
                                          <p:spTgt spid="22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25"/>
                                        </p:tgtEl>
                                        <p:attrNameLst>
                                          <p:attrName>style.visibility</p:attrName>
                                        </p:attrNameLst>
                                      </p:cBhvr>
                                      <p:to>
                                        <p:strVal val="visible"/>
                                      </p:to>
                                    </p:set>
                                    <p:anim calcmode="lin" valueType="num">
                                      <p:cBhvr additive="base">
                                        <p:cTn id="67" dur="4000" fill="hold"/>
                                        <p:tgtEl>
                                          <p:spTgt spid="225"/>
                                        </p:tgtEl>
                                        <p:attrNameLst>
                                          <p:attrName>ppt_x</p:attrName>
                                        </p:attrNameLst>
                                      </p:cBhvr>
                                      <p:tavLst>
                                        <p:tav tm="0">
                                          <p:val>
                                            <p:strVal val="#ppt_x"/>
                                          </p:val>
                                        </p:tav>
                                        <p:tav tm="100000">
                                          <p:val>
                                            <p:strVal val="#ppt_x"/>
                                          </p:val>
                                        </p:tav>
                                      </p:tavLst>
                                    </p:anim>
                                    <p:anim calcmode="lin" valueType="num">
                                      <p:cBhvr additive="base">
                                        <p:cTn id="68" dur="4000" fill="hold"/>
                                        <p:tgtEl>
                                          <p:spTgt spid="22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2300"/>
                                  </p:stCondLst>
                                  <p:childTnLst>
                                    <p:set>
                                      <p:cBhvr>
                                        <p:cTn id="72" dur="1" fill="hold">
                                          <p:stCondLst>
                                            <p:cond delay="0"/>
                                          </p:stCondLst>
                                        </p:cTn>
                                        <p:tgtEl>
                                          <p:spTgt spid="226"/>
                                        </p:tgtEl>
                                        <p:attrNameLst>
                                          <p:attrName>style.visibility</p:attrName>
                                        </p:attrNameLst>
                                      </p:cBhvr>
                                      <p:to>
                                        <p:strVal val="visible"/>
                                      </p:to>
                                    </p:set>
                                    <p:anim calcmode="lin" valueType="num">
                                      <p:cBhvr additive="base">
                                        <p:cTn id="73" dur="4000" fill="hold"/>
                                        <p:tgtEl>
                                          <p:spTgt spid="226"/>
                                        </p:tgtEl>
                                        <p:attrNameLst>
                                          <p:attrName>ppt_x</p:attrName>
                                        </p:attrNameLst>
                                      </p:cBhvr>
                                      <p:tavLst>
                                        <p:tav tm="0">
                                          <p:val>
                                            <p:strVal val="#ppt_x"/>
                                          </p:val>
                                        </p:tav>
                                        <p:tav tm="100000">
                                          <p:val>
                                            <p:strVal val="#ppt_x"/>
                                          </p:val>
                                        </p:tav>
                                      </p:tavLst>
                                    </p:anim>
                                    <p:anim calcmode="lin" valueType="num">
                                      <p:cBhvr additive="base">
                                        <p:cTn id="74" dur="4000" fill="hold"/>
                                        <p:tgtEl>
                                          <p:spTgt spid="22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500"/>
                                  </p:stCondLst>
                                  <p:childTnLst>
                                    <p:set>
                                      <p:cBhvr>
                                        <p:cTn id="76" dur="1" fill="hold">
                                          <p:stCondLst>
                                            <p:cond delay="0"/>
                                          </p:stCondLst>
                                        </p:cTn>
                                        <p:tgtEl>
                                          <p:spTgt spid="227"/>
                                        </p:tgtEl>
                                        <p:attrNameLst>
                                          <p:attrName>style.visibility</p:attrName>
                                        </p:attrNameLst>
                                      </p:cBhvr>
                                      <p:to>
                                        <p:strVal val="visible"/>
                                      </p:to>
                                    </p:set>
                                    <p:anim calcmode="lin" valueType="num">
                                      <p:cBhvr additive="base">
                                        <p:cTn id="77" dur="7000" fill="hold"/>
                                        <p:tgtEl>
                                          <p:spTgt spid="227"/>
                                        </p:tgtEl>
                                        <p:attrNameLst>
                                          <p:attrName>ppt_x</p:attrName>
                                        </p:attrNameLst>
                                      </p:cBhvr>
                                      <p:tavLst>
                                        <p:tav tm="0">
                                          <p:val>
                                            <p:strVal val="#ppt_x"/>
                                          </p:val>
                                        </p:tav>
                                        <p:tav tm="100000">
                                          <p:val>
                                            <p:strVal val="#ppt_x"/>
                                          </p:val>
                                        </p:tav>
                                      </p:tavLst>
                                    </p:anim>
                                    <p:anim calcmode="lin" valueType="num">
                                      <p:cBhvr additive="base">
                                        <p:cTn id="78" dur="7000" fill="hold"/>
                                        <p:tgtEl>
                                          <p:spTgt spid="22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1400"/>
                                  </p:stCondLst>
                                  <p:childTnLst>
                                    <p:set>
                                      <p:cBhvr>
                                        <p:cTn id="80" dur="1" fill="hold">
                                          <p:stCondLst>
                                            <p:cond delay="0"/>
                                          </p:stCondLst>
                                        </p:cTn>
                                        <p:tgtEl>
                                          <p:spTgt spid="228"/>
                                        </p:tgtEl>
                                        <p:attrNameLst>
                                          <p:attrName>style.visibility</p:attrName>
                                        </p:attrNameLst>
                                      </p:cBhvr>
                                      <p:to>
                                        <p:strVal val="visible"/>
                                      </p:to>
                                    </p:set>
                                    <p:anim calcmode="lin" valueType="num">
                                      <p:cBhvr additive="base">
                                        <p:cTn id="81" dur="7000" fill="hold"/>
                                        <p:tgtEl>
                                          <p:spTgt spid="228"/>
                                        </p:tgtEl>
                                        <p:attrNameLst>
                                          <p:attrName>ppt_x</p:attrName>
                                        </p:attrNameLst>
                                      </p:cBhvr>
                                      <p:tavLst>
                                        <p:tav tm="0">
                                          <p:val>
                                            <p:strVal val="#ppt_x"/>
                                          </p:val>
                                        </p:tav>
                                        <p:tav tm="100000">
                                          <p:val>
                                            <p:strVal val="#ppt_x"/>
                                          </p:val>
                                        </p:tav>
                                      </p:tavLst>
                                    </p:anim>
                                    <p:anim calcmode="lin" valueType="num">
                                      <p:cBhvr additive="base">
                                        <p:cTn id="82" dur="7000" fill="hold"/>
                                        <p:tgtEl>
                                          <p:spTgt spid="228"/>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29"/>
                                        </p:tgtEl>
                                        <p:attrNameLst>
                                          <p:attrName>style.visibility</p:attrName>
                                        </p:attrNameLst>
                                      </p:cBhvr>
                                      <p:to>
                                        <p:strVal val="visible"/>
                                      </p:to>
                                    </p:set>
                                    <p:anim calcmode="lin" valueType="num">
                                      <p:cBhvr additive="base">
                                        <p:cTn id="87" dur="7000" fill="hold"/>
                                        <p:tgtEl>
                                          <p:spTgt spid="229"/>
                                        </p:tgtEl>
                                        <p:attrNameLst>
                                          <p:attrName>ppt_x</p:attrName>
                                        </p:attrNameLst>
                                      </p:cBhvr>
                                      <p:tavLst>
                                        <p:tav tm="0">
                                          <p:val>
                                            <p:strVal val="#ppt_x"/>
                                          </p:val>
                                        </p:tav>
                                        <p:tav tm="100000">
                                          <p:val>
                                            <p:strVal val="#ppt_x"/>
                                          </p:val>
                                        </p:tav>
                                      </p:tavLst>
                                    </p:anim>
                                    <p:anim calcmode="lin" valueType="num">
                                      <p:cBhvr additive="base">
                                        <p:cTn id="88" dur="7000" fill="hold"/>
                                        <p:tgtEl>
                                          <p:spTgt spid="22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000"/>
                                  </p:stCondLst>
                                  <p:childTnLst>
                                    <p:set>
                                      <p:cBhvr>
                                        <p:cTn id="90" dur="1" fill="hold">
                                          <p:stCondLst>
                                            <p:cond delay="0"/>
                                          </p:stCondLst>
                                        </p:cTn>
                                        <p:tgtEl>
                                          <p:spTgt spid="230"/>
                                        </p:tgtEl>
                                        <p:attrNameLst>
                                          <p:attrName>style.visibility</p:attrName>
                                        </p:attrNameLst>
                                      </p:cBhvr>
                                      <p:to>
                                        <p:strVal val="visible"/>
                                      </p:to>
                                    </p:set>
                                    <p:anim calcmode="lin" valueType="num">
                                      <p:cBhvr additive="base">
                                        <p:cTn id="91" dur="7000" fill="hold"/>
                                        <p:tgtEl>
                                          <p:spTgt spid="230"/>
                                        </p:tgtEl>
                                        <p:attrNameLst>
                                          <p:attrName>ppt_x</p:attrName>
                                        </p:attrNameLst>
                                      </p:cBhvr>
                                      <p:tavLst>
                                        <p:tav tm="0">
                                          <p:val>
                                            <p:strVal val="#ppt_x"/>
                                          </p:val>
                                        </p:tav>
                                        <p:tav tm="100000">
                                          <p:val>
                                            <p:strVal val="#ppt_x"/>
                                          </p:val>
                                        </p:tav>
                                      </p:tavLst>
                                    </p:anim>
                                    <p:anim calcmode="lin" valueType="num">
                                      <p:cBhvr additive="base">
                                        <p:cTn id="92" dur="7000" fill="hold"/>
                                        <p:tgtEl>
                                          <p:spTgt spid="230"/>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31"/>
                                        </p:tgtEl>
                                        <p:attrNameLst>
                                          <p:attrName>style.visibility</p:attrName>
                                        </p:attrNameLst>
                                      </p:cBhvr>
                                      <p:to>
                                        <p:strVal val="visible"/>
                                      </p:to>
                                    </p:set>
                                    <p:anim calcmode="lin" valueType="num">
                                      <p:cBhvr additive="base">
                                        <p:cTn id="95" dur="7000" fill="hold"/>
                                        <p:tgtEl>
                                          <p:spTgt spid="231"/>
                                        </p:tgtEl>
                                        <p:attrNameLst>
                                          <p:attrName>ppt_x</p:attrName>
                                        </p:attrNameLst>
                                      </p:cBhvr>
                                      <p:tavLst>
                                        <p:tav tm="0">
                                          <p:val>
                                            <p:strVal val="#ppt_x"/>
                                          </p:val>
                                        </p:tav>
                                        <p:tav tm="100000">
                                          <p:val>
                                            <p:strVal val="#ppt_x"/>
                                          </p:val>
                                        </p:tav>
                                      </p:tavLst>
                                    </p:anim>
                                    <p:anim calcmode="lin" valueType="num">
                                      <p:cBhvr additive="base">
                                        <p:cTn id="96" dur="7000" fill="hold"/>
                                        <p:tgtEl>
                                          <p:spTgt spid="231"/>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32"/>
                                        </p:tgtEl>
                                        <p:attrNameLst>
                                          <p:attrName>style.visibility</p:attrName>
                                        </p:attrNameLst>
                                      </p:cBhvr>
                                      <p:to>
                                        <p:strVal val="visible"/>
                                      </p:to>
                                    </p:set>
                                    <p:anim calcmode="lin" valueType="num">
                                      <p:cBhvr additive="base">
                                        <p:cTn id="101" dur="7000" fill="hold"/>
                                        <p:tgtEl>
                                          <p:spTgt spid="232"/>
                                        </p:tgtEl>
                                        <p:attrNameLst>
                                          <p:attrName>ppt_x</p:attrName>
                                        </p:attrNameLst>
                                      </p:cBhvr>
                                      <p:tavLst>
                                        <p:tav tm="0">
                                          <p:val>
                                            <p:strVal val="#ppt_x"/>
                                          </p:val>
                                        </p:tav>
                                        <p:tav tm="100000">
                                          <p:val>
                                            <p:strVal val="#ppt_x"/>
                                          </p:val>
                                        </p:tav>
                                      </p:tavLst>
                                    </p:anim>
                                    <p:anim calcmode="lin" valueType="num">
                                      <p:cBhvr additive="base">
                                        <p:cTn id="102" dur="7000" fill="hold"/>
                                        <p:tgtEl>
                                          <p:spTgt spid="232"/>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500"/>
                                  </p:stCondLst>
                                  <p:childTnLst>
                                    <p:set>
                                      <p:cBhvr>
                                        <p:cTn id="104" dur="1" fill="hold">
                                          <p:stCondLst>
                                            <p:cond delay="0"/>
                                          </p:stCondLst>
                                        </p:cTn>
                                        <p:tgtEl>
                                          <p:spTgt spid="233"/>
                                        </p:tgtEl>
                                        <p:attrNameLst>
                                          <p:attrName>style.visibility</p:attrName>
                                        </p:attrNameLst>
                                      </p:cBhvr>
                                      <p:to>
                                        <p:strVal val="visible"/>
                                      </p:to>
                                    </p:set>
                                    <p:anim calcmode="lin" valueType="num">
                                      <p:cBhvr additive="base">
                                        <p:cTn id="105" dur="7000" fill="hold"/>
                                        <p:tgtEl>
                                          <p:spTgt spid="233"/>
                                        </p:tgtEl>
                                        <p:attrNameLst>
                                          <p:attrName>ppt_x</p:attrName>
                                        </p:attrNameLst>
                                      </p:cBhvr>
                                      <p:tavLst>
                                        <p:tav tm="0">
                                          <p:val>
                                            <p:strVal val="#ppt_x"/>
                                          </p:val>
                                        </p:tav>
                                        <p:tav tm="100000">
                                          <p:val>
                                            <p:strVal val="#ppt_x"/>
                                          </p:val>
                                        </p:tav>
                                      </p:tavLst>
                                    </p:anim>
                                    <p:anim calcmode="lin" valueType="num">
                                      <p:cBhvr additive="base">
                                        <p:cTn id="106" dur="7000" fill="hold"/>
                                        <p:tgtEl>
                                          <p:spTgt spid="233"/>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1100"/>
                                  </p:stCondLst>
                                  <p:childTnLst>
                                    <p:set>
                                      <p:cBhvr>
                                        <p:cTn id="108" dur="1" fill="hold">
                                          <p:stCondLst>
                                            <p:cond delay="0"/>
                                          </p:stCondLst>
                                        </p:cTn>
                                        <p:tgtEl>
                                          <p:spTgt spid="234"/>
                                        </p:tgtEl>
                                        <p:attrNameLst>
                                          <p:attrName>style.visibility</p:attrName>
                                        </p:attrNameLst>
                                      </p:cBhvr>
                                      <p:to>
                                        <p:strVal val="visible"/>
                                      </p:to>
                                    </p:set>
                                    <p:anim calcmode="lin" valueType="num">
                                      <p:cBhvr additive="base">
                                        <p:cTn id="109" dur="7000" fill="hold"/>
                                        <p:tgtEl>
                                          <p:spTgt spid="234"/>
                                        </p:tgtEl>
                                        <p:attrNameLst>
                                          <p:attrName>ppt_x</p:attrName>
                                        </p:attrNameLst>
                                      </p:cBhvr>
                                      <p:tavLst>
                                        <p:tav tm="0">
                                          <p:val>
                                            <p:strVal val="#ppt_x"/>
                                          </p:val>
                                        </p:tav>
                                        <p:tav tm="100000">
                                          <p:val>
                                            <p:strVal val="#ppt_x"/>
                                          </p:val>
                                        </p:tav>
                                      </p:tavLst>
                                    </p:anim>
                                    <p:anim calcmode="lin" valueType="num">
                                      <p:cBhvr additive="base">
                                        <p:cTn id="110" dur="7000" fill="hold"/>
                                        <p:tgtEl>
                                          <p:spTgt spid="234"/>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235"/>
                                        </p:tgtEl>
                                        <p:attrNameLst>
                                          <p:attrName>style.visibility</p:attrName>
                                        </p:attrNameLst>
                                      </p:cBhvr>
                                      <p:to>
                                        <p:strVal val="visible"/>
                                      </p:to>
                                    </p:set>
                                    <p:anim calcmode="lin" valueType="num">
                                      <p:cBhvr additive="base">
                                        <p:cTn id="115" dur="7000" fill="hold"/>
                                        <p:tgtEl>
                                          <p:spTgt spid="235"/>
                                        </p:tgtEl>
                                        <p:attrNameLst>
                                          <p:attrName>ppt_x</p:attrName>
                                        </p:attrNameLst>
                                      </p:cBhvr>
                                      <p:tavLst>
                                        <p:tav tm="0">
                                          <p:val>
                                            <p:strVal val="#ppt_x"/>
                                          </p:val>
                                        </p:tav>
                                        <p:tav tm="100000">
                                          <p:val>
                                            <p:strVal val="#ppt_x"/>
                                          </p:val>
                                        </p:tav>
                                      </p:tavLst>
                                    </p:anim>
                                    <p:anim calcmode="lin" valueType="num">
                                      <p:cBhvr additive="base">
                                        <p:cTn id="116" dur="7000" fill="hold"/>
                                        <p:tgtEl>
                                          <p:spTgt spid="235"/>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1100"/>
                                  </p:stCondLst>
                                  <p:childTnLst>
                                    <p:set>
                                      <p:cBhvr>
                                        <p:cTn id="118" dur="1" fill="hold">
                                          <p:stCondLst>
                                            <p:cond delay="0"/>
                                          </p:stCondLst>
                                        </p:cTn>
                                        <p:tgtEl>
                                          <p:spTgt spid="236"/>
                                        </p:tgtEl>
                                        <p:attrNameLst>
                                          <p:attrName>style.visibility</p:attrName>
                                        </p:attrNameLst>
                                      </p:cBhvr>
                                      <p:to>
                                        <p:strVal val="visible"/>
                                      </p:to>
                                    </p:set>
                                    <p:anim calcmode="lin" valueType="num">
                                      <p:cBhvr additive="base">
                                        <p:cTn id="119" dur="7000" fill="hold"/>
                                        <p:tgtEl>
                                          <p:spTgt spid="236"/>
                                        </p:tgtEl>
                                        <p:attrNameLst>
                                          <p:attrName>ppt_x</p:attrName>
                                        </p:attrNameLst>
                                      </p:cBhvr>
                                      <p:tavLst>
                                        <p:tav tm="0">
                                          <p:val>
                                            <p:strVal val="#ppt_x"/>
                                          </p:val>
                                        </p:tav>
                                        <p:tav tm="100000">
                                          <p:val>
                                            <p:strVal val="#ppt_x"/>
                                          </p:val>
                                        </p:tav>
                                      </p:tavLst>
                                    </p:anim>
                                    <p:anim calcmode="lin" valueType="num">
                                      <p:cBhvr additive="base">
                                        <p:cTn id="120" dur="7000" fill="hold"/>
                                        <p:tgtEl>
                                          <p:spTgt spid="236"/>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237"/>
                                        </p:tgtEl>
                                        <p:attrNameLst>
                                          <p:attrName>style.visibility</p:attrName>
                                        </p:attrNameLst>
                                      </p:cBhvr>
                                      <p:to>
                                        <p:strVal val="visible"/>
                                      </p:to>
                                    </p:set>
                                    <p:anim calcmode="lin" valueType="num">
                                      <p:cBhvr additive="base">
                                        <p:cTn id="125" dur="3000" fill="hold"/>
                                        <p:tgtEl>
                                          <p:spTgt spid="237"/>
                                        </p:tgtEl>
                                        <p:attrNameLst>
                                          <p:attrName>ppt_x</p:attrName>
                                        </p:attrNameLst>
                                      </p:cBhvr>
                                      <p:tavLst>
                                        <p:tav tm="0">
                                          <p:val>
                                            <p:strVal val="#ppt_x"/>
                                          </p:val>
                                        </p:tav>
                                        <p:tav tm="100000">
                                          <p:val>
                                            <p:strVal val="#ppt_x"/>
                                          </p:val>
                                        </p:tav>
                                      </p:tavLst>
                                    </p:anim>
                                    <p:anim calcmode="lin" valueType="num">
                                      <p:cBhvr additive="base">
                                        <p:cTn id="126" dur="3000" fill="hold"/>
                                        <p:tgtEl>
                                          <p:spTgt spid="237"/>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238"/>
                                        </p:tgtEl>
                                        <p:attrNameLst>
                                          <p:attrName>style.visibility</p:attrName>
                                        </p:attrNameLst>
                                      </p:cBhvr>
                                      <p:to>
                                        <p:strVal val="visible"/>
                                      </p:to>
                                    </p:set>
                                    <p:anim calcmode="lin" valueType="num">
                                      <p:cBhvr additive="base">
                                        <p:cTn id="131" dur="7000" fill="hold"/>
                                        <p:tgtEl>
                                          <p:spTgt spid="238"/>
                                        </p:tgtEl>
                                        <p:attrNameLst>
                                          <p:attrName>ppt_x</p:attrName>
                                        </p:attrNameLst>
                                      </p:cBhvr>
                                      <p:tavLst>
                                        <p:tav tm="0">
                                          <p:val>
                                            <p:strVal val="#ppt_x"/>
                                          </p:val>
                                        </p:tav>
                                        <p:tav tm="100000">
                                          <p:val>
                                            <p:strVal val="#ppt_x"/>
                                          </p:val>
                                        </p:tav>
                                      </p:tavLst>
                                    </p:anim>
                                    <p:anim calcmode="lin" valueType="num">
                                      <p:cBhvr additive="base">
                                        <p:cTn id="132" dur="7000" fill="hold"/>
                                        <p:tgtEl>
                                          <p:spTgt spid="238"/>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1800"/>
                                  </p:stCondLst>
                                  <p:childTnLst>
                                    <p:set>
                                      <p:cBhvr>
                                        <p:cTn id="134" dur="1" fill="hold">
                                          <p:stCondLst>
                                            <p:cond delay="0"/>
                                          </p:stCondLst>
                                        </p:cTn>
                                        <p:tgtEl>
                                          <p:spTgt spid="239"/>
                                        </p:tgtEl>
                                        <p:attrNameLst>
                                          <p:attrName>style.visibility</p:attrName>
                                        </p:attrNameLst>
                                      </p:cBhvr>
                                      <p:to>
                                        <p:strVal val="visible"/>
                                      </p:to>
                                    </p:set>
                                    <p:anim calcmode="lin" valueType="num">
                                      <p:cBhvr additive="base">
                                        <p:cTn id="135" dur="7000" fill="hold"/>
                                        <p:tgtEl>
                                          <p:spTgt spid="239"/>
                                        </p:tgtEl>
                                        <p:attrNameLst>
                                          <p:attrName>ppt_x</p:attrName>
                                        </p:attrNameLst>
                                      </p:cBhvr>
                                      <p:tavLst>
                                        <p:tav tm="0">
                                          <p:val>
                                            <p:strVal val="#ppt_x"/>
                                          </p:val>
                                        </p:tav>
                                        <p:tav tm="100000">
                                          <p:val>
                                            <p:strVal val="#ppt_x"/>
                                          </p:val>
                                        </p:tav>
                                      </p:tavLst>
                                    </p:anim>
                                    <p:anim calcmode="lin" valueType="num">
                                      <p:cBhvr additive="base">
                                        <p:cTn id="136" dur="7000" fill="hold"/>
                                        <p:tgtEl>
                                          <p:spTgt spid="239"/>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240"/>
                                        </p:tgtEl>
                                        <p:attrNameLst>
                                          <p:attrName>style.visibility</p:attrName>
                                        </p:attrNameLst>
                                      </p:cBhvr>
                                      <p:to>
                                        <p:strVal val="visible"/>
                                      </p:to>
                                    </p:set>
                                    <p:anim calcmode="lin" valueType="num">
                                      <p:cBhvr additive="base">
                                        <p:cTn id="139" dur="7000" fill="hold"/>
                                        <p:tgtEl>
                                          <p:spTgt spid="240"/>
                                        </p:tgtEl>
                                        <p:attrNameLst>
                                          <p:attrName>ppt_x</p:attrName>
                                        </p:attrNameLst>
                                      </p:cBhvr>
                                      <p:tavLst>
                                        <p:tav tm="0">
                                          <p:val>
                                            <p:strVal val="#ppt_x"/>
                                          </p:val>
                                        </p:tav>
                                        <p:tav tm="100000">
                                          <p:val>
                                            <p:strVal val="#ppt_x"/>
                                          </p:val>
                                        </p:tav>
                                      </p:tavLst>
                                    </p:anim>
                                    <p:anim calcmode="lin" valueType="num">
                                      <p:cBhvr additive="base">
                                        <p:cTn id="140" dur="7000" fill="hold"/>
                                        <p:tgtEl>
                                          <p:spTgt spid="240"/>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241"/>
                                        </p:tgtEl>
                                        <p:attrNameLst>
                                          <p:attrName>style.visibility</p:attrName>
                                        </p:attrNameLst>
                                      </p:cBhvr>
                                      <p:to>
                                        <p:strVal val="visible"/>
                                      </p:to>
                                    </p:set>
                                    <p:anim calcmode="lin" valueType="num">
                                      <p:cBhvr additive="base">
                                        <p:cTn id="145" dur="7000" fill="hold"/>
                                        <p:tgtEl>
                                          <p:spTgt spid="241"/>
                                        </p:tgtEl>
                                        <p:attrNameLst>
                                          <p:attrName>ppt_x</p:attrName>
                                        </p:attrNameLst>
                                      </p:cBhvr>
                                      <p:tavLst>
                                        <p:tav tm="0">
                                          <p:val>
                                            <p:strVal val="#ppt_x"/>
                                          </p:val>
                                        </p:tav>
                                        <p:tav tm="100000">
                                          <p:val>
                                            <p:strVal val="#ppt_x"/>
                                          </p:val>
                                        </p:tav>
                                      </p:tavLst>
                                    </p:anim>
                                    <p:anim calcmode="lin" valueType="num">
                                      <p:cBhvr additive="base">
                                        <p:cTn id="146" dur="7000" fill="hold"/>
                                        <p:tgtEl>
                                          <p:spTgt spid="241"/>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1200"/>
                                  </p:stCondLst>
                                  <p:childTnLst>
                                    <p:set>
                                      <p:cBhvr>
                                        <p:cTn id="148" dur="1" fill="hold">
                                          <p:stCondLst>
                                            <p:cond delay="0"/>
                                          </p:stCondLst>
                                        </p:cTn>
                                        <p:tgtEl>
                                          <p:spTgt spid="242"/>
                                        </p:tgtEl>
                                        <p:attrNameLst>
                                          <p:attrName>style.visibility</p:attrName>
                                        </p:attrNameLst>
                                      </p:cBhvr>
                                      <p:to>
                                        <p:strVal val="visible"/>
                                      </p:to>
                                    </p:set>
                                    <p:anim calcmode="lin" valueType="num">
                                      <p:cBhvr additive="base">
                                        <p:cTn id="149" dur="7000" fill="hold"/>
                                        <p:tgtEl>
                                          <p:spTgt spid="242"/>
                                        </p:tgtEl>
                                        <p:attrNameLst>
                                          <p:attrName>ppt_x</p:attrName>
                                        </p:attrNameLst>
                                      </p:cBhvr>
                                      <p:tavLst>
                                        <p:tav tm="0">
                                          <p:val>
                                            <p:strVal val="#ppt_x"/>
                                          </p:val>
                                        </p:tav>
                                        <p:tav tm="100000">
                                          <p:val>
                                            <p:strVal val="#ppt_x"/>
                                          </p:val>
                                        </p:tav>
                                      </p:tavLst>
                                    </p:anim>
                                    <p:anim calcmode="lin" valueType="num">
                                      <p:cBhvr additive="base">
                                        <p:cTn id="150" dur="7000" fill="hold"/>
                                        <p:tgtEl>
                                          <p:spTgt spid="242"/>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243"/>
                                        </p:tgtEl>
                                        <p:attrNameLst>
                                          <p:attrName>style.visibility</p:attrName>
                                        </p:attrNameLst>
                                      </p:cBhvr>
                                      <p:to>
                                        <p:strVal val="visible"/>
                                      </p:to>
                                    </p:set>
                                    <p:anim calcmode="lin" valueType="num">
                                      <p:cBhvr additive="base">
                                        <p:cTn id="155" dur="7000" fill="hold"/>
                                        <p:tgtEl>
                                          <p:spTgt spid="243"/>
                                        </p:tgtEl>
                                        <p:attrNameLst>
                                          <p:attrName>ppt_x</p:attrName>
                                        </p:attrNameLst>
                                      </p:cBhvr>
                                      <p:tavLst>
                                        <p:tav tm="0">
                                          <p:val>
                                            <p:strVal val="#ppt_x"/>
                                          </p:val>
                                        </p:tav>
                                        <p:tav tm="100000">
                                          <p:val>
                                            <p:strVal val="#ppt_x"/>
                                          </p:val>
                                        </p:tav>
                                      </p:tavLst>
                                    </p:anim>
                                    <p:anim calcmode="lin" valueType="num">
                                      <p:cBhvr additive="base">
                                        <p:cTn id="156" dur="7000" fill="hold"/>
                                        <p:tgtEl>
                                          <p:spTgt spid="243"/>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1300"/>
                                  </p:stCondLst>
                                  <p:childTnLst>
                                    <p:set>
                                      <p:cBhvr>
                                        <p:cTn id="158" dur="1" fill="hold">
                                          <p:stCondLst>
                                            <p:cond delay="0"/>
                                          </p:stCondLst>
                                        </p:cTn>
                                        <p:tgtEl>
                                          <p:spTgt spid="244"/>
                                        </p:tgtEl>
                                        <p:attrNameLst>
                                          <p:attrName>style.visibility</p:attrName>
                                        </p:attrNameLst>
                                      </p:cBhvr>
                                      <p:to>
                                        <p:strVal val="visible"/>
                                      </p:to>
                                    </p:set>
                                    <p:anim calcmode="lin" valueType="num">
                                      <p:cBhvr additive="base">
                                        <p:cTn id="159" dur="7000" fill="hold"/>
                                        <p:tgtEl>
                                          <p:spTgt spid="244"/>
                                        </p:tgtEl>
                                        <p:attrNameLst>
                                          <p:attrName>ppt_x</p:attrName>
                                        </p:attrNameLst>
                                      </p:cBhvr>
                                      <p:tavLst>
                                        <p:tav tm="0">
                                          <p:val>
                                            <p:strVal val="#ppt_x"/>
                                          </p:val>
                                        </p:tav>
                                        <p:tav tm="100000">
                                          <p:val>
                                            <p:strVal val="#ppt_x"/>
                                          </p:val>
                                        </p:tav>
                                      </p:tavLst>
                                    </p:anim>
                                    <p:anim calcmode="lin" valueType="num">
                                      <p:cBhvr additive="base">
                                        <p:cTn id="160" dur="7000" fill="hold"/>
                                        <p:tgtEl>
                                          <p:spTgt spid="244"/>
                                        </p:tgtEl>
                                        <p:attrNameLst>
                                          <p:attrName>ppt_y</p:attrName>
                                        </p:attrNameLst>
                                      </p:cBhvr>
                                      <p:tavLst>
                                        <p:tav tm="0">
                                          <p:val>
                                            <p:strVal val="1+#ppt_h/2"/>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4" fill="hold" grpId="0" nodeType="clickEffect">
                                  <p:stCondLst>
                                    <p:cond delay="0"/>
                                  </p:stCondLst>
                                  <p:childTnLst>
                                    <p:set>
                                      <p:cBhvr>
                                        <p:cTn id="164" dur="1" fill="hold">
                                          <p:stCondLst>
                                            <p:cond delay="0"/>
                                          </p:stCondLst>
                                        </p:cTn>
                                        <p:tgtEl>
                                          <p:spTgt spid="245"/>
                                        </p:tgtEl>
                                        <p:attrNameLst>
                                          <p:attrName>style.visibility</p:attrName>
                                        </p:attrNameLst>
                                      </p:cBhvr>
                                      <p:to>
                                        <p:strVal val="visible"/>
                                      </p:to>
                                    </p:set>
                                    <p:anim calcmode="lin" valueType="num">
                                      <p:cBhvr additive="base">
                                        <p:cTn id="165" dur="7000" fill="hold"/>
                                        <p:tgtEl>
                                          <p:spTgt spid="245"/>
                                        </p:tgtEl>
                                        <p:attrNameLst>
                                          <p:attrName>ppt_x</p:attrName>
                                        </p:attrNameLst>
                                      </p:cBhvr>
                                      <p:tavLst>
                                        <p:tav tm="0">
                                          <p:val>
                                            <p:strVal val="#ppt_x"/>
                                          </p:val>
                                        </p:tav>
                                        <p:tav tm="100000">
                                          <p:val>
                                            <p:strVal val="#ppt_x"/>
                                          </p:val>
                                        </p:tav>
                                      </p:tavLst>
                                    </p:anim>
                                    <p:anim calcmode="lin" valueType="num">
                                      <p:cBhvr additive="base">
                                        <p:cTn id="166" dur="7000" fill="hold"/>
                                        <p:tgtEl>
                                          <p:spTgt spid="245"/>
                                        </p:tgtEl>
                                        <p:attrNameLst>
                                          <p:attrName>ppt_y</p:attrName>
                                        </p:attrNameLst>
                                      </p:cBhvr>
                                      <p:tavLst>
                                        <p:tav tm="0">
                                          <p:val>
                                            <p:strVal val="1+#ppt_h/2"/>
                                          </p:val>
                                        </p:tav>
                                        <p:tav tm="100000">
                                          <p:val>
                                            <p:strVal val="#ppt_y"/>
                                          </p:val>
                                        </p:tav>
                                      </p:tavLst>
                                    </p:anim>
                                  </p:childTnLst>
                                </p:cTn>
                              </p:par>
                              <p:par>
                                <p:cTn id="167" presetID="2" presetClass="entr" presetSubtype="4" fill="hold" grpId="0" nodeType="withEffect">
                                  <p:stCondLst>
                                    <p:cond delay="900"/>
                                  </p:stCondLst>
                                  <p:childTnLst>
                                    <p:set>
                                      <p:cBhvr>
                                        <p:cTn id="168" dur="1" fill="hold">
                                          <p:stCondLst>
                                            <p:cond delay="0"/>
                                          </p:stCondLst>
                                        </p:cTn>
                                        <p:tgtEl>
                                          <p:spTgt spid="246"/>
                                        </p:tgtEl>
                                        <p:attrNameLst>
                                          <p:attrName>style.visibility</p:attrName>
                                        </p:attrNameLst>
                                      </p:cBhvr>
                                      <p:to>
                                        <p:strVal val="visible"/>
                                      </p:to>
                                    </p:set>
                                    <p:anim calcmode="lin" valueType="num">
                                      <p:cBhvr additive="base">
                                        <p:cTn id="169" dur="7000" fill="hold"/>
                                        <p:tgtEl>
                                          <p:spTgt spid="246"/>
                                        </p:tgtEl>
                                        <p:attrNameLst>
                                          <p:attrName>ppt_x</p:attrName>
                                        </p:attrNameLst>
                                      </p:cBhvr>
                                      <p:tavLst>
                                        <p:tav tm="0">
                                          <p:val>
                                            <p:strVal val="#ppt_x"/>
                                          </p:val>
                                        </p:tav>
                                        <p:tav tm="100000">
                                          <p:val>
                                            <p:strVal val="#ppt_x"/>
                                          </p:val>
                                        </p:tav>
                                      </p:tavLst>
                                    </p:anim>
                                    <p:anim calcmode="lin" valueType="num">
                                      <p:cBhvr additive="base">
                                        <p:cTn id="170" dur="7000" fill="hold"/>
                                        <p:tgtEl>
                                          <p:spTgt spid="246"/>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grpId="0" nodeType="clickEffect">
                                  <p:stCondLst>
                                    <p:cond delay="1500"/>
                                  </p:stCondLst>
                                  <p:childTnLst>
                                    <p:set>
                                      <p:cBhvr>
                                        <p:cTn id="174" dur="1" fill="hold">
                                          <p:stCondLst>
                                            <p:cond delay="0"/>
                                          </p:stCondLst>
                                        </p:cTn>
                                        <p:tgtEl>
                                          <p:spTgt spid="247"/>
                                        </p:tgtEl>
                                        <p:attrNameLst>
                                          <p:attrName>style.visibility</p:attrName>
                                        </p:attrNameLst>
                                      </p:cBhvr>
                                      <p:to>
                                        <p:strVal val="visible"/>
                                      </p:to>
                                    </p:set>
                                    <p:anim calcmode="lin" valueType="num">
                                      <p:cBhvr additive="base">
                                        <p:cTn id="175" dur="7000" fill="hold"/>
                                        <p:tgtEl>
                                          <p:spTgt spid="247"/>
                                        </p:tgtEl>
                                        <p:attrNameLst>
                                          <p:attrName>ppt_x</p:attrName>
                                        </p:attrNameLst>
                                      </p:cBhvr>
                                      <p:tavLst>
                                        <p:tav tm="0">
                                          <p:val>
                                            <p:strVal val="#ppt_x"/>
                                          </p:val>
                                        </p:tav>
                                        <p:tav tm="100000">
                                          <p:val>
                                            <p:strVal val="#ppt_x"/>
                                          </p:val>
                                        </p:tav>
                                      </p:tavLst>
                                    </p:anim>
                                    <p:anim calcmode="lin" valueType="num">
                                      <p:cBhvr additive="base">
                                        <p:cTn id="176" dur="7000" fill="hold"/>
                                        <p:tgtEl>
                                          <p:spTgt spid="247"/>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600"/>
                                  </p:stCondLst>
                                  <p:childTnLst>
                                    <p:set>
                                      <p:cBhvr>
                                        <p:cTn id="178" dur="1" fill="hold">
                                          <p:stCondLst>
                                            <p:cond delay="0"/>
                                          </p:stCondLst>
                                        </p:cTn>
                                        <p:tgtEl>
                                          <p:spTgt spid="248"/>
                                        </p:tgtEl>
                                        <p:attrNameLst>
                                          <p:attrName>style.visibility</p:attrName>
                                        </p:attrNameLst>
                                      </p:cBhvr>
                                      <p:to>
                                        <p:strVal val="visible"/>
                                      </p:to>
                                    </p:set>
                                    <p:anim calcmode="lin" valueType="num">
                                      <p:cBhvr additive="base">
                                        <p:cTn id="179" dur="7000" fill="hold"/>
                                        <p:tgtEl>
                                          <p:spTgt spid="248"/>
                                        </p:tgtEl>
                                        <p:attrNameLst>
                                          <p:attrName>ppt_x</p:attrName>
                                        </p:attrNameLst>
                                      </p:cBhvr>
                                      <p:tavLst>
                                        <p:tav tm="0">
                                          <p:val>
                                            <p:strVal val="#ppt_x"/>
                                          </p:val>
                                        </p:tav>
                                        <p:tav tm="100000">
                                          <p:val>
                                            <p:strVal val="#ppt_x"/>
                                          </p:val>
                                        </p:tav>
                                      </p:tavLst>
                                    </p:anim>
                                    <p:anim calcmode="lin" valueType="num">
                                      <p:cBhvr additive="base">
                                        <p:cTn id="180" dur="7000" fill="hold"/>
                                        <p:tgtEl>
                                          <p:spTgt spid="248"/>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3900"/>
                                  </p:stCondLst>
                                  <p:childTnLst>
                                    <p:set>
                                      <p:cBhvr>
                                        <p:cTn id="182" dur="1" fill="hold">
                                          <p:stCondLst>
                                            <p:cond delay="0"/>
                                          </p:stCondLst>
                                        </p:cTn>
                                        <p:tgtEl>
                                          <p:spTgt spid="249"/>
                                        </p:tgtEl>
                                        <p:attrNameLst>
                                          <p:attrName>style.visibility</p:attrName>
                                        </p:attrNameLst>
                                      </p:cBhvr>
                                      <p:to>
                                        <p:strVal val="visible"/>
                                      </p:to>
                                    </p:set>
                                    <p:anim calcmode="lin" valueType="num">
                                      <p:cBhvr additive="base">
                                        <p:cTn id="183" dur="7000" fill="hold"/>
                                        <p:tgtEl>
                                          <p:spTgt spid="249"/>
                                        </p:tgtEl>
                                        <p:attrNameLst>
                                          <p:attrName>ppt_x</p:attrName>
                                        </p:attrNameLst>
                                      </p:cBhvr>
                                      <p:tavLst>
                                        <p:tav tm="0">
                                          <p:val>
                                            <p:strVal val="#ppt_x"/>
                                          </p:val>
                                        </p:tav>
                                        <p:tav tm="100000">
                                          <p:val>
                                            <p:strVal val="#ppt_x"/>
                                          </p:val>
                                        </p:tav>
                                      </p:tavLst>
                                    </p:anim>
                                    <p:anim calcmode="lin" valueType="num">
                                      <p:cBhvr additive="base">
                                        <p:cTn id="184" dur="7000" fill="hold"/>
                                        <p:tgtEl>
                                          <p:spTgt spid="249"/>
                                        </p:tgtEl>
                                        <p:attrNameLst>
                                          <p:attrName>ppt_y</p:attrName>
                                        </p:attrNameLst>
                                      </p:cBhvr>
                                      <p:tavLst>
                                        <p:tav tm="0">
                                          <p:val>
                                            <p:strVal val="1+#ppt_h/2"/>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2" presetClass="entr" presetSubtype="4" fill="hold" grpId="0" nodeType="clickEffect">
                                  <p:stCondLst>
                                    <p:cond delay="0"/>
                                  </p:stCondLst>
                                  <p:childTnLst>
                                    <p:set>
                                      <p:cBhvr>
                                        <p:cTn id="188" dur="1" fill="hold">
                                          <p:stCondLst>
                                            <p:cond delay="0"/>
                                          </p:stCondLst>
                                        </p:cTn>
                                        <p:tgtEl>
                                          <p:spTgt spid="250"/>
                                        </p:tgtEl>
                                        <p:attrNameLst>
                                          <p:attrName>style.visibility</p:attrName>
                                        </p:attrNameLst>
                                      </p:cBhvr>
                                      <p:to>
                                        <p:strVal val="visible"/>
                                      </p:to>
                                    </p:set>
                                    <p:anim calcmode="lin" valueType="num">
                                      <p:cBhvr additive="base">
                                        <p:cTn id="189" dur="7000" fill="hold"/>
                                        <p:tgtEl>
                                          <p:spTgt spid="250"/>
                                        </p:tgtEl>
                                        <p:attrNameLst>
                                          <p:attrName>ppt_x</p:attrName>
                                        </p:attrNameLst>
                                      </p:cBhvr>
                                      <p:tavLst>
                                        <p:tav tm="0">
                                          <p:val>
                                            <p:strVal val="#ppt_x"/>
                                          </p:val>
                                        </p:tav>
                                        <p:tav tm="100000">
                                          <p:val>
                                            <p:strVal val="#ppt_x"/>
                                          </p:val>
                                        </p:tav>
                                      </p:tavLst>
                                    </p:anim>
                                    <p:anim calcmode="lin" valueType="num">
                                      <p:cBhvr additive="base">
                                        <p:cTn id="190" dur="7000" fill="hold"/>
                                        <p:tgtEl>
                                          <p:spTgt spid="250"/>
                                        </p:tgtEl>
                                        <p:attrNameLst>
                                          <p:attrName>ppt_y</p:attrName>
                                        </p:attrNameLst>
                                      </p:cBhvr>
                                      <p:tavLst>
                                        <p:tav tm="0">
                                          <p:val>
                                            <p:strVal val="1+#ppt_h/2"/>
                                          </p:val>
                                        </p:tav>
                                        <p:tav tm="100000">
                                          <p:val>
                                            <p:strVal val="#ppt_y"/>
                                          </p:val>
                                        </p:tav>
                                      </p:tavLst>
                                    </p:anim>
                                  </p:childTnLst>
                                </p:cTn>
                              </p:par>
                              <p:par>
                                <p:cTn id="191" presetID="2" presetClass="entr" presetSubtype="4" fill="hold" grpId="0" nodeType="withEffect">
                                  <p:stCondLst>
                                    <p:cond delay="600"/>
                                  </p:stCondLst>
                                  <p:childTnLst>
                                    <p:set>
                                      <p:cBhvr>
                                        <p:cTn id="192" dur="1" fill="hold">
                                          <p:stCondLst>
                                            <p:cond delay="0"/>
                                          </p:stCondLst>
                                        </p:cTn>
                                        <p:tgtEl>
                                          <p:spTgt spid="251"/>
                                        </p:tgtEl>
                                        <p:attrNameLst>
                                          <p:attrName>style.visibility</p:attrName>
                                        </p:attrNameLst>
                                      </p:cBhvr>
                                      <p:to>
                                        <p:strVal val="visible"/>
                                      </p:to>
                                    </p:set>
                                    <p:anim calcmode="lin" valueType="num">
                                      <p:cBhvr additive="base">
                                        <p:cTn id="193" dur="7000" fill="hold"/>
                                        <p:tgtEl>
                                          <p:spTgt spid="251"/>
                                        </p:tgtEl>
                                        <p:attrNameLst>
                                          <p:attrName>ppt_x</p:attrName>
                                        </p:attrNameLst>
                                      </p:cBhvr>
                                      <p:tavLst>
                                        <p:tav tm="0">
                                          <p:val>
                                            <p:strVal val="#ppt_x"/>
                                          </p:val>
                                        </p:tav>
                                        <p:tav tm="100000">
                                          <p:val>
                                            <p:strVal val="#ppt_x"/>
                                          </p:val>
                                        </p:tav>
                                      </p:tavLst>
                                    </p:anim>
                                    <p:anim calcmode="lin" valueType="num">
                                      <p:cBhvr additive="base">
                                        <p:cTn id="194" dur="7000" fill="hold"/>
                                        <p:tgtEl>
                                          <p:spTgt spid="251"/>
                                        </p:tgtEl>
                                        <p:attrNameLst>
                                          <p:attrName>ppt_y</p:attrName>
                                        </p:attrNameLst>
                                      </p:cBhvr>
                                      <p:tavLst>
                                        <p:tav tm="0">
                                          <p:val>
                                            <p:strVal val="1+#ppt_h/2"/>
                                          </p:val>
                                        </p:tav>
                                        <p:tav tm="100000">
                                          <p:val>
                                            <p:strVal val="#ppt_y"/>
                                          </p:val>
                                        </p:tav>
                                      </p:tavLst>
                                    </p:anim>
                                  </p:childTnLst>
                                </p:cTn>
                              </p:par>
                              <p:par>
                                <p:cTn id="195" presetID="2" presetClass="entr" presetSubtype="4" fill="hold" grpId="0" nodeType="withEffect">
                                  <p:stCondLst>
                                    <p:cond delay="1100"/>
                                  </p:stCondLst>
                                  <p:childTnLst>
                                    <p:set>
                                      <p:cBhvr>
                                        <p:cTn id="196" dur="1" fill="hold">
                                          <p:stCondLst>
                                            <p:cond delay="0"/>
                                          </p:stCondLst>
                                        </p:cTn>
                                        <p:tgtEl>
                                          <p:spTgt spid="252"/>
                                        </p:tgtEl>
                                        <p:attrNameLst>
                                          <p:attrName>style.visibility</p:attrName>
                                        </p:attrNameLst>
                                      </p:cBhvr>
                                      <p:to>
                                        <p:strVal val="visible"/>
                                      </p:to>
                                    </p:set>
                                    <p:anim calcmode="lin" valueType="num">
                                      <p:cBhvr additive="base">
                                        <p:cTn id="197" dur="7000" fill="hold"/>
                                        <p:tgtEl>
                                          <p:spTgt spid="252"/>
                                        </p:tgtEl>
                                        <p:attrNameLst>
                                          <p:attrName>ppt_x</p:attrName>
                                        </p:attrNameLst>
                                      </p:cBhvr>
                                      <p:tavLst>
                                        <p:tav tm="0">
                                          <p:val>
                                            <p:strVal val="#ppt_x"/>
                                          </p:val>
                                        </p:tav>
                                        <p:tav tm="100000">
                                          <p:val>
                                            <p:strVal val="#ppt_x"/>
                                          </p:val>
                                        </p:tav>
                                      </p:tavLst>
                                    </p:anim>
                                    <p:anim calcmode="lin" valueType="num">
                                      <p:cBhvr additive="base">
                                        <p:cTn id="198" dur="7000" fill="hold"/>
                                        <p:tgtEl>
                                          <p:spTgt spid="252"/>
                                        </p:tgtEl>
                                        <p:attrNameLst>
                                          <p:attrName>ppt_y</p:attrName>
                                        </p:attrNameLst>
                                      </p:cBhvr>
                                      <p:tavLst>
                                        <p:tav tm="0">
                                          <p:val>
                                            <p:strVal val="1+#ppt_h/2"/>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4" fill="hold" grpId="0" nodeType="clickEffect">
                                  <p:stCondLst>
                                    <p:cond delay="0"/>
                                  </p:stCondLst>
                                  <p:childTnLst>
                                    <p:set>
                                      <p:cBhvr>
                                        <p:cTn id="202" dur="1" fill="hold">
                                          <p:stCondLst>
                                            <p:cond delay="0"/>
                                          </p:stCondLst>
                                        </p:cTn>
                                        <p:tgtEl>
                                          <p:spTgt spid="253"/>
                                        </p:tgtEl>
                                        <p:attrNameLst>
                                          <p:attrName>style.visibility</p:attrName>
                                        </p:attrNameLst>
                                      </p:cBhvr>
                                      <p:to>
                                        <p:strVal val="visible"/>
                                      </p:to>
                                    </p:set>
                                    <p:anim calcmode="lin" valueType="num">
                                      <p:cBhvr additive="base">
                                        <p:cTn id="203" dur="7000" fill="hold"/>
                                        <p:tgtEl>
                                          <p:spTgt spid="253"/>
                                        </p:tgtEl>
                                        <p:attrNameLst>
                                          <p:attrName>ppt_x</p:attrName>
                                        </p:attrNameLst>
                                      </p:cBhvr>
                                      <p:tavLst>
                                        <p:tav tm="0">
                                          <p:val>
                                            <p:strVal val="#ppt_x"/>
                                          </p:val>
                                        </p:tav>
                                        <p:tav tm="100000">
                                          <p:val>
                                            <p:strVal val="#ppt_x"/>
                                          </p:val>
                                        </p:tav>
                                      </p:tavLst>
                                    </p:anim>
                                    <p:anim calcmode="lin" valueType="num">
                                      <p:cBhvr additive="base">
                                        <p:cTn id="204" dur="7000" fill="hold"/>
                                        <p:tgtEl>
                                          <p:spTgt spid="253"/>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600"/>
                                  </p:stCondLst>
                                  <p:childTnLst>
                                    <p:set>
                                      <p:cBhvr>
                                        <p:cTn id="206" dur="1" fill="hold">
                                          <p:stCondLst>
                                            <p:cond delay="0"/>
                                          </p:stCondLst>
                                        </p:cTn>
                                        <p:tgtEl>
                                          <p:spTgt spid="254"/>
                                        </p:tgtEl>
                                        <p:attrNameLst>
                                          <p:attrName>style.visibility</p:attrName>
                                        </p:attrNameLst>
                                      </p:cBhvr>
                                      <p:to>
                                        <p:strVal val="visible"/>
                                      </p:to>
                                    </p:set>
                                    <p:anim calcmode="lin" valueType="num">
                                      <p:cBhvr additive="base">
                                        <p:cTn id="207" dur="7000" fill="hold"/>
                                        <p:tgtEl>
                                          <p:spTgt spid="254"/>
                                        </p:tgtEl>
                                        <p:attrNameLst>
                                          <p:attrName>ppt_x</p:attrName>
                                        </p:attrNameLst>
                                      </p:cBhvr>
                                      <p:tavLst>
                                        <p:tav tm="0">
                                          <p:val>
                                            <p:strVal val="#ppt_x"/>
                                          </p:val>
                                        </p:tav>
                                        <p:tav tm="100000">
                                          <p:val>
                                            <p:strVal val="#ppt_x"/>
                                          </p:val>
                                        </p:tav>
                                      </p:tavLst>
                                    </p:anim>
                                    <p:anim calcmode="lin" valueType="num">
                                      <p:cBhvr additive="base">
                                        <p:cTn id="208" dur="7000" fill="hold"/>
                                        <p:tgtEl>
                                          <p:spTgt spid="254"/>
                                        </p:tgtEl>
                                        <p:attrNameLst>
                                          <p:attrName>ppt_y</p:attrName>
                                        </p:attrNameLst>
                                      </p:cBhvr>
                                      <p:tavLst>
                                        <p:tav tm="0">
                                          <p:val>
                                            <p:strVal val="1+#ppt_h/2"/>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2" presetClass="entr" presetSubtype="4" fill="hold" grpId="0" nodeType="clickEffect">
                                  <p:stCondLst>
                                    <p:cond delay="0"/>
                                  </p:stCondLst>
                                  <p:childTnLst>
                                    <p:set>
                                      <p:cBhvr>
                                        <p:cTn id="212" dur="1" fill="hold">
                                          <p:stCondLst>
                                            <p:cond delay="0"/>
                                          </p:stCondLst>
                                        </p:cTn>
                                        <p:tgtEl>
                                          <p:spTgt spid="255"/>
                                        </p:tgtEl>
                                        <p:attrNameLst>
                                          <p:attrName>style.visibility</p:attrName>
                                        </p:attrNameLst>
                                      </p:cBhvr>
                                      <p:to>
                                        <p:strVal val="visible"/>
                                      </p:to>
                                    </p:set>
                                    <p:anim calcmode="lin" valueType="num">
                                      <p:cBhvr additive="base">
                                        <p:cTn id="213" dur="4000" fill="hold"/>
                                        <p:tgtEl>
                                          <p:spTgt spid="255"/>
                                        </p:tgtEl>
                                        <p:attrNameLst>
                                          <p:attrName>ppt_x</p:attrName>
                                        </p:attrNameLst>
                                      </p:cBhvr>
                                      <p:tavLst>
                                        <p:tav tm="0">
                                          <p:val>
                                            <p:strVal val="#ppt_x"/>
                                          </p:val>
                                        </p:tav>
                                        <p:tav tm="100000">
                                          <p:val>
                                            <p:strVal val="#ppt_x"/>
                                          </p:val>
                                        </p:tav>
                                      </p:tavLst>
                                    </p:anim>
                                    <p:anim calcmode="lin" valueType="num">
                                      <p:cBhvr additive="base">
                                        <p:cTn id="214" dur="4000" fill="hold"/>
                                        <p:tgtEl>
                                          <p:spTgt spid="255"/>
                                        </p:tgtEl>
                                        <p:attrNameLst>
                                          <p:attrName>ppt_y</p:attrName>
                                        </p:attrNameLst>
                                      </p:cBhvr>
                                      <p:tavLst>
                                        <p:tav tm="0">
                                          <p:val>
                                            <p:strVal val="1+#ppt_h/2"/>
                                          </p:val>
                                        </p:tav>
                                        <p:tav tm="100000">
                                          <p:val>
                                            <p:strVal val="#ppt_y"/>
                                          </p:val>
                                        </p:tav>
                                      </p:tavLst>
                                    </p:anim>
                                  </p:childTnLst>
                                </p:cTn>
                              </p:par>
                            </p:childTnLst>
                          </p:cTn>
                        </p:par>
                      </p:childTnLst>
                    </p:cTn>
                  </p:par>
                  <p:par>
                    <p:cTn id="215" fill="hold">
                      <p:stCondLst>
                        <p:cond delay="indefinite"/>
                      </p:stCondLst>
                      <p:childTnLst>
                        <p:par>
                          <p:cTn id="216" fill="hold">
                            <p:stCondLst>
                              <p:cond delay="0"/>
                            </p:stCondLst>
                            <p:childTnLst>
                              <p:par>
                                <p:cTn id="217" presetID="2" presetClass="entr" presetSubtype="4" fill="hold" grpId="0" nodeType="clickEffect">
                                  <p:stCondLst>
                                    <p:cond delay="0"/>
                                  </p:stCondLst>
                                  <p:childTnLst>
                                    <p:set>
                                      <p:cBhvr>
                                        <p:cTn id="218" dur="1" fill="hold">
                                          <p:stCondLst>
                                            <p:cond delay="0"/>
                                          </p:stCondLst>
                                        </p:cTn>
                                        <p:tgtEl>
                                          <p:spTgt spid="256"/>
                                        </p:tgtEl>
                                        <p:attrNameLst>
                                          <p:attrName>style.visibility</p:attrName>
                                        </p:attrNameLst>
                                      </p:cBhvr>
                                      <p:to>
                                        <p:strVal val="visible"/>
                                      </p:to>
                                    </p:set>
                                    <p:anim calcmode="lin" valueType="num">
                                      <p:cBhvr additive="base">
                                        <p:cTn id="219" dur="7000" fill="hold"/>
                                        <p:tgtEl>
                                          <p:spTgt spid="256"/>
                                        </p:tgtEl>
                                        <p:attrNameLst>
                                          <p:attrName>ppt_x</p:attrName>
                                        </p:attrNameLst>
                                      </p:cBhvr>
                                      <p:tavLst>
                                        <p:tav tm="0">
                                          <p:val>
                                            <p:strVal val="#ppt_x"/>
                                          </p:val>
                                        </p:tav>
                                        <p:tav tm="100000">
                                          <p:val>
                                            <p:strVal val="#ppt_x"/>
                                          </p:val>
                                        </p:tav>
                                      </p:tavLst>
                                    </p:anim>
                                    <p:anim calcmode="lin" valueType="num">
                                      <p:cBhvr additive="base">
                                        <p:cTn id="220" dur="7000" fill="hold"/>
                                        <p:tgtEl>
                                          <p:spTgt spid="256"/>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400"/>
                                  </p:stCondLst>
                                  <p:childTnLst>
                                    <p:set>
                                      <p:cBhvr>
                                        <p:cTn id="222" dur="1" fill="hold">
                                          <p:stCondLst>
                                            <p:cond delay="0"/>
                                          </p:stCondLst>
                                        </p:cTn>
                                        <p:tgtEl>
                                          <p:spTgt spid="257"/>
                                        </p:tgtEl>
                                        <p:attrNameLst>
                                          <p:attrName>style.visibility</p:attrName>
                                        </p:attrNameLst>
                                      </p:cBhvr>
                                      <p:to>
                                        <p:strVal val="visible"/>
                                      </p:to>
                                    </p:set>
                                    <p:anim calcmode="lin" valueType="num">
                                      <p:cBhvr additive="base">
                                        <p:cTn id="223" dur="7000" fill="hold"/>
                                        <p:tgtEl>
                                          <p:spTgt spid="257"/>
                                        </p:tgtEl>
                                        <p:attrNameLst>
                                          <p:attrName>ppt_x</p:attrName>
                                        </p:attrNameLst>
                                      </p:cBhvr>
                                      <p:tavLst>
                                        <p:tav tm="0">
                                          <p:val>
                                            <p:strVal val="#ppt_x"/>
                                          </p:val>
                                        </p:tav>
                                        <p:tav tm="100000">
                                          <p:val>
                                            <p:strVal val="#ppt_x"/>
                                          </p:val>
                                        </p:tav>
                                      </p:tavLst>
                                    </p:anim>
                                    <p:anim calcmode="lin" valueType="num">
                                      <p:cBhvr additive="base">
                                        <p:cTn id="224" dur="7000" fill="hold"/>
                                        <p:tgtEl>
                                          <p:spTgt spid="257"/>
                                        </p:tgtEl>
                                        <p:attrNameLst>
                                          <p:attrName>ppt_y</p:attrName>
                                        </p:attrNameLst>
                                      </p:cBhvr>
                                      <p:tavLst>
                                        <p:tav tm="0">
                                          <p:val>
                                            <p:strVal val="1+#ppt_h/2"/>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2" presetClass="entr" presetSubtype="4" fill="hold" grpId="0" nodeType="clickEffect">
                                  <p:stCondLst>
                                    <p:cond delay="0"/>
                                  </p:stCondLst>
                                  <p:childTnLst>
                                    <p:set>
                                      <p:cBhvr>
                                        <p:cTn id="228" dur="1" fill="hold">
                                          <p:stCondLst>
                                            <p:cond delay="0"/>
                                          </p:stCondLst>
                                        </p:cTn>
                                        <p:tgtEl>
                                          <p:spTgt spid="258"/>
                                        </p:tgtEl>
                                        <p:attrNameLst>
                                          <p:attrName>style.visibility</p:attrName>
                                        </p:attrNameLst>
                                      </p:cBhvr>
                                      <p:to>
                                        <p:strVal val="visible"/>
                                      </p:to>
                                    </p:set>
                                    <p:anim calcmode="lin" valueType="num">
                                      <p:cBhvr additive="base">
                                        <p:cTn id="229" dur="7000" fill="hold"/>
                                        <p:tgtEl>
                                          <p:spTgt spid="258"/>
                                        </p:tgtEl>
                                        <p:attrNameLst>
                                          <p:attrName>ppt_x</p:attrName>
                                        </p:attrNameLst>
                                      </p:cBhvr>
                                      <p:tavLst>
                                        <p:tav tm="0">
                                          <p:val>
                                            <p:strVal val="#ppt_x"/>
                                          </p:val>
                                        </p:tav>
                                        <p:tav tm="100000">
                                          <p:val>
                                            <p:strVal val="#ppt_x"/>
                                          </p:val>
                                        </p:tav>
                                      </p:tavLst>
                                    </p:anim>
                                    <p:anim calcmode="lin" valueType="num">
                                      <p:cBhvr additive="base">
                                        <p:cTn id="230" dur="7000" fill="hold"/>
                                        <p:tgtEl>
                                          <p:spTgt spid="258"/>
                                        </p:tgtEl>
                                        <p:attrNameLst>
                                          <p:attrName>ppt_y</p:attrName>
                                        </p:attrNameLst>
                                      </p:cBhvr>
                                      <p:tavLst>
                                        <p:tav tm="0">
                                          <p:val>
                                            <p:strVal val="1+#ppt_h/2"/>
                                          </p:val>
                                        </p:tav>
                                        <p:tav tm="100000">
                                          <p:val>
                                            <p:strVal val="#ppt_y"/>
                                          </p:val>
                                        </p:tav>
                                      </p:tavLst>
                                    </p:anim>
                                  </p:childTnLst>
                                </p:cTn>
                              </p:par>
                              <p:par>
                                <p:cTn id="231" presetID="2" presetClass="entr" presetSubtype="4" fill="hold" grpId="0" nodeType="withEffect">
                                  <p:stCondLst>
                                    <p:cond delay="1100"/>
                                  </p:stCondLst>
                                  <p:childTnLst>
                                    <p:set>
                                      <p:cBhvr>
                                        <p:cTn id="232" dur="1" fill="hold">
                                          <p:stCondLst>
                                            <p:cond delay="0"/>
                                          </p:stCondLst>
                                        </p:cTn>
                                        <p:tgtEl>
                                          <p:spTgt spid="259"/>
                                        </p:tgtEl>
                                        <p:attrNameLst>
                                          <p:attrName>style.visibility</p:attrName>
                                        </p:attrNameLst>
                                      </p:cBhvr>
                                      <p:to>
                                        <p:strVal val="visible"/>
                                      </p:to>
                                    </p:set>
                                    <p:anim calcmode="lin" valueType="num">
                                      <p:cBhvr additive="base">
                                        <p:cTn id="233" dur="7000" fill="hold"/>
                                        <p:tgtEl>
                                          <p:spTgt spid="259"/>
                                        </p:tgtEl>
                                        <p:attrNameLst>
                                          <p:attrName>ppt_x</p:attrName>
                                        </p:attrNameLst>
                                      </p:cBhvr>
                                      <p:tavLst>
                                        <p:tav tm="0">
                                          <p:val>
                                            <p:strVal val="#ppt_x"/>
                                          </p:val>
                                        </p:tav>
                                        <p:tav tm="100000">
                                          <p:val>
                                            <p:strVal val="#ppt_x"/>
                                          </p:val>
                                        </p:tav>
                                      </p:tavLst>
                                    </p:anim>
                                    <p:anim calcmode="lin" valueType="num">
                                      <p:cBhvr additive="base">
                                        <p:cTn id="234" dur="7000" fill="hold"/>
                                        <p:tgtEl>
                                          <p:spTgt spid="259"/>
                                        </p:tgtEl>
                                        <p:attrNameLst>
                                          <p:attrName>ppt_y</p:attrName>
                                        </p:attrNameLst>
                                      </p:cBhvr>
                                      <p:tavLst>
                                        <p:tav tm="0">
                                          <p:val>
                                            <p:strVal val="1+#ppt_h/2"/>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4" fill="hold" grpId="0" nodeType="clickEffect">
                                  <p:stCondLst>
                                    <p:cond delay="0"/>
                                  </p:stCondLst>
                                  <p:childTnLst>
                                    <p:set>
                                      <p:cBhvr>
                                        <p:cTn id="238" dur="1" fill="hold">
                                          <p:stCondLst>
                                            <p:cond delay="0"/>
                                          </p:stCondLst>
                                        </p:cTn>
                                        <p:tgtEl>
                                          <p:spTgt spid="260"/>
                                        </p:tgtEl>
                                        <p:attrNameLst>
                                          <p:attrName>style.visibility</p:attrName>
                                        </p:attrNameLst>
                                      </p:cBhvr>
                                      <p:to>
                                        <p:strVal val="visible"/>
                                      </p:to>
                                    </p:set>
                                    <p:anim calcmode="lin" valueType="num">
                                      <p:cBhvr additive="base">
                                        <p:cTn id="239" dur="7000" fill="hold"/>
                                        <p:tgtEl>
                                          <p:spTgt spid="260"/>
                                        </p:tgtEl>
                                        <p:attrNameLst>
                                          <p:attrName>ppt_x</p:attrName>
                                        </p:attrNameLst>
                                      </p:cBhvr>
                                      <p:tavLst>
                                        <p:tav tm="0">
                                          <p:val>
                                            <p:strVal val="#ppt_x"/>
                                          </p:val>
                                        </p:tav>
                                        <p:tav tm="100000">
                                          <p:val>
                                            <p:strVal val="#ppt_x"/>
                                          </p:val>
                                        </p:tav>
                                      </p:tavLst>
                                    </p:anim>
                                    <p:anim calcmode="lin" valueType="num">
                                      <p:cBhvr additive="base">
                                        <p:cTn id="240" dur="7000" fill="hold"/>
                                        <p:tgtEl>
                                          <p:spTgt spid="260"/>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1100"/>
                                  </p:stCondLst>
                                  <p:childTnLst>
                                    <p:set>
                                      <p:cBhvr>
                                        <p:cTn id="242" dur="1" fill="hold">
                                          <p:stCondLst>
                                            <p:cond delay="0"/>
                                          </p:stCondLst>
                                        </p:cTn>
                                        <p:tgtEl>
                                          <p:spTgt spid="261"/>
                                        </p:tgtEl>
                                        <p:attrNameLst>
                                          <p:attrName>style.visibility</p:attrName>
                                        </p:attrNameLst>
                                      </p:cBhvr>
                                      <p:to>
                                        <p:strVal val="visible"/>
                                      </p:to>
                                    </p:set>
                                    <p:anim calcmode="lin" valueType="num">
                                      <p:cBhvr additive="base">
                                        <p:cTn id="243" dur="7000" fill="hold"/>
                                        <p:tgtEl>
                                          <p:spTgt spid="261"/>
                                        </p:tgtEl>
                                        <p:attrNameLst>
                                          <p:attrName>ppt_x</p:attrName>
                                        </p:attrNameLst>
                                      </p:cBhvr>
                                      <p:tavLst>
                                        <p:tav tm="0">
                                          <p:val>
                                            <p:strVal val="#ppt_x"/>
                                          </p:val>
                                        </p:tav>
                                        <p:tav tm="100000">
                                          <p:val>
                                            <p:strVal val="#ppt_x"/>
                                          </p:val>
                                        </p:tav>
                                      </p:tavLst>
                                    </p:anim>
                                    <p:anim calcmode="lin" valueType="num">
                                      <p:cBhvr additive="base">
                                        <p:cTn id="244" dur="7000" fill="hold"/>
                                        <p:tgtEl>
                                          <p:spTgt spid="261"/>
                                        </p:tgtEl>
                                        <p:attrNameLst>
                                          <p:attrName>ppt_y</p:attrName>
                                        </p:attrNameLst>
                                      </p:cBhvr>
                                      <p:tavLst>
                                        <p:tav tm="0">
                                          <p:val>
                                            <p:strVal val="1+#ppt_h/2"/>
                                          </p:val>
                                        </p:tav>
                                        <p:tav tm="100000">
                                          <p:val>
                                            <p:strVal val="#ppt_y"/>
                                          </p:val>
                                        </p:tav>
                                      </p:tavLst>
                                    </p:anim>
                                  </p:childTnLst>
                                </p:cTn>
                              </p:par>
                            </p:childTnLst>
                          </p:cTn>
                        </p:par>
                      </p:childTnLst>
                    </p:cTn>
                  </p:par>
                  <p:par>
                    <p:cTn id="245" fill="hold">
                      <p:stCondLst>
                        <p:cond delay="indefinite"/>
                      </p:stCondLst>
                      <p:childTnLst>
                        <p:par>
                          <p:cTn id="246" fill="hold">
                            <p:stCondLst>
                              <p:cond delay="0"/>
                            </p:stCondLst>
                            <p:childTnLst>
                              <p:par>
                                <p:cTn id="247" presetID="2" presetClass="entr" presetSubtype="4" fill="hold" grpId="0" nodeType="clickEffect">
                                  <p:stCondLst>
                                    <p:cond delay="0"/>
                                  </p:stCondLst>
                                  <p:childTnLst>
                                    <p:set>
                                      <p:cBhvr>
                                        <p:cTn id="248" dur="1" fill="hold">
                                          <p:stCondLst>
                                            <p:cond delay="0"/>
                                          </p:stCondLst>
                                        </p:cTn>
                                        <p:tgtEl>
                                          <p:spTgt spid="262"/>
                                        </p:tgtEl>
                                        <p:attrNameLst>
                                          <p:attrName>style.visibility</p:attrName>
                                        </p:attrNameLst>
                                      </p:cBhvr>
                                      <p:to>
                                        <p:strVal val="visible"/>
                                      </p:to>
                                    </p:set>
                                    <p:anim calcmode="lin" valueType="num">
                                      <p:cBhvr additive="base">
                                        <p:cTn id="249" dur="7000" fill="hold"/>
                                        <p:tgtEl>
                                          <p:spTgt spid="262"/>
                                        </p:tgtEl>
                                        <p:attrNameLst>
                                          <p:attrName>ppt_x</p:attrName>
                                        </p:attrNameLst>
                                      </p:cBhvr>
                                      <p:tavLst>
                                        <p:tav tm="0">
                                          <p:val>
                                            <p:strVal val="#ppt_x"/>
                                          </p:val>
                                        </p:tav>
                                        <p:tav tm="100000">
                                          <p:val>
                                            <p:strVal val="#ppt_x"/>
                                          </p:val>
                                        </p:tav>
                                      </p:tavLst>
                                    </p:anim>
                                    <p:anim calcmode="lin" valueType="num">
                                      <p:cBhvr additive="base">
                                        <p:cTn id="250" dur="7000" fill="hold"/>
                                        <p:tgtEl>
                                          <p:spTgt spid="262"/>
                                        </p:tgtEl>
                                        <p:attrNameLst>
                                          <p:attrName>ppt_y</p:attrName>
                                        </p:attrNameLst>
                                      </p:cBhvr>
                                      <p:tavLst>
                                        <p:tav tm="0">
                                          <p:val>
                                            <p:strVal val="1+#ppt_h/2"/>
                                          </p:val>
                                        </p:tav>
                                        <p:tav tm="100000">
                                          <p:val>
                                            <p:strVal val="#ppt_y"/>
                                          </p:val>
                                        </p:tav>
                                      </p:tavLst>
                                    </p:anim>
                                  </p:childTnLst>
                                </p:cTn>
                              </p:par>
                              <p:par>
                                <p:cTn id="251" presetID="2" presetClass="entr" presetSubtype="4" fill="hold" grpId="0" nodeType="withEffect">
                                  <p:stCondLst>
                                    <p:cond delay="1100"/>
                                  </p:stCondLst>
                                  <p:childTnLst>
                                    <p:set>
                                      <p:cBhvr>
                                        <p:cTn id="252" dur="1" fill="hold">
                                          <p:stCondLst>
                                            <p:cond delay="0"/>
                                          </p:stCondLst>
                                        </p:cTn>
                                        <p:tgtEl>
                                          <p:spTgt spid="263"/>
                                        </p:tgtEl>
                                        <p:attrNameLst>
                                          <p:attrName>style.visibility</p:attrName>
                                        </p:attrNameLst>
                                      </p:cBhvr>
                                      <p:to>
                                        <p:strVal val="visible"/>
                                      </p:to>
                                    </p:set>
                                    <p:anim calcmode="lin" valueType="num">
                                      <p:cBhvr additive="base">
                                        <p:cTn id="253" dur="7000" fill="hold"/>
                                        <p:tgtEl>
                                          <p:spTgt spid="263"/>
                                        </p:tgtEl>
                                        <p:attrNameLst>
                                          <p:attrName>ppt_x</p:attrName>
                                        </p:attrNameLst>
                                      </p:cBhvr>
                                      <p:tavLst>
                                        <p:tav tm="0">
                                          <p:val>
                                            <p:strVal val="#ppt_x"/>
                                          </p:val>
                                        </p:tav>
                                        <p:tav tm="100000">
                                          <p:val>
                                            <p:strVal val="#ppt_x"/>
                                          </p:val>
                                        </p:tav>
                                      </p:tavLst>
                                    </p:anim>
                                    <p:anim calcmode="lin" valueType="num">
                                      <p:cBhvr additive="base">
                                        <p:cTn id="254" dur="7000" fill="hold"/>
                                        <p:tgtEl>
                                          <p:spTgt spid="263"/>
                                        </p:tgtEl>
                                        <p:attrNameLst>
                                          <p:attrName>ppt_y</p:attrName>
                                        </p:attrNameLst>
                                      </p:cBhvr>
                                      <p:tavLst>
                                        <p:tav tm="0">
                                          <p:val>
                                            <p:strVal val="1+#ppt_h/2"/>
                                          </p:val>
                                        </p:tav>
                                        <p:tav tm="100000">
                                          <p:val>
                                            <p:strVal val="#ppt_y"/>
                                          </p:val>
                                        </p:tav>
                                      </p:tavLst>
                                    </p:anim>
                                  </p:childTnLst>
                                </p:cTn>
                              </p:par>
                              <p:par>
                                <p:cTn id="255" presetID="2" presetClass="entr" presetSubtype="4" fill="hold" grpId="0" nodeType="withEffect">
                                  <p:stCondLst>
                                    <p:cond delay="0"/>
                                  </p:stCondLst>
                                  <p:childTnLst>
                                    <p:set>
                                      <p:cBhvr>
                                        <p:cTn id="256" dur="1" fill="hold">
                                          <p:stCondLst>
                                            <p:cond delay="0"/>
                                          </p:stCondLst>
                                        </p:cTn>
                                        <p:tgtEl>
                                          <p:spTgt spid="264"/>
                                        </p:tgtEl>
                                        <p:attrNameLst>
                                          <p:attrName>style.visibility</p:attrName>
                                        </p:attrNameLst>
                                      </p:cBhvr>
                                      <p:to>
                                        <p:strVal val="visible"/>
                                      </p:to>
                                    </p:set>
                                    <p:anim calcmode="lin" valueType="num">
                                      <p:cBhvr additive="base">
                                        <p:cTn id="257" dur="7000" fill="hold"/>
                                        <p:tgtEl>
                                          <p:spTgt spid="264"/>
                                        </p:tgtEl>
                                        <p:attrNameLst>
                                          <p:attrName>ppt_x</p:attrName>
                                        </p:attrNameLst>
                                      </p:cBhvr>
                                      <p:tavLst>
                                        <p:tav tm="0">
                                          <p:val>
                                            <p:strVal val="#ppt_x"/>
                                          </p:val>
                                        </p:tav>
                                        <p:tav tm="100000">
                                          <p:val>
                                            <p:strVal val="#ppt_x"/>
                                          </p:val>
                                        </p:tav>
                                      </p:tavLst>
                                    </p:anim>
                                    <p:anim calcmode="lin" valueType="num">
                                      <p:cBhvr additive="base">
                                        <p:cTn id="258" dur="7000" fill="hold"/>
                                        <p:tgtEl>
                                          <p:spTgt spid="264"/>
                                        </p:tgtEl>
                                        <p:attrNameLst>
                                          <p:attrName>ppt_y</p:attrName>
                                        </p:attrNameLst>
                                      </p:cBhvr>
                                      <p:tavLst>
                                        <p:tav tm="0">
                                          <p:val>
                                            <p:strVal val="1+#ppt_h/2"/>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4" fill="hold" grpId="0" nodeType="clickEffect">
                                  <p:stCondLst>
                                    <p:cond delay="0"/>
                                  </p:stCondLst>
                                  <p:childTnLst>
                                    <p:set>
                                      <p:cBhvr>
                                        <p:cTn id="262" dur="1" fill="hold">
                                          <p:stCondLst>
                                            <p:cond delay="0"/>
                                          </p:stCondLst>
                                        </p:cTn>
                                        <p:tgtEl>
                                          <p:spTgt spid="265"/>
                                        </p:tgtEl>
                                        <p:attrNameLst>
                                          <p:attrName>style.visibility</p:attrName>
                                        </p:attrNameLst>
                                      </p:cBhvr>
                                      <p:to>
                                        <p:strVal val="visible"/>
                                      </p:to>
                                    </p:set>
                                    <p:anim calcmode="lin" valueType="num">
                                      <p:cBhvr additive="base">
                                        <p:cTn id="263" dur="7000" fill="hold"/>
                                        <p:tgtEl>
                                          <p:spTgt spid="265"/>
                                        </p:tgtEl>
                                        <p:attrNameLst>
                                          <p:attrName>ppt_x</p:attrName>
                                        </p:attrNameLst>
                                      </p:cBhvr>
                                      <p:tavLst>
                                        <p:tav tm="0">
                                          <p:val>
                                            <p:strVal val="#ppt_x"/>
                                          </p:val>
                                        </p:tav>
                                        <p:tav tm="100000">
                                          <p:val>
                                            <p:strVal val="#ppt_x"/>
                                          </p:val>
                                        </p:tav>
                                      </p:tavLst>
                                    </p:anim>
                                    <p:anim calcmode="lin" valueType="num">
                                      <p:cBhvr additive="base">
                                        <p:cTn id="264" dur="7000" fill="hold"/>
                                        <p:tgtEl>
                                          <p:spTgt spid="265"/>
                                        </p:tgtEl>
                                        <p:attrNameLst>
                                          <p:attrName>ppt_y</p:attrName>
                                        </p:attrNameLst>
                                      </p:cBhvr>
                                      <p:tavLst>
                                        <p:tav tm="0">
                                          <p:val>
                                            <p:strVal val="1+#ppt_h/2"/>
                                          </p:val>
                                        </p:tav>
                                        <p:tav tm="100000">
                                          <p:val>
                                            <p:strVal val="#ppt_y"/>
                                          </p:val>
                                        </p:tav>
                                      </p:tavLst>
                                    </p:anim>
                                  </p:childTnLst>
                                </p:cTn>
                              </p:par>
                              <p:par>
                                <p:cTn id="265" presetID="2" presetClass="entr" presetSubtype="4" fill="hold" grpId="0" nodeType="withEffect">
                                  <p:stCondLst>
                                    <p:cond delay="1000"/>
                                  </p:stCondLst>
                                  <p:childTnLst>
                                    <p:set>
                                      <p:cBhvr>
                                        <p:cTn id="266" dur="1" fill="hold">
                                          <p:stCondLst>
                                            <p:cond delay="0"/>
                                          </p:stCondLst>
                                        </p:cTn>
                                        <p:tgtEl>
                                          <p:spTgt spid="266"/>
                                        </p:tgtEl>
                                        <p:attrNameLst>
                                          <p:attrName>style.visibility</p:attrName>
                                        </p:attrNameLst>
                                      </p:cBhvr>
                                      <p:to>
                                        <p:strVal val="visible"/>
                                      </p:to>
                                    </p:set>
                                    <p:anim calcmode="lin" valueType="num">
                                      <p:cBhvr additive="base">
                                        <p:cTn id="267" dur="7000" fill="hold"/>
                                        <p:tgtEl>
                                          <p:spTgt spid="266"/>
                                        </p:tgtEl>
                                        <p:attrNameLst>
                                          <p:attrName>ppt_x</p:attrName>
                                        </p:attrNameLst>
                                      </p:cBhvr>
                                      <p:tavLst>
                                        <p:tav tm="0">
                                          <p:val>
                                            <p:strVal val="#ppt_x"/>
                                          </p:val>
                                        </p:tav>
                                        <p:tav tm="100000">
                                          <p:val>
                                            <p:strVal val="#ppt_x"/>
                                          </p:val>
                                        </p:tav>
                                      </p:tavLst>
                                    </p:anim>
                                    <p:anim calcmode="lin" valueType="num">
                                      <p:cBhvr additive="base">
                                        <p:cTn id="268" dur="7000" fill="hold"/>
                                        <p:tgtEl>
                                          <p:spTgt spid="266"/>
                                        </p:tgtEl>
                                        <p:attrNameLst>
                                          <p:attrName>ppt_y</p:attrName>
                                        </p:attrNameLst>
                                      </p:cBhvr>
                                      <p:tavLst>
                                        <p:tav tm="0">
                                          <p:val>
                                            <p:strVal val="1+#ppt_h/2"/>
                                          </p:val>
                                        </p:tav>
                                        <p:tav tm="100000">
                                          <p:val>
                                            <p:strVal val="#ppt_y"/>
                                          </p:val>
                                        </p:tav>
                                      </p:tavLst>
                                    </p:anim>
                                  </p:childTnLst>
                                </p:cTn>
                              </p:par>
                            </p:childTnLst>
                          </p:cTn>
                        </p:par>
                      </p:childTnLst>
                    </p:cTn>
                  </p:par>
                  <p:par>
                    <p:cTn id="269" fill="hold">
                      <p:stCondLst>
                        <p:cond delay="indefinite"/>
                      </p:stCondLst>
                      <p:childTnLst>
                        <p:par>
                          <p:cTn id="270" fill="hold">
                            <p:stCondLst>
                              <p:cond delay="0"/>
                            </p:stCondLst>
                            <p:childTnLst>
                              <p:par>
                                <p:cTn id="271" presetID="2" presetClass="entr" presetSubtype="4" fill="hold" grpId="0" nodeType="clickEffect">
                                  <p:stCondLst>
                                    <p:cond delay="0"/>
                                  </p:stCondLst>
                                  <p:childTnLst>
                                    <p:set>
                                      <p:cBhvr>
                                        <p:cTn id="272" dur="1" fill="hold">
                                          <p:stCondLst>
                                            <p:cond delay="0"/>
                                          </p:stCondLst>
                                        </p:cTn>
                                        <p:tgtEl>
                                          <p:spTgt spid="267"/>
                                        </p:tgtEl>
                                        <p:attrNameLst>
                                          <p:attrName>style.visibility</p:attrName>
                                        </p:attrNameLst>
                                      </p:cBhvr>
                                      <p:to>
                                        <p:strVal val="visible"/>
                                      </p:to>
                                    </p:set>
                                    <p:anim calcmode="lin" valueType="num">
                                      <p:cBhvr additive="base">
                                        <p:cTn id="273" dur="3000" fill="hold"/>
                                        <p:tgtEl>
                                          <p:spTgt spid="267"/>
                                        </p:tgtEl>
                                        <p:attrNameLst>
                                          <p:attrName>ppt_x</p:attrName>
                                        </p:attrNameLst>
                                      </p:cBhvr>
                                      <p:tavLst>
                                        <p:tav tm="0">
                                          <p:val>
                                            <p:strVal val="#ppt_x"/>
                                          </p:val>
                                        </p:tav>
                                        <p:tav tm="100000">
                                          <p:val>
                                            <p:strVal val="#ppt_x"/>
                                          </p:val>
                                        </p:tav>
                                      </p:tavLst>
                                    </p:anim>
                                    <p:anim calcmode="lin" valueType="num">
                                      <p:cBhvr additive="base">
                                        <p:cTn id="274" dur="3000" fill="hold"/>
                                        <p:tgtEl>
                                          <p:spTgt spid="267"/>
                                        </p:tgtEl>
                                        <p:attrNameLst>
                                          <p:attrName>ppt_y</p:attrName>
                                        </p:attrNameLst>
                                      </p:cBhvr>
                                      <p:tavLst>
                                        <p:tav tm="0">
                                          <p:val>
                                            <p:strVal val="1+#ppt_h/2"/>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2" presetClass="entr" presetSubtype="4" fill="hold" grpId="0" nodeType="clickEffect">
                                  <p:stCondLst>
                                    <p:cond delay="0"/>
                                  </p:stCondLst>
                                  <p:childTnLst>
                                    <p:set>
                                      <p:cBhvr>
                                        <p:cTn id="278" dur="1" fill="hold">
                                          <p:stCondLst>
                                            <p:cond delay="0"/>
                                          </p:stCondLst>
                                        </p:cTn>
                                        <p:tgtEl>
                                          <p:spTgt spid="268"/>
                                        </p:tgtEl>
                                        <p:attrNameLst>
                                          <p:attrName>style.visibility</p:attrName>
                                        </p:attrNameLst>
                                      </p:cBhvr>
                                      <p:to>
                                        <p:strVal val="visible"/>
                                      </p:to>
                                    </p:set>
                                    <p:anim calcmode="lin" valueType="num">
                                      <p:cBhvr additive="base">
                                        <p:cTn id="279" dur="7000" fill="hold"/>
                                        <p:tgtEl>
                                          <p:spTgt spid="268"/>
                                        </p:tgtEl>
                                        <p:attrNameLst>
                                          <p:attrName>ppt_x</p:attrName>
                                        </p:attrNameLst>
                                      </p:cBhvr>
                                      <p:tavLst>
                                        <p:tav tm="0">
                                          <p:val>
                                            <p:strVal val="#ppt_x"/>
                                          </p:val>
                                        </p:tav>
                                        <p:tav tm="100000">
                                          <p:val>
                                            <p:strVal val="#ppt_x"/>
                                          </p:val>
                                        </p:tav>
                                      </p:tavLst>
                                    </p:anim>
                                    <p:anim calcmode="lin" valueType="num">
                                      <p:cBhvr additive="base">
                                        <p:cTn id="280" dur="7000" fill="hold"/>
                                        <p:tgtEl>
                                          <p:spTgt spid="268"/>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700"/>
                                  </p:stCondLst>
                                  <p:childTnLst>
                                    <p:set>
                                      <p:cBhvr>
                                        <p:cTn id="282" dur="1" fill="hold">
                                          <p:stCondLst>
                                            <p:cond delay="0"/>
                                          </p:stCondLst>
                                        </p:cTn>
                                        <p:tgtEl>
                                          <p:spTgt spid="269"/>
                                        </p:tgtEl>
                                        <p:attrNameLst>
                                          <p:attrName>style.visibility</p:attrName>
                                        </p:attrNameLst>
                                      </p:cBhvr>
                                      <p:to>
                                        <p:strVal val="visible"/>
                                      </p:to>
                                    </p:set>
                                    <p:anim calcmode="lin" valueType="num">
                                      <p:cBhvr additive="base">
                                        <p:cTn id="283" dur="7000" fill="hold"/>
                                        <p:tgtEl>
                                          <p:spTgt spid="269"/>
                                        </p:tgtEl>
                                        <p:attrNameLst>
                                          <p:attrName>ppt_x</p:attrName>
                                        </p:attrNameLst>
                                      </p:cBhvr>
                                      <p:tavLst>
                                        <p:tav tm="0">
                                          <p:val>
                                            <p:strVal val="#ppt_x"/>
                                          </p:val>
                                        </p:tav>
                                        <p:tav tm="100000">
                                          <p:val>
                                            <p:strVal val="#ppt_x"/>
                                          </p:val>
                                        </p:tav>
                                      </p:tavLst>
                                    </p:anim>
                                    <p:anim calcmode="lin" valueType="num">
                                      <p:cBhvr additive="base">
                                        <p:cTn id="284" dur="7000" fill="hold"/>
                                        <p:tgtEl>
                                          <p:spTgt spid="269"/>
                                        </p:tgtEl>
                                        <p:attrNameLst>
                                          <p:attrName>ppt_y</p:attrName>
                                        </p:attrNameLst>
                                      </p:cBhvr>
                                      <p:tavLst>
                                        <p:tav tm="0">
                                          <p:val>
                                            <p:strVal val="1+#ppt_h/2"/>
                                          </p:val>
                                        </p:tav>
                                        <p:tav tm="100000">
                                          <p:val>
                                            <p:strVal val="#ppt_y"/>
                                          </p:val>
                                        </p:tav>
                                      </p:tavLst>
                                    </p:anim>
                                  </p:childTnLst>
                                </p:cTn>
                              </p:par>
                              <p:par>
                                <p:cTn id="285" presetID="2" presetClass="entr" presetSubtype="4" fill="hold" grpId="0" nodeType="withEffect">
                                  <p:stCondLst>
                                    <p:cond delay="0"/>
                                  </p:stCondLst>
                                  <p:childTnLst>
                                    <p:set>
                                      <p:cBhvr>
                                        <p:cTn id="286" dur="1" fill="hold">
                                          <p:stCondLst>
                                            <p:cond delay="0"/>
                                          </p:stCondLst>
                                        </p:cTn>
                                        <p:tgtEl>
                                          <p:spTgt spid="270"/>
                                        </p:tgtEl>
                                        <p:attrNameLst>
                                          <p:attrName>style.visibility</p:attrName>
                                        </p:attrNameLst>
                                      </p:cBhvr>
                                      <p:to>
                                        <p:strVal val="visible"/>
                                      </p:to>
                                    </p:set>
                                    <p:anim calcmode="lin" valueType="num">
                                      <p:cBhvr additive="base">
                                        <p:cTn id="287" dur="7000" fill="hold"/>
                                        <p:tgtEl>
                                          <p:spTgt spid="270"/>
                                        </p:tgtEl>
                                        <p:attrNameLst>
                                          <p:attrName>ppt_x</p:attrName>
                                        </p:attrNameLst>
                                      </p:cBhvr>
                                      <p:tavLst>
                                        <p:tav tm="0">
                                          <p:val>
                                            <p:strVal val="#ppt_x"/>
                                          </p:val>
                                        </p:tav>
                                        <p:tav tm="100000">
                                          <p:val>
                                            <p:strVal val="#ppt_x"/>
                                          </p:val>
                                        </p:tav>
                                      </p:tavLst>
                                    </p:anim>
                                    <p:anim calcmode="lin" valueType="num">
                                      <p:cBhvr additive="base">
                                        <p:cTn id="288" dur="7000" fill="hold"/>
                                        <p:tgtEl>
                                          <p:spTgt spid="270"/>
                                        </p:tgtEl>
                                        <p:attrNameLst>
                                          <p:attrName>ppt_y</p:attrName>
                                        </p:attrNameLst>
                                      </p:cBhvr>
                                      <p:tavLst>
                                        <p:tav tm="0">
                                          <p:val>
                                            <p:strVal val="1+#ppt_h/2"/>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4" fill="hold" grpId="0" nodeType="clickEffect">
                                  <p:stCondLst>
                                    <p:cond delay="0"/>
                                  </p:stCondLst>
                                  <p:childTnLst>
                                    <p:set>
                                      <p:cBhvr>
                                        <p:cTn id="292" dur="1" fill="hold">
                                          <p:stCondLst>
                                            <p:cond delay="0"/>
                                          </p:stCondLst>
                                        </p:cTn>
                                        <p:tgtEl>
                                          <p:spTgt spid="271"/>
                                        </p:tgtEl>
                                        <p:attrNameLst>
                                          <p:attrName>style.visibility</p:attrName>
                                        </p:attrNameLst>
                                      </p:cBhvr>
                                      <p:to>
                                        <p:strVal val="visible"/>
                                      </p:to>
                                    </p:set>
                                    <p:anim calcmode="lin" valueType="num">
                                      <p:cBhvr additive="base">
                                        <p:cTn id="293" dur="7000" fill="hold"/>
                                        <p:tgtEl>
                                          <p:spTgt spid="271"/>
                                        </p:tgtEl>
                                        <p:attrNameLst>
                                          <p:attrName>ppt_x</p:attrName>
                                        </p:attrNameLst>
                                      </p:cBhvr>
                                      <p:tavLst>
                                        <p:tav tm="0">
                                          <p:val>
                                            <p:strVal val="#ppt_x"/>
                                          </p:val>
                                        </p:tav>
                                        <p:tav tm="100000">
                                          <p:val>
                                            <p:strVal val="#ppt_x"/>
                                          </p:val>
                                        </p:tav>
                                      </p:tavLst>
                                    </p:anim>
                                    <p:anim calcmode="lin" valueType="num">
                                      <p:cBhvr additive="base">
                                        <p:cTn id="294" dur="7000" fill="hold"/>
                                        <p:tgtEl>
                                          <p:spTgt spid="271"/>
                                        </p:tgtEl>
                                        <p:attrNameLst>
                                          <p:attrName>ppt_y</p:attrName>
                                        </p:attrNameLst>
                                      </p:cBhvr>
                                      <p:tavLst>
                                        <p:tav tm="0">
                                          <p:val>
                                            <p:strVal val="1+#ppt_h/2"/>
                                          </p:val>
                                        </p:tav>
                                        <p:tav tm="100000">
                                          <p:val>
                                            <p:strVal val="#ppt_y"/>
                                          </p:val>
                                        </p:tav>
                                      </p:tavLst>
                                    </p:anim>
                                  </p:childTnLst>
                                </p:cTn>
                              </p:par>
                              <p:par>
                                <p:cTn id="295" presetID="2" presetClass="entr" presetSubtype="4" fill="hold" grpId="0" nodeType="withEffect">
                                  <p:stCondLst>
                                    <p:cond delay="900"/>
                                  </p:stCondLst>
                                  <p:childTnLst>
                                    <p:set>
                                      <p:cBhvr>
                                        <p:cTn id="296" dur="1" fill="hold">
                                          <p:stCondLst>
                                            <p:cond delay="0"/>
                                          </p:stCondLst>
                                        </p:cTn>
                                        <p:tgtEl>
                                          <p:spTgt spid="272"/>
                                        </p:tgtEl>
                                        <p:attrNameLst>
                                          <p:attrName>style.visibility</p:attrName>
                                        </p:attrNameLst>
                                      </p:cBhvr>
                                      <p:to>
                                        <p:strVal val="visible"/>
                                      </p:to>
                                    </p:set>
                                    <p:anim calcmode="lin" valueType="num">
                                      <p:cBhvr additive="base">
                                        <p:cTn id="297" dur="7000" fill="hold"/>
                                        <p:tgtEl>
                                          <p:spTgt spid="272"/>
                                        </p:tgtEl>
                                        <p:attrNameLst>
                                          <p:attrName>ppt_x</p:attrName>
                                        </p:attrNameLst>
                                      </p:cBhvr>
                                      <p:tavLst>
                                        <p:tav tm="0">
                                          <p:val>
                                            <p:strVal val="#ppt_x"/>
                                          </p:val>
                                        </p:tav>
                                        <p:tav tm="100000">
                                          <p:val>
                                            <p:strVal val="#ppt_x"/>
                                          </p:val>
                                        </p:tav>
                                      </p:tavLst>
                                    </p:anim>
                                    <p:anim calcmode="lin" valueType="num">
                                      <p:cBhvr additive="base">
                                        <p:cTn id="298" dur="7000" fill="hold"/>
                                        <p:tgtEl>
                                          <p:spTgt spid="272"/>
                                        </p:tgtEl>
                                        <p:attrNameLst>
                                          <p:attrName>ppt_y</p:attrName>
                                        </p:attrNameLst>
                                      </p:cBhvr>
                                      <p:tavLst>
                                        <p:tav tm="0">
                                          <p:val>
                                            <p:strVal val="1+#ppt_h/2"/>
                                          </p:val>
                                        </p:tav>
                                        <p:tav tm="100000">
                                          <p:val>
                                            <p:strVal val="#ppt_y"/>
                                          </p:val>
                                        </p:tav>
                                      </p:tavLst>
                                    </p:anim>
                                  </p:childTnLst>
                                </p:cTn>
                              </p:par>
                              <p:par>
                                <p:cTn id="299" presetID="2" presetClass="entr" presetSubtype="4" fill="hold" grpId="0" nodeType="withEffect">
                                  <p:stCondLst>
                                    <p:cond delay="0"/>
                                  </p:stCondLst>
                                  <p:childTnLst>
                                    <p:set>
                                      <p:cBhvr>
                                        <p:cTn id="300" dur="1" fill="hold">
                                          <p:stCondLst>
                                            <p:cond delay="0"/>
                                          </p:stCondLst>
                                        </p:cTn>
                                        <p:tgtEl>
                                          <p:spTgt spid="273"/>
                                        </p:tgtEl>
                                        <p:attrNameLst>
                                          <p:attrName>style.visibility</p:attrName>
                                        </p:attrNameLst>
                                      </p:cBhvr>
                                      <p:to>
                                        <p:strVal val="visible"/>
                                      </p:to>
                                    </p:set>
                                    <p:anim calcmode="lin" valueType="num">
                                      <p:cBhvr additive="base">
                                        <p:cTn id="301" dur="7000" fill="hold"/>
                                        <p:tgtEl>
                                          <p:spTgt spid="273"/>
                                        </p:tgtEl>
                                        <p:attrNameLst>
                                          <p:attrName>ppt_x</p:attrName>
                                        </p:attrNameLst>
                                      </p:cBhvr>
                                      <p:tavLst>
                                        <p:tav tm="0">
                                          <p:val>
                                            <p:strVal val="#ppt_x"/>
                                          </p:val>
                                        </p:tav>
                                        <p:tav tm="100000">
                                          <p:val>
                                            <p:strVal val="#ppt_x"/>
                                          </p:val>
                                        </p:tav>
                                      </p:tavLst>
                                    </p:anim>
                                    <p:anim calcmode="lin" valueType="num">
                                      <p:cBhvr additive="base">
                                        <p:cTn id="302" dur="7000" fill="hold"/>
                                        <p:tgtEl>
                                          <p:spTgt spid="2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3" restart="whenNotActive" fill="hold" evtFilter="cancelBubble" nodeType="interactiveSeq">
                <p:stCondLst>
                  <p:cond evt="onClick" delay="0">
                    <p:tgtEl>
                      <p:spTgt spid="3"/>
                    </p:tgtEl>
                  </p:cond>
                </p:stCondLst>
                <p:endSync evt="end" delay="0">
                  <p:rtn val="all"/>
                </p:endSync>
                <p:childTnLst>
                  <p:par>
                    <p:cTn id="304" fill="hold">
                      <p:stCondLst>
                        <p:cond delay="0"/>
                      </p:stCondLst>
                      <p:childTnLst>
                        <p:par>
                          <p:cTn id="305" fill="hold">
                            <p:stCondLst>
                              <p:cond delay="0"/>
                            </p:stCondLst>
                            <p:childTnLst>
                              <p:par>
                                <p:cTn id="306" presetID="1" presetClass="entr" presetSubtype="0" fill="hold" grpId="0" nodeType="clickEffect">
                                  <p:stCondLst>
                                    <p:cond delay="0"/>
                                  </p:stCondLst>
                                  <p:childTnLst>
                                    <p:set>
                                      <p:cBhvr>
                                        <p:cTn id="307" dur="1" fill="hold">
                                          <p:stCondLst>
                                            <p:cond delay="0"/>
                                          </p:stCondLst>
                                        </p:cTn>
                                        <p:tgtEl>
                                          <p:spTgt spid="26"/>
                                        </p:tgtEl>
                                        <p:attrNameLst>
                                          <p:attrName>style.visibility</p:attrName>
                                        </p:attrNameLst>
                                      </p:cBhvr>
                                      <p:to>
                                        <p:strVal val="visible"/>
                                      </p:to>
                                    </p:set>
                                  </p:childTnLst>
                                </p:cTn>
                              </p:par>
                            </p:childTnLst>
                          </p:cTn>
                        </p:par>
                      </p:childTnLst>
                    </p:cTn>
                  </p:par>
                  <p:par>
                    <p:cTn id="308" fill="hold">
                      <p:stCondLst>
                        <p:cond delay="indefinite"/>
                      </p:stCondLst>
                      <p:childTnLst>
                        <p:par>
                          <p:cTn id="309" fill="hold">
                            <p:stCondLst>
                              <p:cond delay="0"/>
                            </p:stCondLst>
                            <p:childTnLst>
                              <p:par>
                                <p:cTn id="310" presetID="1" presetClass="exit" presetSubtype="0" fill="hold" grpId="1" nodeType="clickEffect">
                                  <p:stCondLst>
                                    <p:cond delay="0"/>
                                  </p:stCondLst>
                                  <p:childTnLst>
                                    <p:set>
                                      <p:cBhvr>
                                        <p:cTn id="311" dur="1" fill="hold">
                                          <p:stCondLst>
                                            <p:cond delay="0"/>
                                          </p:stCondLst>
                                        </p:cTn>
                                        <p:tgtEl>
                                          <p:spTgt spid="26"/>
                                        </p:tgtEl>
                                        <p:attrNameLst>
                                          <p:attrName>style.visibility</p:attrName>
                                        </p:attrNameLst>
                                      </p:cBhvr>
                                      <p:to>
                                        <p:strVal val="hidden"/>
                                      </p:to>
                                    </p:set>
                                  </p:childTnLst>
                                </p:cTn>
                              </p:par>
                              <p:par>
                                <p:cTn id="312" presetID="1" presetClass="entr" presetSubtype="0" fill="hold" grpId="0" nodeType="withEffect">
                                  <p:stCondLst>
                                    <p:cond delay="0"/>
                                  </p:stCondLst>
                                  <p:childTnLst>
                                    <p:set>
                                      <p:cBhvr>
                                        <p:cTn id="313" dur="1" fill="hold">
                                          <p:stCondLst>
                                            <p:cond delay="0"/>
                                          </p:stCondLst>
                                        </p:cTn>
                                        <p:tgtEl>
                                          <p:spTgt spid="27"/>
                                        </p:tgtEl>
                                        <p:attrNameLst>
                                          <p:attrName>style.visibility</p:attrName>
                                        </p:attrNameLst>
                                      </p:cBhvr>
                                      <p:to>
                                        <p:strVal val="visible"/>
                                      </p:to>
                                    </p:set>
                                  </p:childTnLst>
                                </p:cTn>
                              </p:par>
                            </p:childTnLst>
                          </p:cTn>
                        </p:par>
                      </p:childTnLst>
                    </p:cTn>
                  </p:par>
                  <p:par>
                    <p:cTn id="314" fill="hold">
                      <p:stCondLst>
                        <p:cond delay="indefinite"/>
                      </p:stCondLst>
                      <p:childTnLst>
                        <p:par>
                          <p:cTn id="315" fill="hold">
                            <p:stCondLst>
                              <p:cond delay="0"/>
                            </p:stCondLst>
                            <p:childTnLst>
                              <p:par>
                                <p:cTn id="316" presetID="1" presetClass="exit" presetSubtype="0" fill="hold" grpId="1" nodeType="clickEffect">
                                  <p:stCondLst>
                                    <p:cond delay="0"/>
                                  </p:stCondLst>
                                  <p:childTnLst>
                                    <p:set>
                                      <p:cBhvr>
                                        <p:cTn id="317" dur="1" fill="hold">
                                          <p:stCondLst>
                                            <p:cond delay="0"/>
                                          </p:stCondLst>
                                        </p:cTn>
                                        <p:tgtEl>
                                          <p:spTgt spid="27"/>
                                        </p:tgtEl>
                                        <p:attrNameLst>
                                          <p:attrName>style.visibility</p:attrName>
                                        </p:attrNameLst>
                                      </p:cBhvr>
                                      <p:to>
                                        <p:strVal val="hidden"/>
                                      </p:to>
                                    </p:set>
                                  </p:childTnLst>
                                </p:cTn>
                              </p:par>
                              <p:par>
                                <p:cTn id="318" presetID="1" presetClass="entr" presetSubtype="0" fill="hold" grpId="0" nodeType="withEffect">
                                  <p:stCondLst>
                                    <p:cond delay="0"/>
                                  </p:stCondLst>
                                  <p:childTnLst>
                                    <p:set>
                                      <p:cBhvr>
                                        <p:cTn id="319" dur="1" fill="hold">
                                          <p:stCondLst>
                                            <p:cond delay="0"/>
                                          </p:stCondLst>
                                        </p:cTn>
                                        <p:tgtEl>
                                          <p:spTgt spid="28"/>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1" presetClass="exit" presetSubtype="0" fill="hold" grpId="1" nodeType="clickEffect">
                                  <p:stCondLst>
                                    <p:cond delay="0"/>
                                  </p:stCondLst>
                                  <p:childTnLst>
                                    <p:set>
                                      <p:cBhvr>
                                        <p:cTn id="323" dur="1" fill="hold">
                                          <p:stCondLst>
                                            <p:cond delay="0"/>
                                          </p:stCondLst>
                                        </p:cTn>
                                        <p:tgtEl>
                                          <p:spTgt spid="28"/>
                                        </p:tgtEl>
                                        <p:attrNameLst>
                                          <p:attrName>style.visibility</p:attrName>
                                        </p:attrNameLst>
                                      </p:cBhvr>
                                      <p:to>
                                        <p:strVal val="hidden"/>
                                      </p:to>
                                    </p:set>
                                  </p:childTnLst>
                                </p:cTn>
                              </p:par>
                              <p:par>
                                <p:cTn id="324" presetID="1" presetClass="entr" presetSubtype="0" fill="hold" grpId="0" nodeType="withEffect">
                                  <p:stCondLst>
                                    <p:cond delay="0"/>
                                  </p:stCondLst>
                                  <p:childTnLst>
                                    <p:set>
                                      <p:cBhvr>
                                        <p:cTn id="325" dur="1" fill="hold">
                                          <p:stCondLst>
                                            <p:cond delay="0"/>
                                          </p:stCondLst>
                                        </p:cTn>
                                        <p:tgtEl>
                                          <p:spTgt spid="29"/>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xit" presetSubtype="0" fill="hold" grpId="1" nodeType="clickEffect">
                                  <p:stCondLst>
                                    <p:cond delay="0"/>
                                  </p:stCondLst>
                                  <p:childTnLst>
                                    <p:set>
                                      <p:cBhvr>
                                        <p:cTn id="329" dur="1" fill="hold">
                                          <p:stCondLst>
                                            <p:cond delay="0"/>
                                          </p:stCondLst>
                                        </p:cTn>
                                        <p:tgtEl>
                                          <p:spTgt spid="29"/>
                                        </p:tgtEl>
                                        <p:attrNameLst>
                                          <p:attrName>style.visibility</p:attrName>
                                        </p:attrNameLst>
                                      </p:cBhvr>
                                      <p:to>
                                        <p:strVal val="hidden"/>
                                      </p:to>
                                    </p:set>
                                  </p:childTnLst>
                                </p:cTn>
                              </p:par>
                              <p:par>
                                <p:cTn id="330" presetID="1" presetClass="entr" presetSubtype="0" fill="hold" grpId="0" nodeType="withEffect">
                                  <p:stCondLst>
                                    <p:cond delay="0"/>
                                  </p:stCondLst>
                                  <p:childTnLst>
                                    <p:set>
                                      <p:cBhvr>
                                        <p:cTn id="331" dur="1" fill="hold">
                                          <p:stCondLst>
                                            <p:cond delay="0"/>
                                          </p:stCondLst>
                                        </p:cTn>
                                        <p:tgtEl>
                                          <p:spTgt spid="30"/>
                                        </p:tgtEl>
                                        <p:attrNameLst>
                                          <p:attrName>style.visibility</p:attrName>
                                        </p:attrNameLst>
                                      </p:cBhvr>
                                      <p:to>
                                        <p:strVal val="visible"/>
                                      </p:to>
                                    </p:set>
                                  </p:childTnLst>
                                </p:cTn>
                              </p:par>
                            </p:childTnLst>
                          </p:cTn>
                        </p:par>
                      </p:childTnLst>
                    </p:cTn>
                  </p:par>
                  <p:par>
                    <p:cTn id="332" fill="hold">
                      <p:stCondLst>
                        <p:cond delay="indefinite"/>
                      </p:stCondLst>
                      <p:childTnLst>
                        <p:par>
                          <p:cTn id="333" fill="hold">
                            <p:stCondLst>
                              <p:cond delay="0"/>
                            </p:stCondLst>
                            <p:childTnLst>
                              <p:par>
                                <p:cTn id="334" presetID="1" presetClass="exit" presetSubtype="0" fill="hold" grpId="1" nodeType="clickEffect">
                                  <p:stCondLst>
                                    <p:cond delay="0"/>
                                  </p:stCondLst>
                                  <p:childTnLst>
                                    <p:set>
                                      <p:cBhvr>
                                        <p:cTn id="335" dur="1" fill="hold">
                                          <p:stCondLst>
                                            <p:cond delay="0"/>
                                          </p:stCondLst>
                                        </p:cTn>
                                        <p:tgtEl>
                                          <p:spTgt spid="30"/>
                                        </p:tgtEl>
                                        <p:attrNameLst>
                                          <p:attrName>style.visibility</p:attrName>
                                        </p:attrNameLst>
                                      </p:cBhvr>
                                      <p:to>
                                        <p:strVal val="hidden"/>
                                      </p:to>
                                    </p:set>
                                  </p:childTnLst>
                                </p:cTn>
                              </p:par>
                              <p:par>
                                <p:cTn id="336" presetID="1" presetClass="entr" presetSubtype="0" fill="hold" grpId="0" nodeType="withEffect">
                                  <p:stCondLst>
                                    <p:cond delay="0"/>
                                  </p:stCondLst>
                                  <p:childTnLst>
                                    <p:set>
                                      <p:cBhvr>
                                        <p:cTn id="337" dur="1" fill="hold">
                                          <p:stCondLst>
                                            <p:cond delay="0"/>
                                          </p:stCondLst>
                                        </p:cTn>
                                        <p:tgtEl>
                                          <p:spTgt spid="31"/>
                                        </p:tgtEl>
                                        <p:attrNameLst>
                                          <p:attrName>style.visibility</p:attrName>
                                        </p:attrNameLst>
                                      </p:cBhvr>
                                      <p:to>
                                        <p:strVal val="visible"/>
                                      </p:to>
                                    </p:set>
                                  </p:childTnLst>
                                </p:cTn>
                              </p:par>
                            </p:childTnLst>
                          </p:cTn>
                        </p:par>
                      </p:childTnLst>
                    </p:cTn>
                  </p:par>
                  <p:par>
                    <p:cTn id="338" fill="hold">
                      <p:stCondLst>
                        <p:cond delay="indefinite"/>
                      </p:stCondLst>
                      <p:childTnLst>
                        <p:par>
                          <p:cTn id="339" fill="hold">
                            <p:stCondLst>
                              <p:cond delay="0"/>
                            </p:stCondLst>
                            <p:childTnLst>
                              <p:par>
                                <p:cTn id="340" presetID="1" presetClass="exit" presetSubtype="0" fill="hold" grpId="1" nodeType="clickEffect">
                                  <p:stCondLst>
                                    <p:cond delay="0"/>
                                  </p:stCondLst>
                                  <p:childTnLst>
                                    <p:set>
                                      <p:cBhvr>
                                        <p:cTn id="341" dur="1" fill="hold">
                                          <p:stCondLst>
                                            <p:cond delay="0"/>
                                          </p:stCondLst>
                                        </p:cTn>
                                        <p:tgtEl>
                                          <p:spTgt spid="31"/>
                                        </p:tgtEl>
                                        <p:attrNameLst>
                                          <p:attrName>style.visibility</p:attrName>
                                        </p:attrNameLst>
                                      </p:cBhvr>
                                      <p:to>
                                        <p:strVal val="hidden"/>
                                      </p:to>
                                    </p:set>
                                  </p:childTnLst>
                                </p:cTn>
                              </p:par>
                              <p:par>
                                <p:cTn id="342" presetID="1" presetClass="entr" presetSubtype="0" fill="hold" grpId="0" nodeType="withEffect">
                                  <p:stCondLst>
                                    <p:cond delay="0"/>
                                  </p:stCondLst>
                                  <p:childTnLst>
                                    <p:set>
                                      <p:cBhvr>
                                        <p:cTn id="343" dur="1" fill="hold">
                                          <p:stCondLst>
                                            <p:cond delay="0"/>
                                          </p:stCondLst>
                                        </p:cTn>
                                        <p:tgtEl>
                                          <p:spTgt spid="32"/>
                                        </p:tgtEl>
                                        <p:attrNameLst>
                                          <p:attrName>style.visibility</p:attrName>
                                        </p:attrNameLst>
                                      </p:cBhvr>
                                      <p:to>
                                        <p:strVal val="visible"/>
                                      </p:to>
                                    </p:set>
                                  </p:childTnLst>
                                </p:cTn>
                              </p:par>
                            </p:childTnLst>
                          </p:cTn>
                        </p:par>
                      </p:childTnLst>
                    </p:cTn>
                  </p:par>
                  <p:par>
                    <p:cTn id="344" fill="hold">
                      <p:stCondLst>
                        <p:cond delay="indefinite"/>
                      </p:stCondLst>
                      <p:childTnLst>
                        <p:par>
                          <p:cTn id="345" fill="hold">
                            <p:stCondLst>
                              <p:cond delay="0"/>
                            </p:stCondLst>
                            <p:childTnLst>
                              <p:par>
                                <p:cTn id="346" presetID="1" presetClass="exit" presetSubtype="0" fill="hold" grpId="1" nodeType="clickEffect">
                                  <p:stCondLst>
                                    <p:cond delay="0"/>
                                  </p:stCondLst>
                                  <p:childTnLst>
                                    <p:set>
                                      <p:cBhvr>
                                        <p:cTn id="347" dur="1" fill="hold">
                                          <p:stCondLst>
                                            <p:cond delay="0"/>
                                          </p:stCondLst>
                                        </p:cTn>
                                        <p:tgtEl>
                                          <p:spTgt spid="32"/>
                                        </p:tgtEl>
                                        <p:attrNameLst>
                                          <p:attrName>style.visibility</p:attrName>
                                        </p:attrNameLst>
                                      </p:cBhvr>
                                      <p:to>
                                        <p:strVal val="hidden"/>
                                      </p:to>
                                    </p:set>
                                  </p:childTnLst>
                                </p:cTn>
                              </p:par>
                              <p:par>
                                <p:cTn id="348" presetID="1" presetClass="entr" presetSubtype="0" fill="hold" grpId="0" nodeType="withEffect">
                                  <p:stCondLst>
                                    <p:cond delay="0"/>
                                  </p:stCondLst>
                                  <p:childTnLst>
                                    <p:set>
                                      <p:cBhvr>
                                        <p:cTn id="349" dur="1" fill="hold">
                                          <p:stCondLst>
                                            <p:cond delay="0"/>
                                          </p:stCondLst>
                                        </p:cTn>
                                        <p:tgtEl>
                                          <p:spTgt spid="33"/>
                                        </p:tgtEl>
                                        <p:attrNameLst>
                                          <p:attrName>style.visibility</p:attrName>
                                        </p:attrNameLst>
                                      </p:cBhvr>
                                      <p:to>
                                        <p:strVal val="visible"/>
                                      </p:to>
                                    </p:set>
                                  </p:childTnLst>
                                </p:cTn>
                              </p:par>
                            </p:childTnLst>
                          </p:cTn>
                        </p:par>
                      </p:childTnLst>
                    </p:cTn>
                  </p:par>
                  <p:par>
                    <p:cTn id="350" fill="hold">
                      <p:stCondLst>
                        <p:cond delay="indefinite"/>
                      </p:stCondLst>
                      <p:childTnLst>
                        <p:par>
                          <p:cTn id="351" fill="hold">
                            <p:stCondLst>
                              <p:cond delay="0"/>
                            </p:stCondLst>
                            <p:childTnLst>
                              <p:par>
                                <p:cTn id="352" presetID="1" presetClass="exit" presetSubtype="0" fill="hold" grpId="1" nodeType="clickEffect">
                                  <p:stCondLst>
                                    <p:cond delay="0"/>
                                  </p:stCondLst>
                                  <p:childTnLst>
                                    <p:set>
                                      <p:cBhvr>
                                        <p:cTn id="353" dur="1" fill="hold">
                                          <p:stCondLst>
                                            <p:cond delay="0"/>
                                          </p:stCondLst>
                                        </p:cTn>
                                        <p:tgtEl>
                                          <p:spTgt spid="33"/>
                                        </p:tgtEl>
                                        <p:attrNameLst>
                                          <p:attrName>style.visibility</p:attrName>
                                        </p:attrNameLst>
                                      </p:cBhvr>
                                      <p:to>
                                        <p:strVal val="hidden"/>
                                      </p:to>
                                    </p:set>
                                  </p:childTnLst>
                                </p:cTn>
                              </p:par>
                              <p:par>
                                <p:cTn id="354" presetID="1" presetClass="entr" presetSubtype="0" fill="hold" grpId="0" nodeType="withEffect">
                                  <p:stCondLst>
                                    <p:cond delay="0"/>
                                  </p:stCondLst>
                                  <p:childTnLst>
                                    <p:set>
                                      <p:cBhvr>
                                        <p:cTn id="355" dur="1" fill="hold">
                                          <p:stCondLst>
                                            <p:cond delay="0"/>
                                          </p:stCondLst>
                                        </p:cTn>
                                        <p:tgtEl>
                                          <p:spTgt spid="34"/>
                                        </p:tgtEl>
                                        <p:attrNameLst>
                                          <p:attrName>style.visibility</p:attrName>
                                        </p:attrNameLst>
                                      </p:cBhvr>
                                      <p:to>
                                        <p:strVal val="visible"/>
                                      </p:to>
                                    </p:set>
                                  </p:childTnLst>
                                </p:cTn>
                              </p:par>
                            </p:childTnLst>
                          </p:cTn>
                        </p:par>
                      </p:childTnLst>
                    </p:cTn>
                  </p:par>
                  <p:par>
                    <p:cTn id="356" fill="hold">
                      <p:stCondLst>
                        <p:cond delay="indefinite"/>
                      </p:stCondLst>
                      <p:childTnLst>
                        <p:par>
                          <p:cTn id="357" fill="hold">
                            <p:stCondLst>
                              <p:cond delay="0"/>
                            </p:stCondLst>
                            <p:childTnLst>
                              <p:par>
                                <p:cTn id="358" presetID="1" presetClass="exit" presetSubtype="0" fill="hold" grpId="1" nodeType="clickEffect">
                                  <p:stCondLst>
                                    <p:cond delay="0"/>
                                  </p:stCondLst>
                                  <p:childTnLst>
                                    <p:set>
                                      <p:cBhvr>
                                        <p:cTn id="359" dur="1" fill="hold">
                                          <p:stCondLst>
                                            <p:cond delay="0"/>
                                          </p:stCondLst>
                                        </p:cTn>
                                        <p:tgtEl>
                                          <p:spTgt spid="34"/>
                                        </p:tgtEl>
                                        <p:attrNameLst>
                                          <p:attrName>style.visibility</p:attrName>
                                        </p:attrNameLst>
                                      </p:cBhvr>
                                      <p:to>
                                        <p:strVal val="hidden"/>
                                      </p:to>
                                    </p:set>
                                  </p:childTnLst>
                                </p:cTn>
                              </p:par>
                              <p:par>
                                <p:cTn id="360" presetID="1" presetClass="entr" presetSubtype="0" fill="hold" grpId="0" nodeType="withEffect">
                                  <p:stCondLst>
                                    <p:cond delay="0"/>
                                  </p:stCondLst>
                                  <p:childTnLst>
                                    <p:set>
                                      <p:cBhvr>
                                        <p:cTn id="361" dur="1" fill="hold">
                                          <p:stCondLst>
                                            <p:cond delay="0"/>
                                          </p:stCondLst>
                                        </p:cTn>
                                        <p:tgtEl>
                                          <p:spTgt spid="5"/>
                                        </p:tgtEl>
                                        <p:attrNameLst>
                                          <p:attrName>style.visibility</p:attrName>
                                        </p:attrNameLst>
                                      </p:cBhvr>
                                      <p:to>
                                        <p:strVal val="visible"/>
                                      </p:to>
                                    </p:set>
                                  </p:childTnLst>
                                </p:cTn>
                              </p:par>
                            </p:childTnLst>
                          </p:cTn>
                        </p:par>
                      </p:childTnLst>
                    </p:cTn>
                  </p:par>
                  <p:par>
                    <p:cTn id="362" fill="hold">
                      <p:stCondLst>
                        <p:cond delay="indefinite"/>
                      </p:stCondLst>
                      <p:childTnLst>
                        <p:par>
                          <p:cTn id="363" fill="hold">
                            <p:stCondLst>
                              <p:cond delay="0"/>
                            </p:stCondLst>
                            <p:childTnLst>
                              <p:par>
                                <p:cTn id="364" presetID="1" presetClass="exit" presetSubtype="0" fill="hold" grpId="1" nodeType="clickEffect">
                                  <p:stCondLst>
                                    <p:cond delay="0"/>
                                  </p:stCondLst>
                                  <p:childTnLst>
                                    <p:set>
                                      <p:cBhvr>
                                        <p:cTn id="365" dur="1" fill="hold">
                                          <p:stCondLst>
                                            <p:cond delay="0"/>
                                          </p:stCondLst>
                                        </p:cTn>
                                        <p:tgtEl>
                                          <p:spTgt spid="5"/>
                                        </p:tgtEl>
                                        <p:attrNameLst>
                                          <p:attrName>style.visibility</p:attrName>
                                        </p:attrNameLst>
                                      </p:cBhvr>
                                      <p:to>
                                        <p:strVal val="hidden"/>
                                      </p:to>
                                    </p:set>
                                  </p:childTnLst>
                                </p:cTn>
                              </p:par>
                              <p:par>
                                <p:cTn id="366" presetID="1" presetClass="entr" presetSubtype="0" fill="hold" grpId="0" nodeType="withEffect">
                                  <p:stCondLst>
                                    <p:cond delay="0"/>
                                  </p:stCondLst>
                                  <p:childTnLst>
                                    <p:set>
                                      <p:cBhvr>
                                        <p:cTn id="367" dur="1" fill="hold">
                                          <p:stCondLst>
                                            <p:cond delay="0"/>
                                          </p:stCondLst>
                                        </p:cTn>
                                        <p:tgtEl>
                                          <p:spTgt spid="35"/>
                                        </p:tgtEl>
                                        <p:attrNameLst>
                                          <p:attrName>style.visibility</p:attrName>
                                        </p:attrNameLst>
                                      </p:cBhvr>
                                      <p:to>
                                        <p:strVal val="visible"/>
                                      </p:to>
                                    </p:set>
                                  </p:childTnLst>
                                </p:cTn>
                              </p:par>
                            </p:childTnLst>
                          </p:cTn>
                        </p:par>
                      </p:childTnLst>
                    </p:cTn>
                  </p:par>
                  <p:par>
                    <p:cTn id="368" fill="hold">
                      <p:stCondLst>
                        <p:cond delay="indefinite"/>
                      </p:stCondLst>
                      <p:childTnLst>
                        <p:par>
                          <p:cTn id="369" fill="hold">
                            <p:stCondLst>
                              <p:cond delay="0"/>
                            </p:stCondLst>
                            <p:childTnLst>
                              <p:par>
                                <p:cTn id="370" presetID="1" presetClass="exit" presetSubtype="0" fill="hold" grpId="1" nodeType="clickEffect">
                                  <p:stCondLst>
                                    <p:cond delay="0"/>
                                  </p:stCondLst>
                                  <p:childTnLst>
                                    <p:set>
                                      <p:cBhvr>
                                        <p:cTn id="371" dur="1" fill="hold">
                                          <p:stCondLst>
                                            <p:cond delay="0"/>
                                          </p:stCondLst>
                                        </p:cTn>
                                        <p:tgtEl>
                                          <p:spTgt spid="35"/>
                                        </p:tgtEl>
                                        <p:attrNameLst>
                                          <p:attrName>style.visibility</p:attrName>
                                        </p:attrNameLst>
                                      </p:cBhvr>
                                      <p:to>
                                        <p:strVal val="hidden"/>
                                      </p:to>
                                    </p:set>
                                  </p:childTnLst>
                                </p:cTn>
                              </p:par>
                              <p:par>
                                <p:cTn id="372" presetID="1" presetClass="entr" presetSubtype="0" fill="hold" grpId="0" nodeType="withEffect">
                                  <p:stCondLst>
                                    <p:cond delay="0"/>
                                  </p:stCondLst>
                                  <p:childTnLst>
                                    <p:set>
                                      <p:cBhvr>
                                        <p:cTn id="373" dur="1" fill="hold">
                                          <p:stCondLst>
                                            <p:cond delay="0"/>
                                          </p:stCondLst>
                                        </p:cTn>
                                        <p:tgtEl>
                                          <p:spTgt spid="6"/>
                                        </p:tgtEl>
                                        <p:attrNameLst>
                                          <p:attrName>style.visibility</p:attrName>
                                        </p:attrNameLst>
                                      </p:cBhvr>
                                      <p:to>
                                        <p:strVal val="visible"/>
                                      </p:to>
                                    </p:set>
                                  </p:childTnLst>
                                </p:cTn>
                              </p:par>
                            </p:childTnLst>
                          </p:cTn>
                        </p:par>
                      </p:childTnLst>
                    </p:cTn>
                  </p:par>
                  <p:par>
                    <p:cTn id="374" fill="hold">
                      <p:stCondLst>
                        <p:cond delay="indefinite"/>
                      </p:stCondLst>
                      <p:childTnLst>
                        <p:par>
                          <p:cTn id="375" fill="hold">
                            <p:stCondLst>
                              <p:cond delay="0"/>
                            </p:stCondLst>
                            <p:childTnLst>
                              <p:par>
                                <p:cTn id="376" presetID="1" presetClass="exit" presetSubtype="0" fill="hold" grpId="1" nodeType="clickEffect">
                                  <p:stCondLst>
                                    <p:cond delay="0"/>
                                  </p:stCondLst>
                                  <p:childTnLst>
                                    <p:set>
                                      <p:cBhvr>
                                        <p:cTn id="377" dur="1" fill="hold">
                                          <p:stCondLst>
                                            <p:cond delay="0"/>
                                          </p:stCondLst>
                                        </p:cTn>
                                        <p:tgtEl>
                                          <p:spTgt spid="6"/>
                                        </p:tgtEl>
                                        <p:attrNameLst>
                                          <p:attrName>style.visibility</p:attrName>
                                        </p:attrNameLst>
                                      </p:cBhvr>
                                      <p:to>
                                        <p:strVal val="hidden"/>
                                      </p:to>
                                    </p:set>
                                  </p:childTnLst>
                                </p:cTn>
                              </p:par>
                              <p:par>
                                <p:cTn id="378" presetID="1" presetClass="entr" presetSubtype="0" fill="hold" grpId="0" nodeType="withEffect">
                                  <p:stCondLst>
                                    <p:cond delay="0"/>
                                  </p:stCondLst>
                                  <p:childTnLst>
                                    <p:set>
                                      <p:cBhvr>
                                        <p:cTn id="379" dur="1" fill="hold">
                                          <p:stCondLst>
                                            <p:cond delay="0"/>
                                          </p:stCondLst>
                                        </p:cTn>
                                        <p:tgtEl>
                                          <p:spTgt spid="7"/>
                                        </p:tgtEl>
                                        <p:attrNameLst>
                                          <p:attrName>style.visibility</p:attrName>
                                        </p:attrNameLst>
                                      </p:cBhvr>
                                      <p:to>
                                        <p:strVal val="visible"/>
                                      </p:to>
                                    </p:set>
                                  </p:childTnLst>
                                </p:cTn>
                              </p:par>
                            </p:childTnLst>
                          </p:cTn>
                        </p:par>
                      </p:childTnLst>
                    </p:cTn>
                  </p:par>
                  <p:par>
                    <p:cTn id="380" fill="hold">
                      <p:stCondLst>
                        <p:cond delay="indefinite"/>
                      </p:stCondLst>
                      <p:childTnLst>
                        <p:par>
                          <p:cTn id="381" fill="hold">
                            <p:stCondLst>
                              <p:cond delay="0"/>
                            </p:stCondLst>
                            <p:childTnLst>
                              <p:par>
                                <p:cTn id="382" presetID="1" presetClass="exit" presetSubtype="0" fill="hold" grpId="1" nodeType="clickEffect">
                                  <p:stCondLst>
                                    <p:cond delay="0"/>
                                  </p:stCondLst>
                                  <p:childTnLst>
                                    <p:set>
                                      <p:cBhvr>
                                        <p:cTn id="383" dur="1" fill="hold">
                                          <p:stCondLst>
                                            <p:cond delay="0"/>
                                          </p:stCondLst>
                                        </p:cTn>
                                        <p:tgtEl>
                                          <p:spTgt spid="7"/>
                                        </p:tgtEl>
                                        <p:attrNameLst>
                                          <p:attrName>style.visibility</p:attrName>
                                        </p:attrNameLst>
                                      </p:cBhvr>
                                      <p:to>
                                        <p:strVal val="hidden"/>
                                      </p:to>
                                    </p:set>
                                  </p:childTnLst>
                                </p:cTn>
                              </p:par>
                              <p:par>
                                <p:cTn id="384" presetID="1" presetClass="entr" presetSubtype="0" fill="hold" grpId="0" nodeType="withEffect">
                                  <p:stCondLst>
                                    <p:cond delay="0"/>
                                  </p:stCondLst>
                                  <p:childTnLst>
                                    <p:set>
                                      <p:cBhvr>
                                        <p:cTn id="385" dur="1" fill="hold">
                                          <p:stCondLst>
                                            <p:cond delay="0"/>
                                          </p:stCondLst>
                                        </p:cTn>
                                        <p:tgtEl>
                                          <p:spTgt spid="8"/>
                                        </p:tgtEl>
                                        <p:attrNameLst>
                                          <p:attrName>style.visibility</p:attrName>
                                        </p:attrNameLst>
                                      </p:cBhvr>
                                      <p:to>
                                        <p:strVal val="visible"/>
                                      </p:to>
                                    </p:set>
                                  </p:childTnLst>
                                </p:cTn>
                              </p:par>
                            </p:childTnLst>
                          </p:cTn>
                        </p:par>
                      </p:childTnLst>
                    </p:cTn>
                  </p:par>
                  <p:par>
                    <p:cTn id="386" fill="hold">
                      <p:stCondLst>
                        <p:cond delay="indefinite"/>
                      </p:stCondLst>
                      <p:childTnLst>
                        <p:par>
                          <p:cTn id="387" fill="hold">
                            <p:stCondLst>
                              <p:cond delay="0"/>
                            </p:stCondLst>
                            <p:childTnLst>
                              <p:par>
                                <p:cTn id="388" presetID="1" presetClass="exit" presetSubtype="0" fill="hold" grpId="1" nodeType="clickEffect">
                                  <p:stCondLst>
                                    <p:cond delay="0"/>
                                  </p:stCondLst>
                                  <p:childTnLst>
                                    <p:set>
                                      <p:cBhvr>
                                        <p:cTn id="389" dur="1" fill="hold">
                                          <p:stCondLst>
                                            <p:cond delay="0"/>
                                          </p:stCondLst>
                                        </p:cTn>
                                        <p:tgtEl>
                                          <p:spTgt spid="8"/>
                                        </p:tgtEl>
                                        <p:attrNameLst>
                                          <p:attrName>style.visibility</p:attrName>
                                        </p:attrNameLst>
                                      </p:cBhvr>
                                      <p:to>
                                        <p:strVal val="hidden"/>
                                      </p:to>
                                    </p:set>
                                  </p:childTnLst>
                                </p:cTn>
                              </p:par>
                              <p:par>
                                <p:cTn id="390" presetID="1" presetClass="entr" presetSubtype="0" fill="hold" grpId="0" nodeType="withEffect">
                                  <p:stCondLst>
                                    <p:cond delay="0"/>
                                  </p:stCondLst>
                                  <p:childTnLst>
                                    <p:set>
                                      <p:cBhvr>
                                        <p:cTn id="391" dur="1" fill="hold">
                                          <p:stCondLst>
                                            <p:cond delay="0"/>
                                          </p:stCondLst>
                                        </p:cTn>
                                        <p:tgtEl>
                                          <p:spTgt spid="9"/>
                                        </p:tgtEl>
                                        <p:attrNameLst>
                                          <p:attrName>style.visibility</p:attrName>
                                        </p:attrNameLst>
                                      </p:cBhvr>
                                      <p:to>
                                        <p:strVal val="visible"/>
                                      </p:to>
                                    </p:set>
                                  </p:childTnLst>
                                </p:cTn>
                              </p:par>
                            </p:childTnLst>
                          </p:cTn>
                        </p:par>
                      </p:childTnLst>
                    </p:cTn>
                  </p:par>
                  <p:par>
                    <p:cTn id="392" fill="hold">
                      <p:stCondLst>
                        <p:cond delay="indefinite"/>
                      </p:stCondLst>
                      <p:childTnLst>
                        <p:par>
                          <p:cTn id="393" fill="hold">
                            <p:stCondLst>
                              <p:cond delay="0"/>
                            </p:stCondLst>
                            <p:childTnLst>
                              <p:par>
                                <p:cTn id="394" presetID="1" presetClass="exit" presetSubtype="0" fill="hold" grpId="1" nodeType="clickEffect">
                                  <p:stCondLst>
                                    <p:cond delay="0"/>
                                  </p:stCondLst>
                                  <p:childTnLst>
                                    <p:set>
                                      <p:cBhvr>
                                        <p:cTn id="395" dur="1" fill="hold">
                                          <p:stCondLst>
                                            <p:cond delay="0"/>
                                          </p:stCondLst>
                                        </p:cTn>
                                        <p:tgtEl>
                                          <p:spTgt spid="9"/>
                                        </p:tgtEl>
                                        <p:attrNameLst>
                                          <p:attrName>style.visibility</p:attrName>
                                        </p:attrNameLst>
                                      </p:cBhvr>
                                      <p:to>
                                        <p:strVal val="hidden"/>
                                      </p:to>
                                    </p:set>
                                  </p:childTnLst>
                                </p:cTn>
                              </p:par>
                              <p:par>
                                <p:cTn id="396" presetID="1" presetClass="entr" presetSubtype="0" fill="hold" grpId="0" nodeType="withEffect">
                                  <p:stCondLst>
                                    <p:cond delay="0"/>
                                  </p:stCondLst>
                                  <p:childTnLst>
                                    <p:set>
                                      <p:cBhvr>
                                        <p:cTn id="397" dur="1" fill="hold">
                                          <p:stCondLst>
                                            <p:cond delay="0"/>
                                          </p:stCondLst>
                                        </p:cTn>
                                        <p:tgtEl>
                                          <p:spTgt spid="10"/>
                                        </p:tgtEl>
                                        <p:attrNameLst>
                                          <p:attrName>style.visibility</p:attrName>
                                        </p:attrNameLst>
                                      </p:cBhvr>
                                      <p:to>
                                        <p:strVal val="visible"/>
                                      </p:to>
                                    </p:set>
                                  </p:childTnLst>
                                </p:cTn>
                              </p:par>
                            </p:childTnLst>
                          </p:cTn>
                        </p:par>
                      </p:childTnLst>
                    </p:cTn>
                  </p:par>
                  <p:par>
                    <p:cTn id="398" fill="hold">
                      <p:stCondLst>
                        <p:cond delay="indefinite"/>
                      </p:stCondLst>
                      <p:childTnLst>
                        <p:par>
                          <p:cTn id="399" fill="hold">
                            <p:stCondLst>
                              <p:cond delay="0"/>
                            </p:stCondLst>
                            <p:childTnLst>
                              <p:par>
                                <p:cTn id="400" presetID="1" presetClass="exit" presetSubtype="0" fill="hold" grpId="1" nodeType="clickEffect">
                                  <p:stCondLst>
                                    <p:cond delay="0"/>
                                  </p:stCondLst>
                                  <p:childTnLst>
                                    <p:set>
                                      <p:cBhvr>
                                        <p:cTn id="401" dur="1" fill="hold">
                                          <p:stCondLst>
                                            <p:cond delay="0"/>
                                          </p:stCondLst>
                                        </p:cTn>
                                        <p:tgtEl>
                                          <p:spTgt spid="10"/>
                                        </p:tgtEl>
                                        <p:attrNameLst>
                                          <p:attrName>style.visibility</p:attrName>
                                        </p:attrNameLst>
                                      </p:cBhvr>
                                      <p:to>
                                        <p:strVal val="hidden"/>
                                      </p:to>
                                    </p:set>
                                  </p:childTnLst>
                                </p:cTn>
                              </p:par>
                              <p:par>
                                <p:cTn id="402" presetID="1" presetClass="entr" presetSubtype="0" fill="hold" grpId="0" nodeType="withEffect">
                                  <p:stCondLst>
                                    <p:cond delay="0"/>
                                  </p:stCondLst>
                                  <p:childTnLst>
                                    <p:set>
                                      <p:cBhvr>
                                        <p:cTn id="403" dur="1" fill="hold">
                                          <p:stCondLst>
                                            <p:cond delay="0"/>
                                          </p:stCondLst>
                                        </p:cTn>
                                        <p:tgtEl>
                                          <p:spTgt spid="14"/>
                                        </p:tgtEl>
                                        <p:attrNameLst>
                                          <p:attrName>style.visibility</p:attrName>
                                        </p:attrNameLst>
                                      </p:cBhvr>
                                      <p:to>
                                        <p:strVal val="visible"/>
                                      </p:to>
                                    </p:set>
                                  </p:childTnLst>
                                </p:cTn>
                              </p:par>
                            </p:childTnLst>
                          </p:cTn>
                        </p:par>
                      </p:childTnLst>
                    </p:cTn>
                  </p:par>
                  <p:par>
                    <p:cTn id="404" fill="hold">
                      <p:stCondLst>
                        <p:cond delay="indefinite"/>
                      </p:stCondLst>
                      <p:childTnLst>
                        <p:par>
                          <p:cTn id="405" fill="hold">
                            <p:stCondLst>
                              <p:cond delay="0"/>
                            </p:stCondLst>
                            <p:childTnLst>
                              <p:par>
                                <p:cTn id="406" presetID="1" presetClass="exit" presetSubtype="0" fill="hold" grpId="1" nodeType="clickEffect">
                                  <p:stCondLst>
                                    <p:cond delay="0"/>
                                  </p:stCondLst>
                                  <p:childTnLst>
                                    <p:set>
                                      <p:cBhvr>
                                        <p:cTn id="407" dur="1" fill="hold">
                                          <p:stCondLst>
                                            <p:cond delay="0"/>
                                          </p:stCondLst>
                                        </p:cTn>
                                        <p:tgtEl>
                                          <p:spTgt spid="14"/>
                                        </p:tgtEl>
                                        <p:attrNameLst>
                                          <p:attrName>style.visibility</p:attrName>
                                        </p:attrNameLst>
                                      </p:cBhvr>
                                      <p:to>
                                        <p:strVal val="hidden"/>
                                      </p:to>
                                    </p:set>
                                  </p:childTnLst>
                                </p:cTn>
                              </p:par>
                              <p:par>
                                <p:cTn id="408" presetID="1" presetClass="entr" presetSubtype="0" fill="hold" grpId="0" nodeType="withEffect">
                                  <p:stCondLst>
                                    <p:cond delay="0"/>
                                  </p:stCondLst>
                                  <p:childTnLst>
                                    <p:set>
                                      <p:cBhvr>
                                        <p:cTn id="409" dur="1" fill="hold">
                                          <p:stCondLst>
                                            <p:cond delay="0"/>
                                          </p:stCondLst>
                                        </p:cTn>
                                        <p:tgtEl>
                                          <p:spTgt spid="13"/>
                                        </p:tgtEl>
                                        <p:attrNameLst>
                                          <p:attrName>style.visibility</p:attrName>
                                        </p:attrNameLst>
                                      </p:cBhvr>
                                      <p:to>
                                        <p:strVal val="visible"/>
                                      </p:to>
                                    </p:set>
                                  </p:childTnLst>
                                </p:cTn>
                              </p:par>
                            </p:childTnLst>
                          </p:cTn>
                        </p:par>
                      </p:childTnLst>
                    </p:cTn>
                  </p:par>
                  <p:par>
                    <p:cTn id="410" fill="hold">
                      <p:stCondLst>
                        <p:cond delay="indefinite"/>
                      </p:stCondLst>
                      <p:childTnLst>
                        <p:par>
                          <p:cTn id="411" fill="hold">
                            <p:stCondLst>
                              <p:cond delay="0"/>
                            </p:stCondLst>
                            <p:childTnLst>
                              <p:par>
                                <p:cTn id="412" presetID="1" presetClass="exit" presetSubtype="0" fill="hold" grpId="1" nodeType="clickEffect">
                                  <p:stCondLst>
                                    <p:cond delay="0"/>
                                  </p:stCondLst>
                                  <p:childTnLst>
                                    <p:set>
                                      <p:cBhvr>
                                        <p:cTn id="413" dur="1" fill="hold">
                                          <p:stCondLst>
                                            <p:cond delay="0"/>
                                          </p:stCondLst>
                                        </p:cTn>
                                        <p:tgtEl>
                                          <p:spTgt spid="13"/>
                                        </p:tgtEl>
                                        <p:attrNameLst>
                                          <p:attrName>style.visibility</p:attrName>
                                        </p:attrNameLst>
                                      </p:cBhvr>
                                      <p:to>
                                        <p:strVal val="hidden"/>
                                      </p:to>
                                    </p:set>
                                  </p:childTnLst>
                                </p:cTn>
                              </p:par>
                              <p:par>
                                <p:cTn id="414" presetID="1" presetClass="entr" presetSubtype="0" fill="hold" grpId="0" nodeType="withEffect">
                                  <p:stCondLst>
                                    <p:cond delay="0"/>
                                  </p:stCondLst>
                                  <p:childTnLst>
                                    <p:set>
                                      <p:cBhvr>
                                        <p:cTn id="415" dur="1" fill="hold">
                                          <p:stCondLst>
                                            <p:cond delay="0"/>
                                          </p:stCondLst>
                                        </p:cTn>
                                        <p:tgtEl>
                                          <p:spTgt spid="12"/>
                                        </p:tgtEl>
                                        <p:attrNameLst>
                                          <p:attrName>style.visibility</p:attrName>
                                        </p:attrNameLst>
                                      </p:cBhvr>
                                      <p:to>
                                        <p:strVal val="visible"/>
                                      </p:to>
                                    </p:set>
                                  </p:childTnLst>
                                </p:cTn>
                              </p:par>
                            </p:childTnLst>
                          </p:cTn>
                        </p:par>
                      </p:childTnLst>
                    </p:cTn>
                  </p:par>
                  <p:par>
                    <p:cTn id="416" fill="hold">
                      <p:stCondLst>
                        <p:cond delay="indefinite"/>
                      </p:stCondLst>
                      <p:childTnLst>
                        <p:par>
                          <p:cTn id="417" fill="hold">
                            <p:stCondLst>
                              <p:cond delay="0"/>
                            </p:stCondLst>
                            <p:childTnLst>
                              <p:par>
                                <p:cTn id="418" presetID="1" presetClass="exit" presetSubtype="0" fill="hold" grpId="1" nodeType="clickEffect">
                                  <p:stCondLst>
                                    <p:cond delay="0"/>
                                  </p:stCondLst>
                                  <p:childTnLst>
                                    <p:set>
                                      <p:cBhvr>
                                        <p:cTn id="419" dur="1" fill="hold">
                                          <p:stCondLst>
                                            <p:cond delay="0"/>
                                          </p:stCondLst>
                                        </p:cTn>
                                        <p:tgtEl>
                                          <p:spTgt spid="12"/>
                                        </p:tgtEl>
                                        <p:attrNameLst>
                                          <p:attrName>style.visibility</p:attrName>
                                        </p:attrNameLst>
                                      </p:cBhvr>
                                      <p:to>
                                        <p:strVal val="hidden"/>
                                      </p:to>
                                    </p:set>
                                  </p:childTnLst>
                                </p:cTn>
                              </p:par>
                              <p:par>
                                <p:cTn id="420" presetID="1" presetClass="entr" presetSubtype="0" fill="hold" grpId="0" nodeType="withEffect">
                                  <p:stCondLst>
                                    <p:cond delay="0"/>
                                  </p:stCondLst>
                                  <p:childTnLst>
                                    <p:set>
                                      <p:cBhvr>
                                        <p:cTn id="421" dur="1" fill="hold">
                                          <p:stCondLst>
                                            <p:cond delay="0"/>
                                          </p:stCondLst>
                                        </p:cTn>
                                        <p:tgtEl>
                                          <p:spTgt spid="40"/>
                                        </p:tgtEl>
                                        <p:attrNameLst>
                                          <p:attrName>style.visibility</p:attrName>
                                        </p:attrNameLst>
                                      </p:cBhvr>
                                      <p:to>
                                        <p:strVal val="visible"/>
                                      </p:to>
                                    </p:set>
                                  </p:childTnLst>
                                </p:cTn>
                              </p:par>
                            </p:childTnLst>
                          </p:cTn>
                        </p:par>
                      </p:childTnLst>
                    </p:cTn>
                  </p:par>
                  <p:par>
                    <p:cTn id="422" fill="hold">
                      <p:stCondLst>
                        <p:cond delay="indefinite"/>
                      </p:stCondLst>
                      <p:childTnLst>
                        <p:par>
                          <p:cTn id="423" fill="hold">
                            <p:stCondLst>
                              <p:cond delay="0"/>
                            </p:stCondLst>
                            <p:childTnLst>
                              <p:par>
                                <p:cTn id="424" presetID="1" presetClass="exit" presetSubtype="0" fill="hold" grpId="1" nodeType="clickEffect">
                                  <p:stCondLst>
                                    <p:cond delay="0"/>
                                  </p:stCondLst>
                                  <p:childTnLst>
                                    <p:set>
                                      <p:cBhvr>
                                        <p:cTn id="425" dur="1" fill="hold">
                                          <p:stCondLst>
                                            <p:cond delay="0"/>
                                          </p:stCondLst>
                                        </p:cTn>
                                        <p:tgtEl>
                                          <p:spTgt spid="40"/>
                                        </p:tgtEl>
                                        <p:attrNameLst>
                                          <p:attrName>style.visibility</p:attrName>
                                        </p:attrNameLst>
                                      </p:cBhvr>
                                      <p:to>
                                        <p:strVal val="hidden"/>
                                      </p:to>
                                    </p:set>
                                  </p:childTnLst>
                                </p:cTn>
                              </p:par>
                              <p:par>
                                <p:cTn id="426" presetID="1" presetClass="entr" presetSubtype="0" fill="hold" grpId="0" nodeType="withEffect">
                                  <p:stCondLst>
                                    <p:cond delay="0"/>
                                  </p:stCondLst>
                                  <p:childTnLst>
                                    <p:set>
                                      <p:cBhvr>
                                        <p:cTn id="427" dur="1" fill="hold">
                                          <p:stCondLst>
                                            <p:cond delay="0"/>
                                          </p:stCondLst>
                                        </p:cTn>
                                        <p:tgtEl>
                                          <p:spTgt spid="39"/>
                                        </p:tgtEl>
                                        <p:attrNameLst>
                                          <p:attrName>style.visibility</p:attrName>
                                        </p:attrNameLst>
                                      </p:cBhvr>
                                      <p:to>
                                        <p:strVal val="visible"/>
                                      </p:to>
                                    </p:set>
                                  </p:childTnLst>
                                </p:cTn>
                              </p:par>
                            </p:childTnLst>
                          </p:cTn>
                        </p:par>
                      </p:childTnLst>
                    </p:cTn>
                  </p:par>
                  <p:par>
                    <p:cTn id="428" fill="hold">
                      <p:stCondLst>
                        <p:cond delay="indefinite"/>
                      </p:stCondLst>
                      <p:childTnLst>
                        <p:par>
                          <p:cTn id="429" fill="hold">
                            <p:stCondLst>
                              <p:cond delay="0"/>
                            </p:stCondLst>
                            <p:childTnLst>
                              <p:par>
                                <p:cTn id="430" presetID="1" presetClass="exit" presetSubtype="0" fill="hold" grpId="1" nodeType="clickEffect">
                                  <p:stCondLst>
                                    <p:cond delay="0"/>
                                  </p:stCondLst>
                                  <p:childTnLst>
                                    <p:set>
                                      <p:cBhvr>
                                        <p:cTn id="431" dur="1" fill="hold">
                                          <p:stCondLst>
                                            <p:cond delay="0"/>
                                          </p:stCondLst>
                                        </p:cTn>
                                        <p:tgtEl>
                                          <p:spTgt spid="39"/>
                                        </p:tgtEl>
                                        <p:attrNameLst>
                                          <p:attrName>style.visibility</p:attrName>
                                        </p:attrNameLst>
                                      </p:cBhvr>
                                      <p:to>
                                        <p:strVal val="hidden"/>
                                      </p:to>
                                    </p:set>
                                  </p:childTnLst>
                                </p:cTn>
                              </p:par>
                              <p:par>
                                <p:cTn id="432" presetID="1" presetClass="entr" presetSubtype="0" fill="hold" grpId="0" nodeType="withEffect">
                                  <p:stCondLst>
                                    <p:cond delay="0"/>
                                  </p:stCondLst>
                                  <p:childTnLst>
                                    <p:set>
                                      <p:cBhvr>
                                        <p:cTn id="433" dur="1" fill="hold">
                                          <p:stCondLst>
                                            <p:cond delay="0"/>
                                          </p:stCondLst>
                                        </p:cTn>
                                        <p:tgtEl>
                                          <p:spTgt spid="38"/>
                                        </p:tgtEl>
                                        <p:attrNameLst>
                                          <p:attrName>style.visibility</p:attrName>
                                        </p:attrNameLst>
                                      </p:cBhvr>
                                      <p:to>
                                        <p:strVal val="visible"/>
                                      </p:to>
                                    </p:set>
                                  </p:childTnLst>
                                </p:cTn>
                              </p:par>
                            </p:childTnLst>
                          </p:cTn>
                        </p:par>
                      </p:childTnLst>
                    </p:cTn>
                  </p:par>
                  <p:par>
                    <p:cTn id="434" fill="hold">
                      <p:stCondLst>
                        <p:cond delay="indefinite"/>
                      </p:stCondLst>
                      <p:childTnLst>
                        <p:par>
                          <p:cTn id="435" fill="hold">
                            <p:stCondLst>
                              <p:cond delay="0"/>
                            </p:stCondLst>
                            <p:childTnLst>
                              <p:par>
                                <p:cTn id="436" presetID="1" presetClass="exit" presetSubtype="0" fill="hold" grpId="1" nodeType="clickEffect">
                                  <p:stCondLst>
                                    <p:cond delay="0"/>
                                  </p:stCondLst>
                                  <p:childTnLst>
                                    <p:set>
                                      <p:cBhvr>
                                        <p:cTn id="437" dur="1" fill="hold">
                                          <p:stCondLst>
                                            <p:cond delay="0"/>
                                          </p:stCondLst>
                                        </p:cTn>
                                        <p:tgtEl>
                                          <p:spTgt spid="38"/>
                                        </p:tgtEl>
                                        <p:attrNameLst>
                                          <p:attrName>style.visibility</p:attrName>
                                        </p:attrNameLst>
                                      </p:cBhvr>
                                      <p:to>
                                        <p:strVal val="hidden"/>
                                      </p:to>
                                    </p:set>
                                  </p:childTnLst>
                                </p:cTn>
                              </p:par>
                              <p:par>
                                <p:cTn id="438" presetID="1" presetClass="entr" presetSubtype="0" fill="hold" grpId="0" nodeType="withEffect">
                                  <p:stCondLst>
                                    <p:cond delay="0"/>
                                  </p:stCondLst>
                                  <p:childTnLst>
                                    <p:set>
                                      <p:cBhvr>
                                        <p:cTn id="439" dur="1" fill="hold">
                                          <p:stCondLst>
                                            <p:cond delay="0"/>
                                          </p:stCondLst>
                                        </p:cTn>
                                        <p:tgtEl>
                                          <p:spTgt spid="37"/>
                                        </p:tgtEl>
                                        <p:attrNameLst>
                                          <p:attrName>style.visibility</p:attrName>
                                        </p:attrNameLst>
                                      </p:cBhvr>
                                      <p:to>
                                        <p:strVal val="visible"/>
                                      </p:to>
                                    </p:set>
                                  </p:childTnLst>
                                </p:cTn>
                              </p:par>
                            </p:childTnLst>
                          </p:cTn>
                        </p:par>
                      </p:childTnLst>
                    </p:cTn>
                  </p:par>
                  <p:par>
                    <p:cTn id="440" fill="hold">
                      <p:stCondLst>
                        <p:cond delay="indefinite"/>
                      </p:stCondLst>
                      <p:childTnLst>
                        <p:par>
                          <p:cTn id="441" fill="hold">
                            <p:stCondLst>
                              <p:cond delay="0"/>
                            </p:stCondLst>
                            <p:childTnLst>
                              <p:par>
                                <p:cTn id="442" presetID="1" presetClass="exit" presetSubtype="0" fill="hold" grpId="1" nodeType="clickEffect">
                                  <p:stCondLst>
                                    <p:cond delay="0"/>
                                  </p:stCondLst>
                                  <p:childTnLst>
                                    <p:set>
                                      <p:cBhvr>
                                        <p:cTn id="443" dur="1" fill="hold">
                                          <p:stCondLst>
                                            <p:cond delay="0"/>
                                          </p:stCondLst>
                                        </p:cTn>
                                        <p:tgtEl>
                                          <p:spTgt spid="37"/>
                                        </p:tgtEl>
                                        <p:attrNameLst>
                                          <p:attrName>style.visibility</p:attrName>
                                        </p:attrNameLst>
                                      </p:cBhvr>
                                      <p:to>
                                        <p:strVal val="hidden"/>
                                      </p:to>
                                    </p:set>
                                  </p:childTnLst>
                                </p:cTn>
                              </p:par>
                              <p:par>
                                <p:cTn id="444" presetID="1" presetClass="entr" presetSubtype="0" fill="hold" grpId="0" nodeType="withEffect">
                                  <p:stCondLst>
                                    <p:cond delay="0"/>
                                  </p:stCondLst>
                                  <p:childTnLst>
                                    <p:set>
                                      <p:cBhvr>
                                        <p:cTn id="445" dur="1" fill="hold">
                                          <p:stCondLst>
                                            <p:cond delay="0"/>
                                          </p:stCondLst>
                                        </p:cTn>
                                        <p:tgtEl>
                                          <p:spTgt spid="36"/>
                                        </p:tgtEl>
                                        <p:attrNameLst>
                                          <p:attrName>style.visibility</p:attrName>
                                        </p:attrNameLst>
                                      </p:cBhvr>
                                      <p:to>
                                        <p:strVal val="visible"/>
                                      </p:to>
                                    </p:set>
                                  </p:childTnLst>
                                </p:cTn>
                              </p:par>
                            </p:childTnLst>
                          </p:cTn>
                        </p:par>
                      </p:childTnLst>
                    </p:cTn>
                  </p:par>
                  <p:par>
                    <p:cTn id="446" fill="hold">
                      <p:stCondLst>
                        <p:cond delay="indefinite"/>
                      </p:stCondLst>
                      <p:childTnLst>
                        <p:par>
                          <p:cTn id="447" fill="hold">
                            <p:stCondLst>
                              <p:cond delay="0"/>
                            </p:stCondLst>
                            <p:childTnLst>
                              <p:par>
                                <p:cTn id="448" presetID="1" presetClass="exit" presetSubtype="0" fill="hold" grpId="1" nodeType="clickEffect">
                                  <p:stCondLst>
                                    <p:cond delay="0"/>
                                  </p:stCondLst>
                                  <p:childTnLst>
                                    <p:set>
                                      <p:cBhvr>
                                        <p:cTn id="449" dur="1" fill="hold">
                                          <p:stCondLst>
                                            <p:cond delay="0"/>
                                          </p:stCondLst>
                                        </p:cTn>
                                        <p:tgtEl>
                                          <p:spTgt spid="36"/>
                                        </p:tgtEl>
                                        <p:attrNameLst>
                                          <p:attrName>style.visibility</p:attrName>
                                        </p:attrNameLst>
                                      </p:cBhvr>
                                      <p:to>
                                        <p:strVal val="hidden"/>
                                      </p:to>
                                    </p:set>
                                  </p:childTnLst>
                                </p:cTn>
                              </p:par>
                              <p:par>
                                <p:cTn id="450" presetID="1" presetClass="entr" presetSubtype="0" fill="hold" grpId="0" nodeType="withEffect">
                                  <p:stCondLst>
                                    <p:cond delay="0"/>
                                  </p:stCondLst>
                                  <p:childTnLst>
                                    <p:set>
                                      <p:cBhvr>
                                        <p:cTn id="451" dur="1" fill="hold">
                                          <p:stCondLst>
                                            <p:cond delay="0"/>
                                          </p:stCondLst>
                                        </p:cTn>
                                        <p:tgtEl>
                                          <p:spTgt spid="11"/>
                                        </p:tgtEl>
                                        <p:attrNameLst>
                                          <p:attrName>style.visibility</p:attrName>
                                        </p:attrNameLst>
                                      </p:cBhvr>
                                      <p:to>
                                        <p:strVal val="visible"/>
                                      </p:to>
                                    </p:set>
                                  </p:childTnLst>
                                </p:cTn>
                              </p:par>
                            </p:childTnLst>
                          </p:cTn>
                        </p:par>
                      </p:childTnLst>
                    </p:cTn>
                  </p:par>
                  <p:par>
                    <p:cTn id="452" fill="hold">
                      <p:stCondLst>
                        <p:cond delay="indefinite"/>
                      </p:stCondLst>
                      <p:childTnLst>
                        <p:par>
                          <p:cTn id="453" fill="hold">
                            <p:stCondLst>
                              <p:cond delay="0"/>
                            </p:stCondLst>
                            <p:childTnLst>
                              <p:par>
                                <p:cTn id="454" presetID="1" presetClass="exit" presetSubtype="0" fill="hold" grpId="1" nodeType="clickEffect">
                                  <p:stCondLst>
                                    <p:cond delay="0"/>
                                  </p:stCondLst>
                                  <p:childTnLst>
                                    <p:set>
                                      <p:cBhvr>
                                        <p:cTn id="455" dur="1" fill="hold">
                                          <p:stCondLst>
                                            <p:cond delay="0"/>
                                          </p:stCondLst>
                                        </p:cTn>
                                        <p:tgtEl>
                                          <p:spTgt spid="11"/>
                                        </p:tgtEl>
                                        <p:attrNameLst>
                                          <p:attrName>style.visibility</p:attrName>
                                        </p:attrNameLst>
                                      </p:cBhvr>
                                      <p:to>
                                        <p:strVal val="hidden"/>
                                      </p:to>
                                    </p:set>
                                  </p:childTnLst>
                                </p:cTn>
                              </p:par>
                              <p:par>
                                <p:cTn id="456" presetID="1" presetClass="entr" presetSubtype="0" fill="hold" grpId="0" nodeType="withEffect">
                                  <p:stCondLst>
                                    <p:cond delay="0"/>
                                  </p:stCondLst>
                                  <p:childTnLst>
                                    <p:set>
                                      <p:cBhvr>
                                        <p:cTn id="457" dur="1" fill="hold">
                                          <p:stCondLst>
                                            <p:cond delay="0"/>
                                          </p:stCondLst>
                                        </p:cTn>
                                        <p:tgtEl>
                                          <p:spTgt spid="15"/>
                                        </p:tgtEl>
                                        <p:attrNameLst>
                                          <p:attrName>style.visibility</p:attrName>
                                        </p:attrNameLst>
                                      </p:cBhvr>
                                      <p:to>
                                        <p:strVal val="visible"/>
                                      </p:to>
                                    </p:set>
                                  </p:childTnLst>
                                </p:cTn>
                              </p:par>
                            </p:childTnLst>
                          </p:cTn>
                        </p:par>
                      </p:childTnLst>
                    </p:cTn>
                  </p:par>
                  <p:par>
                    <p:cTn id="458" fill="hold">
                      <p:stCondLst>
                        <p:cond delay="indefinite"/>
                      </p:stCondLst>
                      <p:childTnLst>
                        <p:par>
                          <p:cTn id="459" fill="hold">
                            <p:stCondLst>
                              <p:cond delay="0"/>
                            </p:stCondLst>
                            <p:childTnLst>
                              <p:par>
                                <p:cTn id="460" presetID="1" presetClass="exit" presetSubtype="0" fill="hold" grpId="1" nodeType="clickEffect">
                                  <p:stCondLst>
                                    <p:cond delay="0"/>
                                  </p:stCondLst>
                                  <p:childTnLst>
                                    <p:set>
                                      <p:cBhvr>
                                        <p:cTn id="461" dur="1" fill="hold">
                                          <p:stCondLst>
                                            <p:cond delay="0"/>
                                          </p:stCondLst>
                                        </p:cTn>
                                        <p:tgtEl>
                                          <p:spTgt spid="15"/>
                                        </p:tgtEl>
                                        <p:attrNameLst>
                                          <p:attrName>style.visibility</p:attrName>
                                        </p:attrNameLst>
                                      </p:cBhvr>
                                      <p:to>
                                        <p:strVal val="hidden"/>
                                      </p:to>
                                    </p:set>
                                  </p:childTnLst>
                                </p:cTn>
                              </p:par>
                              <p:par>
                                <p:cTn id="462" presetID="1" presetClass="entr" presetSubtype="0" fill="hold" grpId="0" nodeType="withEffect">
                                  <p:stCondLst>
                                    <p:cond delay="0"/>
                                  </p:stCondLst>
                                  <p:childTnLst>
                                    <p:set>
                                      <p:cBhvr>
                                        <p:cTn id="463" dur="1" fill="hold">
                                          <p:stCondLst>
                                            <p:cond delay="0"/>
                                          </p:stCondLst>
                                        </p:cTn>
                                        <p:tgtEl>
                                          <p:spTgt spid="18"/>
                                        </p:tgtEl>
                                        <p:attrNameLst>
                                          <p:attrName>style.visibility</p:attrName>
                                        </p:attrNameLst>
                                      </p:cBhvr>
                                      <p:to>
                                        <p:strVal val="visible"/>
                                      </p:to>
                                    </p:set>
                                  </p:childTnLst>
                                </p:cTn>
                              </p:par>
                            </p:childTnLst>
                          </p:cTn>
                        </p:par>
                      </p:childTnLst>
                    </p:cTn>
                  </p:par>
                  <p:par>
                    <p:cTn id="464" fill="hold">
                      <p:stCondLst>
                        <p:cond delay="indefinite"/>
                      </p:stCondLst>
                      <p:childTnLst>
                        <p:par>
                          <p:cTn id="465" fill="hold">
                            <p:stCondLst>
                              <p:cond delay="0"/>
                            </p:stCondLst>
                            <p:childTnLst>
                              <p:par>
                                <p:cTn id="466" presetID="1" presetClass="exit" presetSubtype="0" fill="hold" grpId="1" nodeType="clickEffect">
                                  <p:stCondLst>
                                    <p:cond delay="0"/>
                                  </p:stCondLst>
                                  <p:childTnLst>
                                    <p:set>
                                      <p:cBhvr>
                                        <p:cTn id="467" dur="1" fill="hold">
                                          <p:stCondLst>
                                            <p:cond delay="0"/>
                                          </p:stCondLst>
                                        </p:cTn>
                                        <p:tgtEl>
                                          <p:spTgt spid="18"/>
                                        </p:tgtEl>
                                        <p:attrNameLst>
                                          <p:attrName>style.visibility</p:attrName>
                                        </p:attrNameLst>
                                      </p:cBhvr>
                                      <p:to>
                                        <p:strVal val="hidden"/>
                                      </p:to>
                                    </p:set>
                                  </p:childTnLst>
                                </p:cTn>
                              </p:par>
                              <p:par>
                                <p:cTn id="468" presetID="1" presetClass="entr" presetSubtype="0" fill="hold" grpId="0" nodeType="withEffect">
                                  <p:stCondLst>
                                    <p:cond delay="0"/>
                                  </p:stCondLst>
                                  <p:childTnLst>
                                    <p:set>
                                      <p:cBhvr>
                                        <p:cTn id="469" dur="1" fill="hold">
                                          <p:stCondLst>
                                            <p:cond delay="0"/>
                                          </p:stCondLst>
                                        </p:cTn>
                                        <p:tgtEl>
                                          <p:spTgt spid="19"/>
                                        </p:tgtEl>
                                        <p:attrNameLst>
                                          <p:attrName>style.visibility</p:attrName>
                                        </p:attrNameLst>
                                      </p:cBhvr>
                                      <p:to>
                                        <p:strVal val="visible"/>
                                      </p:to>
                                    </p:set>
                                  </p:childTnLst>
                                </p:cTn>
                              </p:par>
                            </p:childTnLst>
                          </p:cTn>
                        </p:par>
                      </p:childTnLst>
                    </p:cTn>
                  </p:par>
                  <p:par>
                    <p:cTn id="470" fill="hold">
                      <p:stCondLst>
                        <p:cond delay="indefinite"/>
                      </p:stCondLst>
                      <p:childTnLst>
                        <p:par>
                          <p:cTn id="471" fill="hold">
                            <p:stCondLst>
                              <p:cond delay="0"/>
                            </p:stCondLst>
                            <p:childTnLst>
                              <p:par>
                                <p:cTn id="472" presetID="1" presetClass="exit" presetSubtype="0" fill="hold" grpId="1" nodeType="clickEffect">
                                  <p:stCondLst>
                                    <p:cond delay="0"/>
                                  </p:stCondLst>
                                  <p:childTnLst>
                                    <p:set>
                                      <p:cBhvr>
                                        <p:cTn id="473" dur="1" fill="hold">
                                          <p:stCondLst>
                                            <p:cond delay="0"/>
                                          </p:stCondLst>
                                        </p:cTn>
                                        <p:tgtEl>
                                          <p:spTgt spid="19"/>
                                        </p:tgtEl>
                                        <p:attrNameLst>
                                          <p:attrName>style.visibility</p:attrName>
                                        </p:attrNameLst>
                                      </p:cBhvr>
                                      <p:to>
                                        <p:strVal val="hidden"/>
                                      </p:to>
                                    </p:set>
                                  </p:childTnLst>
                                </p:cTn>
                              </p:par>
                              <p:par>
                                <p:cTn id="474" presetID="1" presetClass="entr" presetSubtype="0" fill="hold" grpId="0" nodeType="withEffect">
                                  <p:stCondLst>
                                    <p:cond delay="0"/>
                                  </p:stCondLst>
                                  <p:childTnLst>
                                    <p:set>
                                      <p:cBhvr>
                                        <p:cTn id="475" dur="1" fill="hold">
                                          <p:stCondLst>
                                            <p:cond delay="0"/>
                                          </p:stCondLst>
                                        </p:cTn>
                                        <p:tgtEl>
                                          <p:spTgt spid="20"/>
                                        </p:tgtEl>
                                        <p:attrNameLst>
                                          <p:attrName>style.visibility</p:attrName>
                                        </p:attrNameLst>
                                      </p:cBhvr>
                                      <p:to>
                                        <p:strVal val="visible"/>
                                      </p:to>
                                    </p:set>
                                  </p:childTnLst>
                                </p:cTn>
                              </p:par>
                            </p:childTnLst>
                          </p:cTn>
                        </p:par>
                      </p:childTnLst>
                    </p:cTn>
                  </p:par>
                  <p:par>
                    <p:cTn id="476" fill="hold">
                      <p:stCondLst>
                        <p:cond delay="indefinite"/>
                      </p:stCondLst>
                      <p:childTnLst>
                        <p:par>
                          <p:cTn id="477" fill="hold">
                            <p:stCondLst>
                              <p:cond delay="0"/>
                            </p:stCondLst>
                            <p:childTnLst>
                              <p:par>
                                <p:cTn id="478" presetID="1" presetClass="exit" presetSubtype="0" fill="hold" grpId="1" nodeType="clickEffect">
                                  <p:stCondLst>
                                    <p:cond delay="0"/>
                                  </p:stCondLst>
                                  <p:childTnLst>
                                    <p:set>
                                      <p:cBhvr>
                                        <p:cTn id="479" dur="1" fill="hold">
                                          <p:stCondLst>
                                            <p:cond delay="0"/>
                                          </p:stCondLst>
                                        </p:cTn>
                                        <p:tgtEl>
                                          <p:spTgt spid="20"/>
                                        </p:tgtEl>
                                        <p:attrNameLst>
                                          <p:attrName>style.visibility</p:attrName>
                                        </p:attrNameLst>
                                      </p:cBhvr>
                                      <p:to>
                                        <p:strVal val="hidden"/>
                                      </p:to>
                                    </p:set>
                                  </p:childTnLst>
                                </p:cTn>
                              </p:par>
                              <p:par>
                                <p:cTn id="480" presetID="1" presetClass="entr" presetSubtype="0" fill="hold" grpId="0" nodeType="withEffect">
                                  <p:stCondLst>
                                    <p:cond delay="0"/>
                                  </p:stCondLst>
                                  <p:childTnLst>
                                    <p:set>
                                      <p:cBhvr>
                                        <p:cTn id="481" dur="1" fill="hold">
                                          <p:stCondLst>
                                            <p:cond delay="0"/>
                                          </p:stCondLst>
                                        </p:cTn>
                                        <p:tgtEl>
                                          <p:spTgt spid="16"/>
                                        </p:tgtEl>
                                        <p:attrNameLst>
                                          <p:attrName>style.visibility</p:attrName>
                                        </p:attrNameLst>
                                      </p:cBhvr>
                                      <p:to>
                                        <p:strVal val="visible"/>
                                      </p:to>
                                    </p:set>
                                  </p:childTnLst>
                                </p:cTn>
                              </p:par>
                            </p:childTnLst>
                          </p:cTn>
                        </p:par>
                      </p:childTnLst>
                    </p:cTn>
                  </p:par>
                  <p:par>
                    <p:cTn id="482" fill="hold">
                      <p:stCondLst>
                        <p:cond delay="indefinite"/>
                      </p:stCondLst>
                      <p:childTnLst>
                        <p:par>
                          <p:cTn id="483" fill="hold">
                            <p:stCondLst>
                              <p:cond delay="0"/>
                            </p:stCondLst>
                            <p:childTnLst>
                              <p:par>
                                <p:cTn id="484" presetID="1" presetClass="exit" presetSubtype="0" fill="hold" grpId="1" nodeType="clickEffect">
                                  <p:stCondLst>
                                    <p:cond delay="0"/>
                                  </p:stCondLst>
                                  <p:childTnLst>
                                    <p:set>
                                      <p:cBhvr>
                                        <p:cTn id="485" dur="1" fill="hold">
                                          <p:stCondLst>
                                            <p:cond delay="0"/>
                                          </p:stCondLst>
                                        </p:cTn>
                                        <p:tgtEl>
                                          <p:spTgt spid="16"/>
                                        </p:tgtEl>
                                        <p:attrNameLst>
                                          <p:attrName>style.visibility</p:attrName>
                                        </p:attrNameLst>
                                      </p:cBhvr>
                                      <p:to>
                                        <p:strVal val="hidden"/>
                                      </p:to>
                                    </p:set>
                                  </p:childTnLst>
                                </p:cTn>
                              </p:par>
                              <p:par>
                                <p:cTn id="486" presetID="1" presetClass="entr" presetSubtype="0" fill="hold" grpId="0" nodeType="withEffect">
                                  <p:stCondLst>
                                    <p:cond delay="0"/>
                                  </p:stCondLst>
                                  <p:childTnLst>
                                    <p:set>
                                      <p:cBhvr>
                                        <p:cTn id="487" dur="1" fill="hold">
                                          <p:stCondLst>
                                            <p:cond delay="0"/>
                                          </p:stCondLst>
                                        </p:cTn>
                                        <p:tgtEl>
                                          <p:spTgt spid="17"/>
                                        </p:tgtEl>
                                        <p:attrNameLst>
                                          <p:attrName>style.visibility</p:attrName>
                                        </p:attrNameLst>
                                      </p:cBhvr>
                                      <p:to>
                                        <p:strVal val="visible"/>
                                      </p:to>
                                    </p:set>
                                  </p:childTnLst>
                                </p:cTn>
                              </p:par>
                            </p:childTnLst>
                          </p:cTn>
                        </p:par>
                      </p:childTnLst>
                    </p:cTn>
                  </p:par>
                  <p:par>
                    <p:cTn id="488" fill="hold">
                      <p:stCondLst>
                        <p:cond delay="indefinite"/>
                      </p:stCondLst>
                      <p:childTnLst>
                        <p:par>
                          <p:cTn id="489" fill="hold">
                            <p:stCondLst>
                              <p:cond delay="0"/>
                            </p:stCondLst>
                            <p:childTnLst>
                              <p:par>
                                <p:cTn id="490" presetID="1" presetClass="exit" presetSubtype="0" fill="hold" grpId="1" nodeType="clickEffect">
                                  <p:stCondLst>
                                    <p:cond delay="0"/>
                                  </p:stCondLst>
                                  <p:childTnLst>
                                    <p:set>
                                      <p:cBhvr>
                                        <p:cTn id="491" dur="1" fill="hold">
                                          <p:stCondLst>
                                            <p:cond delay="0"/>
                                          </p:stCondLst>
                                        </p:cTn>
                                        <p:tgtEl>
                                          <p:spTgt spid="17"/>
                                        </p:tgtEl>
                                        <p:attrNameLst>
                                          <p:attrName>style.visibility</p:attrName>
                                        </p:attrNameLst>
                                      </p:cBhvr>
                                      <p:to>
                                        <p:strVal val="hidden"/>
                                      </p:to>
                                    </p:set>
                                  </p:childTnLst>
                                </p:cTn>
                              </p:par>
                              <p:par>
                                <p:cTn id="492" presetID="1" presetClass="entr" presetSubtype="0" fill="hold" grpId="0" nodeType="withEffect">
                                  <p:stCondLst>
                                    <p:cond delay="0"/>
                                  </p:stCondLst>
                                  <p:childTnLst>
                                    <p:set>
                                      <p:cBhvr>
                                        <p:cTn id="493" dur="1" fill="hold">
                                          <p:stCondLst>
                                            <p:cond delay="0"/>
                                          </p:stCondLst>
                                        </p:cTn>
                                        <p:tgtEl>
                                          <p:spTgt spid="21"/>
                                        </p:tgtEl>
                                        <p:attrNameLst>
                                          <p:attrName>style.visibility</p:attrName>
                                        </p:attrNameLst>
                                      </p:cBhvr>
                                      <p:to>
                                        <p:strVal val="visible"/>
                                      </p:to>
                                    </p:set>
                                  </p:childTnLst>
                                </p:cTn>
                              </p:par>
                            </p:childTnLst>
                          </p:cTn>
                        </p:par>
                      </p:childTnLst>
                    </p:cTn>
                  </p:par>
                  <p:par>
                    <p:cTn id="494" fill="hold">
                      <p:stCondLst>
                        <p:cond delay="indefinite"/>
                      </p:stCondLst>
                      <p:childTnLst>
                        <p:par>
                          <p:cTn id="495" fill="hold">
                            <p:stCondLst>
                              <p:cond delay="0"/>
                            </p:stCondLst>
                            <p:childTnLst>
                              <p:par>
                                <p:cTn id="496" presetID="1" presetClass="exit" presetSubtype="0" fill="hold" grpId="1" nodeType="clickEffect">
                                  <p:stCondLst>
                                    <p:cond delay="0"/>
                                  </p:stCondLst>
                                  <p:childTnLst>
                                    <p:set>
                                      <p:cBhvr>
                                        <p:cTn id="497" dur="1" fill="hold">
                                          <p:stCondLst>
                                            <p:cond delay="0"/>
                                          </p:stCondLst>
                                        </p:cTn>
                                        <p:tgtEl>
                                          <p:spTgt spid="21"/>
                                        </p:tgtEl>
                                        <p:attrNameLst>
                                          <p:attrName>style.visibility</p:attrName>
                                        </p:attrNameLst>
                                      </p:cBhvr>
                                      <p:to>
                                        <p:strVal val="hidden"/>
                                      </p:to>
                                    </p:set>
                                  </p:childTnLst>
                                </p:cTn>
                              </p:par>
                              <p:par>
                                <p:cTn id="498" presetID="1" presetClass="entr" presetSubtype="0" fill="hold" grpId="0" nodeType="withEffect">
                                  <p:stCondLst>
                                    <p:cond delay="0"/>
                                  </p:stCondLst>
                                  <p:childTnLst>
                                    <p:set>
                                      <p:cBhvr>
                                        <p:cTn id="499" dur="1" fill="hold">
                                          <p:stCondLst>
                                            <p:cond delay="0"/>
                                          </p:stCondLst>
                                        </p:cTn>
                                        <p:tgtEl>
                                          <p:spTgt spid="22"/>
                                        </p:tgtEl>
                                        <p:attrNameLst>
                                          <p:attrName>style.visibility</p:attrName>
                                        </p:attrNameLst>
                                      </p:cBhvr>
                                      <p:to>
                                        <p:strVal val="visible"/>
                                      </p:to>
                                    </p:set>
                                  </p:childTnLst>
                                </p:cTn>
                              </p:par>
                            </p:childTnLst>
                          </p:cTn>
                        </p:par>
                      </p:childTnLst>
                    </p:cTn>
                  </p:par>
                  <p:par>
                    <p:cTn id="500" fill="hold">
                      <p:stCondLst>
                        <p:cond delay="indefinite"/>
                      </p:stCondLst>
                      <p:childTnLst>
                        <p:par>
                          <p:cTn id="501" fill="hold">
                            <p:stCondLst>
                              <p:cond delay="0"/>
                            </p:stCondLst>
                            <p:childTnLst>
                              <p:par>
                                <p:cTn id="502" presetID="1" presetClass="exit" presetSubtype="0" fill="hold" grpId="1" nodeType="clickEffect">
                                  <p:stCondLst>
                                    <p:cond delay="0"/>
                                  </p:stCondLst>
                                  <p:childTnLst>
                                    <p:set>
                                      <p:cBhvr>
                                        <p:cTn id="503" dur="1" fill="hold">
                                          <p:stCondLst>
                                            <p:cond delay="0"/>
                                          </p:stCondLst>
                                        </p:cTn>
                                        <p:tgtEl>
                                          <p:spTgt spid="22"/>
                                        </p:tgtEl>
                                        <p:attrNameLst>
                                          <p:attrName>style.visibility</p:attrName>
                                        </p:attrNameLst>
                                      </p:cBhvr>
                                      <p:to>
                                        <p:strVal val="hidden"/>
                                      </p:to>
                                    </p:set>
                                  </p:childTnLst>
                                </p:cTn>
                              </p:par>
                              <p:par>
                                <p:cTn id="504" presetID="1" presetClass="entr" presetSubtype="0" fill="hold" grpId="0" nodeType="withEffect">
                                  <p:stCondLst>
                                    <p:cond delay="0"/>
                                  </p:stCondLst>
                                  <p:childTnLst>
                                    <p:set>
                                      <p:cBhvr>
                                        <p:cTn id="505" dur="1" fill="hold">
                                          <p:stCondLst>
                                            <p:cond delay="0"/>
                                          </p:stCondLst>
                                        </p:cTn>
                                        <p:tgtEl>
                                          <p:spTgt spid="23"/>
                                        </p:tgtEl>
                                        <p:attrNameLst>
                                          <p:attrName>style.visibility</p:attrName>
                                        </p:attrNameLst>
                                      </p:cBhvr>
                                      <p:to>
                                        <p:strVal val="visible"/>
                                      </p:to>
                                    </p:set>
                                  </p:childTnLst>
                                </p:cTn>
                              </p:par>
                            </p:childTnLst>
                          </p:cTn>
                        </p:par>
                      </p:childTnLst>
                    </p:cTn>
                  </p:par>
                  <p:par>
                    <p:cTn id="506" fill="hold">
                      <p:stCondLst>
                        <p:cond delay="indefinite"/>
                      </p:stCondLst>
                      <p:childTnLst>
                        <p:par>
                          <p:cTn id="507" fill="hold">
                            <p:stCondLst>
                              <p:cond delay="0"/>
                            </p:stCondLst>
                            <p:childTnLst>
                              <p:par>
                                <p:cTn id="508" presetID="1" presetClass="exit" presetSubtype="0" fill="hold" grpId="1" nodeType="clickEffect">
                                  <p:stCondLst>
                                    <p:cond delay="0"/>
                                  </p:stCondLst>
                                  <p:childTnLst>
                                    <p:set>
                                      <p:cBhvr>
                                        <p:cTn id="509" dur="1" fill="hold">
                                          <p:stCondLst>
                                            <p:cond delay="0"/>
                                          </p:stCondLst>
                                        </p:cTn>
                                        <p:tgtEl>
                                          <p:spTgt spid="23"/>
                                        </p:tgtEl>
                                        <p:attrNameLst>
                                          <p:attrName>style.visibility</p:attrName>
                                        </p:attrNameLst>
                                      </p:cBhvr>
                                      <p:to>
                                        <p:strVal val="hidden"/>
                                      </p:to>
                                    </p:set>
                                  </p:childTnLst>
                                </p:cTn>
                              </p:par>
                              <p:par>
                                <p:cTn id="510" presetID="1" presetClass="entr" presetSubtype="0" fill="hold" grpId="0" nodeType="withEffect">
                                  <p:stCondLst>
                                    <p:cond delay="0"/>
                                  </p:stCondLst>
                                  <p:childTnLst>
                                    <p:set>
                                      <p:cBhvr>
                                        <p:cTn id="511" dur="1" fill="hold">
                                          <p:stCondLst>
                                            <p:cond delay="0"/>
                                          </p:stCondLst>
                                        </p:cTn>
                                        <p:tgtEl>
                                          <p:spTgt spid="24"/>
                                        </p:tgtEl>
                                        <p:attrNameLst>
                                          <p:attrName>style.visibility</p:attrName>
                                        </p:attrNameLst>
                                      </p:cBhvr>
                                      <p:to>
                                        <p:strVal val="visible"/>
                                      </p:to>
                                    </p:set>
                                  </p:childTnLst>
                                </p:cTn>
                              </p:par>
                            </p:childTnLst>
                          </p:cTn>
                        </p:par>
                      </p:childTnLst>
                    </p:cTn>
                  </p:par>
                  <p:par>
                    <p:cTn id="512" fill="hold">
                      <p:stCondLst>
                        <p:cond delay="indefinite"/>
                      </p:stCondLst>
                      <p:childTnLst>
                        <p:par>
                          <p:cTn id="513" fill="hold">
                            <p:stCondLst>
                              <p:cond delay="0"/>
                            </p:stCondLst>
                            <p:childTnLst>
                              <p:par>
                                <p:cTn id="514" presetID="1" presetClass="exit" presetSubtype="0" fill="hold" grpId="1" nodeType="clickEffect">
                                  <p:stCondLst>
                                    <p:cond delay="0"/>
                                  </p:stCondLst>
                                  <p:childTnLst>
                                    <p:set>
                                      <p:cBhvr>
                                        <p:cTn id="515" dur="1" fill="hold">
                                          <p:stCondLst>
                                            <p:cond delay="0"/>
                                          </p:stCondLst>
                                        </p:cTn>
                                        <p:tgtEl>
                                          <p:spTgt spid="24"/>
                                        </p:tgtEl>
                                        <p:attrNameLst>
                                          <p:attrName>style.visibility</p:attrName>
                                        </p:attrNameLst>
                                      </p:cBhvr>
                                      <p:to>
                                        <p:strVal val="hidden"/>
                                      </p:to>
                                    </p:set>
                                  </p:childTnLst>
                                </p:cTn>
                              </p:par>
                              <p:par>
                                <p:cTn id="516" presetID="1" presetClass="entr" presetSubtype="0" fill="hold" grpId="0" nodeType="withEffect">
                                  <p:stCondLst>
                                    <p:cond delay="0"/>
                                  </p:stCondLst>
                                  <p:childTnLst>
                                    <p:set>
                                      <p:cBhvr>
                                        <p:cTn id="517" dur="1" fill="hold">
                                          <p:stCondLst>
                                            <p:cond delay="0"/>
                                          </p:stCondLst>
                                        </p:cTn>
                                        <p:tgtEl>
                                          <p:spTgt spid="25"/>
                                        </p:tgtEl>
                                        <p:attrNameLst>
                                          <p:attrName>style.visibility</p:attrName>
                                        </p:attrNameLst>
                                      </p:cBhvr>
                                      <p:to>
                                        <p:strVal val="visible"/>
                                      </p:to>
                                    </p:set>
                                  </p:childTnLst>
                                </p:cTn>
                              </p:par>
                            </p:childTnLst>
                          </p:cTn>
                        </p:par>
                      </p:childTnLst>
                    </p:cTn>
                  </p:par>
                  <p:par>
                    <p:cTn id="518" fill="hold">
                      <p:stCondLst>
                        <p:cond delay="indefinite"/>
                      </p:stCondLst>
                      <p:childTnLst>
                        <p:par>
                          <p:cTn id="519" fill="hold">
                            <p:stCondLst>
                              <p:cond delay="0"/>
                            </p:stCondLst>
                            <p:childTnLst>
                              <p:par>
                                <p:cTn id="520" presetID="1" presetClass="exit" presetSubtype="0" fill="hold" grpId="1" nodeType="clickEffect">
                                  <p:stCondLst>
                                    <p:cond delay="0"/>
                                  </p:stCondLst>
                                  <p:childTnLst>
                                    <p:set>
                                      <p:cBhvr>
                                        <p:cTn id="521" dur="1" fill="hold">
                                          <p:stCondLst>
                                            <p:cond delay="0"/>
                                          </p:stCondLst>
                                        </p:cTn>
                                        <p:tgtEl>
                                          <p:spTgt spid="25"/>
                                        </p:tgtEl>
                                        <p:attrNameLst>
                                          <p:attrName>style.visibility</p:attrName>
                                        </p:attrNameLst>
                                      </p:cBhvr>
                                      <p:to>
                                        <p:strVal val="hidden"/>
                                      </p:to>
                                    </p:set>
                                  </p:childTnLst>
                                </p:cTn>
                              </p:par>
                              <p:par>
                                <p:cTn id="522" presetID="1" presetClass="entr" presetSubtype="0" fill="hold" grpId="0" nodeType="withEffect">
                                  <p:stCondLst>
                                    <p:cond delay="0"/>
                                  </p:stCondLst>
                                  <p:childTnLst>
                                    <p:set>
                                      <p:cBhvr>
                                        <p:cTn id="523" dur="1" fill="hold">
                                          <p:stCondLst>
                                            <p:cond delay="0"/>
                                          </p:stCondLst>
                                        </p:cTn>
                                        <p:tgtEl>
                                          <p:spTgt spid="41"/>
                                        </p:tgtEl>
                                        <p:attrNameLst>
                                          <p:attrName>style.visibility</p:attrName>
                                        </p:attrNameLst>
                                      </p:cBhvr>
                                      <p:to>
                                        <p:strVal val="visible"/>
                                      </p:to>
                                    </p:set>
                                  </p:childTnLst>
                                </p:cTn>
                              </p:par>
                            </p:childTnLst>
                          </p:cTn>
                        </p:par>
                      </p:childTnLst>
                    </p:cTn>
                  </p:par>
                  <p:par>
                    <p:cTn id="524" fill="hold">
                      <p:stCondLst>
                        <p:cond delay="indefinite"/>
                      </p:stCondLst>
                      <p:childTnLst>
                        <p:par>
                          <p:cTn id="525" fill="hold">
                            <p:stCondLst>
                              <p:cond delay="0"/>
                            </p:stCondLst>
                            <p:childTnLst>
                              <p:par>
                                <p:cTn id="526" presetID="1" presetClass="exit" presetSubtype="0" fill="hold" grpId="1" nodeType="clickEffect">
                                  <p:stCondLst>
                                    <p:cond delay="0"/>
                                  </p:stCondLst>
                                  <p:childTnLst>
                                    <p:set>
                                      <p:cBhvr>
                                        <p:cTn id="527" dur="1" fill="hold">
                                          <p:stCondLst>
                                            <p:cond delay="0"/>
                                          </p:stCondLst>
                                        </p:cTn>
                                        <p:tgtEl>
                                          <p:spTgt spid="41"/>
                                        </p:tgtEl>
                                        <p:attrNameLst>
                                          <p:attrName>style.visibility</p:attrName>
                                        </p:attrNameLst>
                                      </p:cBhvr>
                                      <p:to>
                                        <p:strVal val="hidden"/>
                                      </p:to>
                                    </p:set>
                                  </p:childTnLst>
                                </p:cTn>
                              </p:par>
                              <p:par>
                                <p:cTn id="528" presetID="1" presetClass="entr" presetSubtype="0" fill="hold" grpId="0" nodeType="withEffect">
                                  <p:stCondLst>
                                    <p:cond delay="0"/>
                                  </p:stCondLst>
                                  <p:childTnLst>
                                    <p:set>
                                      <p:cBhvr>
                                        <p:cTn id="529" dur="1" fill="hold">
                                          <p:stCondLst>
                                            <p:cond delay="0"/>
                                          </p:stCondLst>
                                        </p:cTn>
                                        <p:tgtEl>
                                          <p:spTgt spid="42"/>
                                        </p:tgtEl>
                                        <p:attrNameLst>
                                          <p:attrName>style.visibility</p:attrName>
                                        </p:attrNameLst>
                                      </p:cBhvr>
                                      <p:to>
                                        <p:strVal val="visible"/>
                                      </p:to>
                                    </p:set>
                                  </p:childTnLst>
                                </p:cTn>
                              </p:par>
                            </p:childTnLst>
                          </p:cTn>
                        </p:par>
                      </p:childTnLst>
                    </p:cTn>
                  </p:par>
                  <p:par>
                    <p:cTn id="530" fill="hold">
                      <p:stCondLst>
                        <p:cond delay="indefinite"/>
                      </p:stCondLst>
                      <p:childTnLst>
                        <p:par>
                          <p:cTn id="531" fill="hold">
                            <p:stCondLst>
                              <p:cond delay="0"/>
                            </p:stCondLst>
                            <p:childTnLst>
                              <p:par>
                                <p:cTn id="532" presetID="1" presetClass="exit" presetSubtype="0" fill="hold" grpId="1" nodeType="clickEffect">
                                  <p:stCondLst>
                                    <p:cond delay="0"/>
                                  </p:stCondLst>
                                  <p:childTnLst>
                                    <p:set>
                                      <p:cBhvr>
                                        <p:cTn id="533" dur="1" fill="hold">
                                          <p:stCondLst>
                                            <p:cond delay="0"/>
                                          </p:stCondLst>
                                        </p:cTn>
                                        <p:tgtEl>
                                          <p:spTgt spid="42"/>
                                        </p:tgtEl>
                                        <p:attrNameLst>
                                          <p:attrName>style.visibility</p:attrName>
                                        </p:attrNameLst>
                                      </p:cBhvr>
                                      <p:to>
                                        <p:strVal val="hidden"/>
                                      </p:to>
                                    </p:set>
                                  </p:childTnLst>
                                </p:cTn>
                              </p:par>
                              <p:par>
                                <p:cTn id="534" presetID="1" presetClass="entr" presetSubtype="0" fill="hold" grpId="0" nodeType="withEffect">
                                  <p:stCondLst>
                                    <p:cond delay="0"/>
                                  </p:stCondLst>
                                  <p:childTnLst>
                                    <p:set>
                                      <p:cBhvr>
                                        <p:cTn id="535" dur="1" fill="hold">
                                          <p:stCondLst>
                                            <p:cond delay="0"/>
                                          </p:stCondLst>
                                        </p:cTn>
                                        <p:tgtEl>
                                          <p:spTgt spid="43"/>
                                        </p:tgtEl>
                                        <p:attrNameLst>
                                          <p:attrName>style.visibility</p:attrName>
                                        </p:attrNameLst>
                                      </p:cBhvr>
                                      <p:to>
                                        <p:strVal val="visible"/>
                                      </p:to>
                                    </p:set>
                                  </p:childTnLst>
                                </p:cTn>
                              </p:par>
                            </p:childTnLst>
                          </p:cTn>
                        </p:par>
                      </p:childTnLst>
                    </p:cTn>
                  </p:par>
                  <p:par>
                    <p:cTn id="536" fill="hold">
                      <p:stCondLst>
                        <p:cond delay="indefinite"/>
                      </p:stCondLst>
                      <p:childTnLst>
                        <p:par>
                          <p:cTn id="537" fill="hold">
                            <p:stCondLst>
                              <p:cond delay="0"/>
                            </p:stCondLst>
                            <p:childTnLst>
                              <p:par>
                                <p:cTn id="538" presetID="1" presetClass="exit" presetSubtype="0" fill="hold" grpId="1" nodeType="clickEffect">
                                  <p:stCondLst>
                                    <p:cond delay="0"/>
                                  </p:stCondLst>
                                  <p:childTnLst>
                                    <p:set>
                                      <p:cBhvr>
                                        <p:cTn id="539" dur="1" fill="hold">
                                          <p:stCondLst>
                                            <p:cond delay="0"/>
                                          </p:stCondLst>
                                        </p:cTn>
                                        <p:tgtEl>
                                          <p:spTgt spid="43"/>
                                        </p:tgtEl>
                                        <p:attrNameLst>
                                          <p:attrName>style.visibility</p:attrName>
                                        </p:attrNameLst>
                                      </p:cBhvr>
                                      <p:to>
                                        <p:strVal val="hidden"/>
                                      </p:to>
                                    </p:set>
                                  </p:childTnLst>
                                </p:cTn>
                              </p:par>
                            </p:childTnLst>
                          </p:cTn>
                        </p:par>
                      </p:childTnLst>
                    </p:cTn>
                  </p:par>
                  <p:par>
                    <p:cTn id="540" fill="hold">
                      <p:stCondLst>
                        <p:cond delay="indefinite"/>
                      </p:stCondLst>
                      <p:childTnLst>
                        <p:par>
                          <p:cTn id="541" fill="hold">
                            <p:stCondLst>
                              <p:cond delay="0"/>
                            </p:stCondLst>
                            <p:childTnLst>
                              <p:par>
                                <p:cTn id="542" presetID="1" presetClass="entr" presetSubtype="0" fill="hold" grpId="0" nodeType="clickEffect">
                                  <p:stCondLst>
                                    <p:cond delay="0"/>
                                  </p:stCondLst>
                                  <p:childTnLst>
                                    <p:set>
                                      <p:cBhvr>
                                        <p:cTn id="543" dur="1" fill="hold">
                                          <p:stCondLst>
                                            <p:cond delay="0"/>
                                          </p:stCondLst>
                                        </p:cTn>
                                        <p:tgtEl>
                                          <p:spTgt spid="44"/>
                                        </p:tgtEl>
                                        <p:attrNameLst>
                                          <p:attrName>style.visibility</p:attrName>
                                        </p:attrNameLst>
                                      </p:cBhvr>
                                      <p:to>
                                        <p:strVal val="visible"/>
                                      </p:to>
                                    </p:set>
                                  </p:childTnLst>
                                </p:cTn>
                              </p:par>
                            </p:childTnLst>
                          </p:cTn>
                        </p:par>
                      </p:childTnLst>
                    </p:cTn>
                  </p:par>
                  <p:par>
                    <p:cTn id="544" fill="hold">
                      <p:stCondLst>
                        <p:cond delay="indefinite"/>
                      </p:stCondLst>
                      <p:childTnLst>
                        <p:par>
                          <p:cTn id="545" fill="hold">
                            <p:stCondLst>
                              <p:cond delay="0"/>
                            </p:stCondLst>
                            <p:childTnLst>
                              <p:par>
                                <p:cTn id="546" presetID="1" presetClass="exit" presetSubtype="0" fill="hold" grpId="1" nodeType="clickEffect">
                                  <p:stCondLst>
                                    <p:cond delay="0"/>
                                  </p:stCondLst>
                                  <p:childTnLst>
                                    <p:set>
                                      <p:cBhvr>
                                        <p:cTn id="547"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548" restart="whenNotActive" fill="hold" evtFilter="cancelBubble" nodeType="interactiveSeq">
                <p:stCondLst>
                  <p:cond evt="onClick" delay="0">
                    <p:tgtEl>
                      <p:spTgt spid="2"/>
                    </p:tgtEl>
                  </p:cond>
                </p:stCondLst>
                <p:endSync evt="end" delay="0">
                  <p:rtn val="all"/>
                </p:endSync>
                <p:childTnLst>
                  <p:par>
                    <p:cTn id="549" fill="hold">
                      <p:stCondLst>
                        <p:cond delay="0"/>
                      </p:stCondLst>
                      <p:childTnLst>
                        <p:par>
                          <p:cTn id="550" fill="hold">
                            <p:stCondLst>
                              <p:cond delay="0"/>
                            </p:stCondLst>
                            <p:childTnLst>
                              <p:par>
                                <p:cTn id="551" presetID="50" presetClass="path" presetSubtype="0" accel="50000" decel="50000" fill="hold" nodeType="withEffect">
                                  <p:stCondLst>
                                    <p:cond delay="0"/>
                                  </p:stCondLst>
                                  <p:childTnLst>
                                    <p:animMotion origin="layout" path="M -5E-6 2.96296E-6 L 0.55495 2.96296E-6 C 0.80378 2.96296E-6 0.9306 0.21041 1.04727 0.38402 C 1.07149 0.45926 1.11081 0.50833 1.11081 0.61018 " pathEditMode="relative" rAng="0" ptsTypes="AAAA">
                                      <p:cBhvr>
                                        <p:cTn id="552" dur="4000" fill="hold"/>
                                        <p:tgtEl>
                                          <p:spTgt spid="46"/>
                                        </p:tgtEl>
                                        <p:attrNameLst>
                                          <p:attrName>ppt_x</p:attrName>
                                          <p:attrName>ppt_y</p:attrName>
                                        </p:attrNameLst>
                                      </p:cBhvr>
                                      <p:rCtr x="55534" y="30509"/>
                                    </p:animMotion>
                                  </p:childTnLst>
                                </p:cTn>
                              </p:par>
                              <p:par>
                                <p:cTn id="553" presetID="42" presetClass="path" presetSubtype="0" accel="50000" decel="50000" fill="hold" nodeType="withEffect">
                                  <p:stCondLst>
                                    <p:cond delay="0"/>
                                  </p:stCondLst>
                                  <p:childTnLst>
                                    <p:animMotion origin="layout" path="M -3.95833E-6 2.22222E-6 L 1.46654 -0.00602 " pathEditMode="relative" rAng="0" ptsTypes="AA">
                                      <p:cBhvr>
                                        <p:cTn id="554" dur="4000" fill="hold"/>
                                        <p:tgtEl>
                                          <p:spTgt spid="47"/>
                                        </p:tgtEl>
                                        <p:attrNameLst>
                                          <p:attrName>ppt_x</p:attrName>
                                          <p:attrName>ppt_y</p:attrName>
                                        </p:attrNameLst>
                                      </p:cBhvr>
                                      <p:rCtr x="73320" y="-301"/>
                                    </p:animMotion>
                                  </p:childTnLst>
                                </p:cTn>
                              </p:par>
                            </p:childTnLst>
                          </p:cTn>
                        </p:par>
                      </p:childTnLst>
                    </p:cTn>
                  </p:par>
                </p:childTnLst>
              </p:cTn>
              <p:nextCondLst>
                <p:cond evt="onClick" delay="0">
                  <p:tgtEl>
                    <p:spTgt spid="2"/>
                  </p:tgtEl>
                </p:cond>
              </p:nextCondLst>
            </p:seq>
            <p:seq concurrent="1" nextAc="seek">
              <p:cTn id="555" restart="whenNotActive" fill="hold" evtFilter="cancelBubble" nodeType="interactiveSeq">
                <p:stCondLst>
                  <p:cond evt="onClick" delay="0">
                    <p:tgtEl>
                      <p:spTgt spid="45"/>
                    </p:tgtEl>
                  </p:cond>
                </p:stCondLst>
                <p:endSync evt="end" delay="0">
                  <p:rtn val="all"/>
                </p:endSync>
                <p:childTnLst>
                  <p:par>
                    <p:cTn id="556" fill="hold">
                      <p:stCondLst>
                        <p:cond delay="0"/>
                      </p:stCondLst>
                      <p:childTnLst>
                        <p:par>
                          <p:cTn id="557" fill="hold">
                            <p:stCondLst>
                              <p:cond delay="0"/>
                            </p:stCondLst>
                            <p:childTnLst>
                              <p:par>
                                <p:cTn id="558" presetID="2" presetClass="entr" presetSubtype="9" fill="hold" nodeType="clickEffect">
                                  <p:stCondLst>
                                    <p:cond delay="0"/>
                                  </p:stCondLst>
                                  <p:childTnLst>
                                    <p:set>
                                      <p:cBhvr>
                                        <p:cTn id="559" dur="1" fill="hold">
                                          <p:stCondLst>
                                            <p:cond delay="0"/>
                                          </p:stCondLst>
                                        </p:cTn>
                                        <p:tgtEl>
                                          <p:spTgt spid="48"/>
                                        </p:tgtEl>
                                        <p:attrNameLst>
                                          <p:attrName>style.visibility</p:attrName>
                                        </p:attrNameLst>
                                      </p:cBhvr>
                                      <p:to>
                                        <p:strVal val="visible"/>
                                      </p:to>
                                    </p:set>
                                    <p:anim calcmode="lin" valueType="num">
                                      <p:cBhvr additive="base">
                                        <p:cTn id="560" dur="3000" fill="hold"/>
                                        <p:tgtEl>
                                          <p:spTgt spid="48"/>
                                        </p:tgtEl>
                                        <p:attrNameLst>
                                          <p:attrName>ppt_x</p:attrName>
                                        </p:attrNameLst>
                                      </p:cBhvr>
                                      <p:tavLst>
                                        <p:tav tm="0">
                                          <p:val>
                                            <p:strVal val="0-#ppt_w/2"/>
                                          </p:val>
                                        </p:tav>
                                        <p:tav tm="100000">
                                          <p:val>
                                            <p:strVal val="#ppt_x"/>
                                          </p:val>
                                        </p:tav>
                                      </p:tavLst>
                                    </p:anim>
                                    <p:anim calcmode="lin" valueType="num">
                                      <p:cBhvr additive="base">
                                        <p:cTn id="561" dur="3000" fill="hold"/>
                                        <p:tgtEl>
                                          <p:spTgt spid="48"/>
                                        </p:tgtEl>
                                        <p:attrNameLst>
                                          <p:attrName>ppt_y</p:attrName>
                                        </p:attrNameLst>
                                      </p:cBhvr>
                                      <p:tavLst>
                                        <p:tav tm="0">
                                          <p:val>
                                            <p:strVal val="0-#ppt_h/2"/>
                                          </p:val>
                                        </p:tav>
                                        <p:tav tm="100000">
                                          <p:val>
                                            <p:strVal val="#ppt_y"/>
                                          </p:val>
                                        </p:tav>
                                      </p:tavLst>
                                    </p:anim>
                                  </p:childTnLst>
                                </p:cTn>
                              </p:par>
                            </p:childTnLst>
                          </p:cTn>
                        </p:par>
                        <p:par>
                          <p:cTn id="562" fill="hold">
                            <p:stCondLst>
                              <p:cond delay="3000"/>
                            </p:stCondLst>
                            <p:childTnLst>
                              <p:par>
                                <p:cTn id="563" presetID="10" presetClass="entr" presetSubtype="0" fill="hold" grpId="0" nodeType="afterEffect">
                                  <p:stCondLst>
                                    <p:cond delay="0"/>
                                  </p:stCondLst>
                                  <p:childTnLst>
                                    <p:set>
                                      <p:cBhvr>
                                        <p:cTn id="564" dur="1" fill="hold">
                                          <p:stCondLst>
                                            <p:cond delay="0"/>
                                          </p:stCondLst>
                                        </p:cTn>
                                        <p:tgtEl>
                                          <p:spTgt spid="49"/>
                                        </p:tgtEl>
                                        <p:attrNameLst>
                                          <p:attrName>style.visibility</p:attrName>
                                        </p:attrNameLst>
                                      </p:cBhvr>
                                      <p:to>
                                        <p:strVal val="visible"/>
                                      </p:to>
                                    </p:set>
                                    <p:animEffect transition="in" filter="fade">
                                      <p:cBhvr>
                                        <p:cTn id="565" dur="500"/>
                                        <p:tgtEl>
                                          <p:spTgt spid="49"/>
                                        </p:tgtEl>
                                      </p:cBhvr>
                                    </p:animEffect>
                                  </p:childTnLst>
                                </p:cTn>
                              </p:par>
                            </p:childTnLst>
                          </p:cTn>
                        </p:par>
                        <p:par>
                          <p:cTn id="566" fill="hold">
                            <p:stCondLst>
                              <p:cond delay="3500"/>
                            </p:stCondLst>
                            <p:childTnLst>
                              <p:par>
                                <p:cTn id="567" presetID="1" presetClass="mediacall" presetSubtype="0" fill="hold" nodeType="afterEffect">
                                  <p:stCondLst>
                                    <p:cond delay="0"/>
                                  </p:stCondLst>
                                  <p:childTnLst>
                                    <p:cmd type="call" cmd="playFrom(0.0)">
                                      <p:cBhvr>
                                        <p:cTn id="568" dur="4899" fill="hold"/>
                                        <p:tgtEl>
                                          <p:spTgt spid="157"/>
                                        </p:tgtEl>
                                      </p:cBhvr>
                                    </p:cmd>
                                  </p:childTnLst>
                                </p:cTn>
                              </p:par>
                            </p:childTnLst>
                          </p:cTn>
                        </p:par>
                        <p:par>
                          <p:cTn id="569" fill="hold">
                            <p:stCondLst>
                              <p:cond delay="8399"/>
                            </p:stCondLst>
                            <p:childTnLst>
                              <p:par>
                                <p:cTn id="570" presetID="10" presetClass="exit" presetSubtype="0" fill="hold" grpId="1" nodeType="afterEffect">
                                  <p:stCondLst>
                                    <p:cond delay="0"/>
                                  </p:stCondLst>
                                  <p:childTnLst>
                                    <p:animEffect transition="out" filter="fade">
                                      <p:cBhvr>
                                        <p:cTn id="571" dur="500"/>
                                        <p:tgtEl>
                                          <p:spTgt spid="49"/>
                                        </p:tgtEl>
                                      </p:cBhvr>
                                    </p:animEffect>
                                    <p:set>
                                      <p:cBhvr>
                                        <p:cTn id="572" dur="1" fill="hold">
                                          <p:stCondLst>
                                            <p:cond delay="499"/>
                                          </p:stCondLst>
                                        </p:cTn>
                                        <p:tgtEl>
                                          <p:spTgt spid="49"/>
                                        </p:tgtEl>
                                        <p:attrNameLst>
                                          <p:attrName>style.visibility</p:attrName>
                                        </p:attrNameLst>
                                      </p:cBhvr>
                                      <p:to>
                                        <p:strVal val="hidden"/>
                                      </p:to>
                                    </p:set>
                                  </p:childTnLst>
                                </p:cTn>
                              </p:par>
                            </p:childTnLst>
                          </p:cTn>
                        </p:par>
                        <p:par>
                          <p:cTn id="573" fill="hold">
                            <p:stCondLst>
                              <p:cond delay="8899"/>
                            </p:stCondLst>
                            <p:childTnLst>
                              <p:par>
                                <p:cTn id="574" presetID="2" presetClass="exit" presetSubtype="3" fill="hold" nodeType="afterEffect">
                                  <p:stCondLst>
                                    <p:cond delay="0"/>
                                  </p:stCondLst>
                                  <p:childTnLst>
                                    <p:anim calcmode="lin" valueType="num">
                                      <p:cBhvr additive="base">
                                        <p:cTn id="575" dur="2000"/>
                                        <p:tgtEl>
                                          <p:spTgt spid="48"/>
                                        </p:tgtEl>
                                        <p:attrNameLst>
                                          <p:attrName>ppt_x</p:attrName>
                                        </p:attrNameLst>
                                      </p:cBhvr>
                                      <p:tavLst>
                                        <p:tav tm="0">
                                          <p:val>
                                            <p:strVal val="ppt_x"/>
                                          </p:val>
                                        </p:tav>
                                        <p:tav tm="100000">
                                          <p:val>
                                            <p:strVal val="1+ppt_w/2"/>
                                          </p:val>
                                        </p:tav>
                                      </p:tavLst>
                                    </p:anim>
                                    <p:anim calcmode="lin" valueType="num">
                                      <p:cBhvr additive="base">
                                        <p:cTn id="576" dur="2000"/>
                                        <p:tgtEl>
                                          <p:spTgt spid="48"/>
                                        </p:tgtEl>
                                        <p:attrNameLst>
                                          <p:attrName>ppt_y</p:attrName>
                                        </p:attrNameLst>
                                      </p:cBhvr>
                                      <p:tavLst>
                                        <p:tav tm="0">
                                          <p:val>
                                            <p:strVal val="ppt_y"/>
                                          </p:val>
                                        </p:tav>
                                        <p:tav tm="100000">
                                          <p:val>
                                            <p:strVal val="0-ppt_h/2"/>
                                          </p:val>
                                        </p:tav>
                                      </p:tavLst>
                                    </p:anim>
                                    <p:set>
                                      <p:cBhvr>
                                        <p:cTn id="577" dur="1" fill="hold">
                                          <p:stCondLst>
                                            <p:cond delay="1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5"/>
                  </p:tgtEl>
                </p:cond>
              </p:nextCondLst>
            </p:seq>
            <p:audio>
              <p:cMediaNode vol="80000">
                <p:cTn id="578" fill="hold" display="0">
                  <p:stCondLst>
                    <p:cond delay="indefinite"/>
                  </p:stCondLst>
                  <p:endCondLst>
                    <p:cond evt="onStopAudio" delay="0">
                      <p:tgtEl>
                        <p:sldTgt/>
                      </p:tgtEl>
                    </p:cond>
                  </p:endCondLst>
                </p:cTn>
                <p:tgtEl>
                  <p:spTgt spid="157"/>
                </p:tgtEl>
              </p:cMediaNode>
            </p:audio>
            <p:audio>
              <p:cMediaNode vol="20000" numSld="999" showWhenStopped="0">
                <p:cTn id="579" repeatCount="indefinite" fill="hold" display="0">
                  <p:stCondLst>
                    <p:cond delay="indefinite"/>
                  </p:stCondLst>
                  <p:endCondLst>
                    <p:cond evt="onStopAudio" delay="0">
                      <p:tgtEl>
                        <p:sldTgt/>
                      </p:tgtEl>
                    </p:cond>
                  </p:endCondLst>
                </p:cTn>
                <p:tgtEl>
                  <p:spTgt spid="112"/>
                </p:tgtEl>
              </p:cMediaNode>
            </p:audio>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9" grpId="0" animBg="1"/>
      <p:bldP spid="49" grpId="1"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272" grpId="0" animBg="1"/>
      <p:bldP spid="27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215731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spTree>
    <p:extLst>
      <p:ext uri="{BB962C8B-B14F-4D97-AF65-F5344CB8AC3E}">
        <p14:creationId xmlns:p14="http://schemas.microsoft.com/office/powerpoint/2010/main" val="2175264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صورة 103">
            <a:hlinkClick r:id="rId6" action="ppaction://hlinksldjump"/>
            <a:extLst>
              <a:ext uri="{FF2B5EF4-FFF2-40B4-BE49-F238E27FC236}">
                <a16:creationId xmlns:a16="http://schemas.microsoft.com/office/drawing/2014/main" id="{FECB1286-D195-457B-A0EA-32C3B4483B5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074321" y="343476"/>
            <a:ext cx="2677274" cy="1668696"/>
          </a:xfrm>
          <a:prstGeom prst="rect">
            <a:avLst/>
          </a:prstGeom>
        </p:spPr>
      </p:pic>
      <p:pic>
        <p:nvPicPr>
          <p:cNvPr id="2" name="صورة 1">
            <a:extLst>
              <a:ext uri="{FF2B5EF4-FFF2-40B4-BE49-F238E27FC236}">
                <a16:creationId xmlns:a16="http://schemas.microsoft.com/office/drawing/2014/main" id="{AACD20FB-85DD-40CB-AFBF-27A6924C940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461236" y="5033591"/>
            <a:ext cx="951722" cy="1815081"/>
          </a:xfrm>
          <a:prstGeom prst="rect">
            <a:avLst/>
          </a:prstGeom>
        </p:spPr>
      </p:pic>
      <p:pic>
        <p:nvPicPr>
          <p:cNvPr id="3" name="صورة 2">
            <a:extLst>
              <a:ext uri="{FF2B5EF4-FFF2-40B4-BE49-F238E27FC236}">
                <a16:creationId xmlns:a16="http://schemas.microsoft.com/office/drawing/2014/main" id="{46C8A6D8-B75C-461D-B8AF-226E4792D63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39159" y="4562475"/>
            <a:ext cx="1260407" cy="2295525"/>
          </a:xfrm>
          <a:prstGeom prst="rect">
            <a:avLst/>
          </a:prstGeom>
        </p:spPr>
      </p:pic>
      <p:sp>
        <p:nvSpPr>
          <p:cNvPr id="4" name="مستطيل 3">
            <a:extLst>
              <a:ext uri="{FF2B5EF4-FFF2-40B4-BE49-F238E27FC236}">
                <a16:creationId xmlns:a16="http://schemas.microsoft.com/office/drawing/2014/main" id="{25587987-0465-46EA-B16C-0DBB596438C5}"/>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sp>
        <p:nvSpPr>
          <p:cNvPr id="5" name="مستطيل 4">
            <a:extLst>
              <a:ext uri="{FF2B5EF4-FFF2-40B4-BE49-F238E27FC236}">
                <a16:creationId xmlns:a16="http://schemas.microsoft.com/office/drawing/2014/main" id="{55106FF4-CAC0-4B06-A0B2-6E2B71F22E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6" name="مستطيل 5">
            <a:extLst>
              <a:ext uri="{FF2B5EF4-FFF2-40B4-BE49-F238E27FC236}">
                <a16:creationId xmlns:a16="http://schemas.microsoft.com/office/drawing/2014/main" id="{DBC16330-72EC-418C-A355-164D3467BA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7" name="مستطيل 6">
            <a:extLst>
              <a:ext uri="{FF2B5EF4-FFF2-40B4-BE49-F238E27FC236}">
                <a16:creationId xmlns:a16="http://schemas.microsoft.com/office/drawing/2014/main" id="{9200A08F-941C-4D34-A8D5-5110AB48CB5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8" name="مستطيل 7">
            <a:extLst>
              <a:ext uri="{FF2B5EF4-FFF2-40B4-BE49-F238E27FC236}">
                <a16:creationId xmlns:a16="http://schemas.microsoft.com/office/drawing/2014/main" id="{CE25BFEC-7156-4520-AAE2-D1458927443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9" name="مستطيل 8">
            <a:extLst>
              <a:ext uri="{FF2B5EF4-FFF2-40B4-BE49-F238E27FC236}">
                <a16:creationId xmlns:a16="http://schemas.microsoft.com/office/drawing/2014/main" id="{0F6F61FE-B87F-4A08-8C6E-4A8D714D70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0" name="مستطيل 9">
            <a:extLst>
              <a:ext uri="{FF2B5EF4-FFF2-40B4-BE49-F238E27FC236}">
                <a16:creationId xmlns:a16="http://schemas.microsoft.com/office/drawing/2014/main" id="{EA2CE2D2-085E-4B55-8786-146821C8AF8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1" name="مستطيل 10">
            <a:extLst>
              <a:ext uri="{FF2B5EF4-FFF2-40B4-BE49-F238E27FC236}">
                <a16:creationId xmlns:a16="http://schemas.microsoft.com/office/drawing/2014/main" id="{6F494561-4FA7-4B0D-9740-9C7D0DCF452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2" name="مستطيل 11">
            <a:extLst>
              <a:ext uri="{FF2B5EF4-FFF2-40B4-BE49-F238E27FC236}">
                <a16:creationId xmlns:a16="http://schemas.microsoft.com/office/drawing/2014/main" id="{D8BAE731-50BE-4B0A-82BB-6276D0DAFA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3" name="مستطيل 12">
            <a:extLst>
              <a:ext uri="{FF2B5EF4-FFF2-40B4-BE49-F238E27FC236}">
                <a16:creationId xmlns:a16="http://schemas.microsoft.com/office/drawing/2014/main" id="{A9AB8F1C-B3DA-49E8-BF94-60D8E8E4853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4" name="مستطيل 13">
            <a:extLst>
              <a:ext uri="{FF2B5EF4-FFF2-40B4-BE49-F238E27FC236}">
                <a16:creationId xmlns:a16="http://schemas.microsoft.com/office/drawing/2014/main" id="{7004C9A6-FC9F-4AC0-8278-6F631016297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5" name="مستطيل 14">
            <a:extLst>
              <a:ext uri="{FF2B5EF4-FFF2-40B4-BE49-F238E27FC236}">
                <a16:creationId xmlns:a16="http://schemas.microsoft.com/office/drawing/2014/main" id="{E12FC350-B063-452E-9121-66F5FC815CD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6" name="مستطيل 15">
            <a:extLst>
              <a:ext uri="{FF2B5EF4-FFF2-40B4-BE49-F238E27FC236}">
                <a16:creationId xmlns:a16="http://schemas.microsoft.com/office/drawing/2014/main" id="{CB226F25-7191-479A-A344-9B0DF7A965B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7" name="مستطيل 16">
            <a:extLst>
              <a:ext uri="{FF2B5EF4-FFF2-40B4-BE49-F238E27FC236}">
                <a16:creationId xmlns:a16="http://schemas.microsoft.com/office/drawing/2014/main" id="{8D53E74A-F45E-4BE3-9A45-62BF79A06CA1}"/>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8" name="مستطيل 17">
            <a:extLst>
              <a:ext uri="{FF2B5EF4-FFF2-40B4-BE49-F238E27FC236}">
                <a16:creationId xmlns:a16="http://schemas.microsoft.com/office/drawing/2014/main" id="{65C5AD6D-392D-4192-A8BB-FA6A7BCDF9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9" name="مستطيل 18">
            <a:extLst>
              <a:ext uri="{FF2B5EF4-FFF2-40B4-BE49-F238E27FC236}">
                <a16:creationId xmlns:a16="http://schemas.microsoft.com/office/drawing/2014/main" id="{C60FBA85-D482-4D78-BC92-0FDE66D0F21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0" name="مستطيل 19">
            <a:extLst>
              <a:ext uri="{FF2B5EF4-FFF2-40B4-BE49-F238E27FC236}">
                <a16:creationId xmlns:a16="http://schemas.microsoft.com/office/drawing/2014/main" id="{D09951A6-537C-426A-A37E-B588BEB2018B}"/>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1" name="مستطيل 20">
            <a:extLst>
              <a:ext uri="{FF2B5EF4-FFF2-40B4-BE49-F238E27FC236}">
                <a16:creationId xmlns:a16="http://schemas.microsoft.com/office/drawing/2014/main" id="{7221E4FC-CC79-486C-A8C4-07D927CB3E5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2" name="مستطيل 21">
            <a:extLst>
              <a:ext uri="{FF2B5EF4-FFF2-40B4-BE49-F238E27FC236}">
                <a16:creationId xmlns:a16="http://schemas.microsoft.com/office/drawing/2014/main" id="{BEB0EC4B-1473-4E1B-A993-4F964DE7B293}"/>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3" name="مستطيل 22">
            <a:extLst>
              <a:ext uri="{FF2B5EF4-FFF2-40B4-BE49-F238E27FC236}">
                <a16:creationId xmlns:a16="http://schemas.microsoft.com/office/drawing/2014/main" id="{58A4D1DB-9EE5-4913-8D64-05B194D3F75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4" name="مستطيل 23">
            <a:extLst>
              <a:ext uri="{FF2B5EF4-FFF2-40B4-BE49-F238E27FC236}">
                <a16:creationId xmlns:a16="http://schemas.microsoft.com/office/drawing/2014/main" id="{4BE53309-B673-442C-96DE-F2178BCEB90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5" name="مستطيل 24">
            <a:extLst>
              <a:ext uri="{FF2B5EF4-FFF2-40B4-BE49-F238E27FC236}">
                <a16:creationId xmlns:a16="http://schemas.microsoft.com/office/drawing/2014/main" id="{F6A102D9-B76C-499E-B62D-5345A0FAD0E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6" name="مستطيل 25">
            <a:extLst>
              <a:ext uri="{FF2B5EF4-FFF2-40B4-BE49-F238E27FC236}">
                <a16:creationId xmlns:a16="http://schemas.microsoft.com/office/drawing/2014/main" id="{74DD868A-5DBD-4139-98FF-33C572E539E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7" name="مستطيل 26">
            <a:extLst>
              <a:ext uri="{FF2B5EF4-FFF2-40B4-BE49-F238E27FC236}">
                <a16:creationId xmlns:a16="http://schemas.microsoft.com/office/drawing/2014/main" id="{D2E60EDE-77CD-4E1A-AE5E-CE64E2F96AD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8" name="مستطيل 27">
            <a:extLst>
              <a:ext uri="{FF2B5EF4-FFF2-40B4-BE49-F238E27FC236}">
                <a16:creationId xmlns:a16="http://schemas.microsoft.com/office/drawing/2014/main" id="{BE109909-B8F2-4F5E-828B-F4CF4B7902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9" name="مستطيل 28">
            <a:extLst>
              <a:ext uri="{FF2B5EF4-FFF2-40B4-BE49-F238E27FC236}">
                <a16:creationId xmlns:a16="http://schemas.microsoft.com/office/drawing/2014/main" id="{61865D68-0A46-4B30-89A7-CC1006ACF8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0" name="مستطيل 29">
            <a:extLst>
              <a:ext uri="{FF2B5EF4-FFF2-40B4-BE49-F238E27FC236}">
                <a16:creationId xmlns:a16="http://schemas.microsoft.com/office/drawing/2014/main" id="{8BA323E3-80FC-4424-82E8-FCDF11EF02E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1" name="مستطيل 30">
            <a:extLst>
              <a:ext uri="{FF2B5EF4-FFF2-40B4-BE49-F238E27FC236}">
                <a16:creationId xmlns:a16="http://schemas.microsoft.com/office/drawing/2014/main" id="{68A576D3-609B-4CEA-BB97-9F7BB130379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2" name="مستطيل 31">
            <a:extLst>
              <a:ext uri="{FF2B5EF4-FFF2-40B4-BE49-F238E27FC236}">
                <a16:creationId xmlns:a16="http://schemas.microsoft.com/office/drawing/2014/main" id="{49136152-CC60-4138-9974-7B37DC5AD32C}"/>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3" name="مستطيل 32">
            <a:extLst>
              <a:ext uri="{FF2B5EF4-FFF2-40B4-BE49-F238E27FC236}">
                <a16:creationId xmlns:a16="http://schemas.microsoft.com/office/drawing/2014/main" id="{2BFE4652-066D-418C-BD4C-6A78866B0C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4" name="مستطيل 33">
            <a:extLst>
              <a:ext uri="{FF2B5EF4-FFF2-40B4-BE49-F238E27FC236}">
                <a16:creationId xmlns:a16="http://schemas.microsoft.com/office/drawing/2014/main" id="{7F7344A2-09DE-4BE9-AFB6-340A7B0A26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5" name="مستطيل 34">
            <a:extLst>
              <a:ext uri="{FF2B5EF4-FFF2-40B4-BE49-F238E27FC236}">
                <a16:creationId xmlns:a16="http://schemas.microsoft.com/office/drawing/2014/main" id="{4E183CFC-AC59-4E79-A65E-1002BD04278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6" name="مستطيل 35">
            <a:extLst>
              <a:ext uri="{FF2B5EF4-FFF2-40B4-BE49-F238E27FC236}">
                <a16:creationId xmlns:a16="http://schemas.microsoft.com/office/drawing/2014/main" id="{1D1ABE58-D9D7-445E-BF3B-F001DD04D91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7" name="مستطيل 36">
            <a:extLst>
              <a:ext uri="{FF2B5EF4-FFF2-40B4-BE49-F238E27FC236}">
                <a16:creationId xmlns:a16="http://schemas.microsoft.com/office/drawing/2014/main" id="{5C0FABE4-A45F-42A6-ACA2-58DFA12BC6F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8" name="مستطيل 37">
            <a:extLst>
              <a:ext uri="{FF2B5EF4-FFF2-40B4-BE49-F238E27FC236}">
                <a16:creationId xmlns:a16="http://schemas.microsoft.com/office/drawing/2014/main" id="{EA6EFDA8-FA36-4FE9-821B-482BCB2E2C9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9" name="مستطيل 38">
            <a:extLst>
              <a:ext uri="{FF2B5EF4-FFF2-40B4-BE49-F238E27FC236}">
                <a16:creationId xmlns:a16="http://schemas.microsoft.com/office/drawing/2014/main" id="{53664B41-16C5-4337-BEB7-CC4920FBC45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0" name="مستطيل 39">
            <a:extLst>
              <a:ext uri="{FF2B5EF4-FFF2-40B4-BE49-F238E27FC236}">
                <a16:creationId xmlns:a16="http://schemas.microsoft.com/office/drawing/2014/main" id="{FDD76C6F-7A91-454A-AD6A-04AA5E87CA1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1" name="مستطيل 40">
            <a:extLst>
              <a:ext uri="{FF2B5EF4-FFF2-40B4-BE49-F238E27FC236}">
                <a16:creationId xmlns:a16="http://schemas.microsoft.com/office/drawing/2014/main" id="{A48C3406-6DE3-4FAC-B0AF-BA9455E0BFF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2" name="مستطيل 41">
            <a:extLst>
              <a:ext uri="{FF2B5EF4-FFF2-40B4-BE49-F238E27FC236}">
                <a16:creationId xmlns:a16="http://schemas.microsoft.com/office/drawing/2014/main" id="{C733E63F-87D5-4274-88B8-F6F77C8E26B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3" name="مستطيل 42">
            <a:extLst>
              <a:ext uri="{FF2B5EF4-FFF2-40B4-BE49-F238E27FC236}">
                <a16:creationId xmlns:a16="http://schemas.microsoft.com/office/drawing/2014/main" id="{DAAE50AE-93CE-4EC6-B5EA-A7DC4D282D0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4" name="مستطيل 43">
            <a:extLst>
              <a:ext uri="{FF2B5EF4-FFF2-40B4-BE49-F238E27FC236}">
                <a16:creationId xmlns:a16="http://schemas.microsoft.com/office/drawing/2014/main" id="{58900D82-CAB4-4FA3-9D79-8309FA65E97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rPr>
              <a:t>٤٠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pic>
        <p:nvPicPr>
          <p:cNvPr id="45" name="صورة 44">
            <a:extLst>
              <a:ext uri="{FF2B5EF4-FFF2-40B4-BE49-F238E27FC236}">
                <a16:creationId xmlns:a16="http://schemas.microsoft.com/office/drawing/2014/main" id="{3D05FC84-199F-40F6-B3FC-A6413F1FDDC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flipH="1">
            <a:off x="3240192" y="3429000"/>
            <a:ext cx="1114436" cy="2281237"/>
          </a:xfrm>
          <a:prstGeom prst="rect">
            <a:avLst/>
          </a:prstGeom>
        </p:spPr>
      </p:pic>
      <p:pic>
        <p:nvPicPr>
          <p:cNvPr id="46" name="صورة 45">
            <a:extLst>
              <a:ext uri="{FF2B5EF4-FFF2-40B4-BE49-F238E27FC236}">
                <a16:creationId xmlns:a16="http://schemas.microsoft.com/office/drawing/2014/main" id="{98708C8F-491E-428B-8B16-34C7DC434CEB}"/>
              </a:ext>
            </a:extLst>
          </p:cNvPr>
          <p:cNvPicPr>
            <a:picLocks noChangeAspect="1"/>
          </p:cNvPicPr>
          <p:nvPr/>
        </p:nvPicPr>
        <p:blipFill>
          <a:blip r:embed="rId12"/>
          <a:stretch>
            <a:fillRect/>
          </a:stretch>
        </p:blipFill>
        <p:spPr>
          <a:xfrm>
            <a:off x="-3171139" y="1525824"/>
            <a:ext cx="933062" cy="886408"/>
          </a:xfrm>
          <a:prstGeom prst="rect">
            <a:avLst/>
          </a:prstGeom>
        </p:spPr>
      </p:pic>
      <p:pic>
        <p:nvPicPr>
          <p:cNvPr id="47" name="صورة 46">
            <a:extLst>
              <a:ext uri="{FF2B5EF4-FFF2-40B4-BE49-F238E27FC236}">
                <a16:creationId xmlns:a16="http://schemas.microsoft.com/office/drawing/2014/main" id="{8D4CE492-808D-4D17-A3B2-D4A50D16518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flipH="1">
            <a:off x="-5470055" y="-1065067"/>
            <a:ext cx="4597832" cy="3883227"/>
          </a:xfrm>
          <a:prstGeom prst="rect">
            <a:avLst/>
          </a:prstGeom>
        </p:spPr>
      </p:pic>
      <p:pic>
        <p:nvPicPr>
          <p:cNvPr id="48" name="صورة 47">
            <a:extLst>
              <a:ext uri="{FF2B5EF4-FFF2-40B4-BE49-F238E27FC236}">
                <a16:creationId xmlns:a16="http://schemas.microsoft.com/office/drawing/2014/main" id="{2AD70CEA-C4E9-46E6-837D-A13D440BCFD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88655" y="4491606"/>
            <a:ext cx="2397389" cy="2971800"/>
          </a:xfrm>
          <a:prstGeom prst="rect">
            <a:avLst/>
          </a:prstGeom>
        </p:spPr>
      </p:pic>
      <p:sp>
        <p:nvSpPr>
          <p:cNvPr id="49" name="فقاعة الكلام: بيضاوية 48">
            <a:extLst>
              <a:ext uri="{FF2B5EF4-FFF2-40B4-BE49-F238E27FC236}">
                <a16:creationId xmlns:a16="http://schemas.microsoft.com/office/drawing/2014/main" id="{DAE52B4B-A684-4ED8-8E1C-76AA19A7FEE7}"/>
              </a:ext>
            </a:extLst>
          </p:cNvPr>
          <p:cNvSpPr/>
          <p:nvPr/>
        </p:nvSpPr>
        <p:spPr>
          <a:xfrm>
            <a:off x="8786044" y="2134843"/>
            <a:ext cx="2271346" cy="1815081"/>
          </a:xfrm>
          <a:prstGeom prst="wedgeEllipseCallout">
            <a:avLst>
              <a:gd name="adj1" fmla="val -49808"/>
              <a:gd name="adj2" fmla="val 110410"/>
            </a:avLst>
          </a:prstGeom>
          <a:solidFill>
            <a:srgbClr val="C691D2"/>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6000" b="1" dirty="0">
                <a:ln w="0"/>
                <a:solidFill>
                  <a:schemeClr val="tx1"/>
                </a:solidFill>
                <a:effectLst>
                  <a:outerShdw blurRad="38100" dist="19050" dir="2700000" algn="tl" rotWithShape="0">
                    <a:schemeClr val="dk1">
                      <a:alpha val="40000"/>
                    </a:schemeClr>
                  </a:outerShdw>
                </a:effectLst>
              </a:rPr>
              <a:t>آسف</a:t>
            </a:r>
            <a:endParaRPr lang="en-US" sz="6000" b="1" dirty="0">
              <a:ln w="0"/>
              <a:solidFill>
                <a:schemeClr val="tx1"/>
              </a:solidFill>
              <a:effectLst>
                <a:outerShdw blurRad="38100" dist="19050" dir="2700000" algn="tl" rotWithShape="0">
                  <a:schemeClr val="dk1">
                    <a:alpha val="40000"/>
                  </a:schemeClr>
                </a:outerShdw>
              </a:effectLst>
            </a:endParaRPr>
          </a:p>
        </p:txBody>
      </p:sp>
      <p:pic>
        <p:nvPicPr>
          <p:cNvPr id="157" name="آسف">
            <a:hlinkClick r:id="" action="ppaction://media"/>
            <a:extLst>
              <a:ext uri="{FF2B5EF4-FFF2-40B4-BE49-F238E27FC236}">
                <a16:creationId xmlns:a16="http://schemas.microsoft.com/office/drawing/2014/main" id="{B21FF085-755B-4336-B8F9-3B3894E9A074}"/>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292895" y="7936505"/>
            <a:ext cx="609600" cy="609600"/>
          </a:xfrm>
          <a:prstGeom prst="rect">
            <a:avLst/>
          </a:prstGeom>
        </p:spPr>
      </p:pic>
      <p:sp>
        <p:nvSpPr>
          <p:cNvPr id="214" name="شكل حر: شكل 213">
            <a:extLst>
              <a:ext uri="{FF2B5EF4-FFF2-40B4-BE49-F238E27FC236}">
                <a16:creationId xmlns:a16="http://schemas.microsoft.com/office/drawing/2014/main" id="{41BD33AC-E837-4915-81F6-BD8FFF57642E}"/>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نَكِرَ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5" name="شكل حر: شكل 214">
            <a:extLst>
              <a:ext uri="{FF2B5EF4-FFF2-40B4-BE49-F238E27FC236}">
                <a16:creationId xmlns:a16="http://schemas.microsoft.com/office/drawing/2014/main" id="{6B79EB1E-E10F-4879-A810-4E7164C3B352}"/>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سَمِعَ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6" name="شكل حر: شكل 215">
            <a:extLst>
              <a:ext uri="{FF2B5EF4-FFF2-40B4-BE49-F238E27FC236}">
                <a16:creationId xmlns:a16="http://schemas.microsoft.com/office/drawing/2014/main" id="{611091BB-5258-4AD1-95DC-4E33EAC567DF}"/>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تَبِعَ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7" name="شكل حر: شكل 216">
            <a:extLst>
              <a:ext uri="{FF2B5EF4-FFF2-40B4-BE49-F238E27FC236}">
                <a16:creationId xmlns:a16="http://schemas.microsoft.com/office/drawing/2014/main" id="{B9881BCB-0646-43AB-8A06-2407643C71CA}"/>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حَسِبَ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8" name="شكل حر: شكل 217">
            <a:extLst>
              <a:ext uri="{FF2B5EF4-FFF2-40B4-BE49-F238E27FC236}">
                <a16:creationId xmlns:a16="http://schemas.microsoft.com/office/drawing/2014/main" id="{7B8EA6F3-5834-4ADF-B843-1FBC0E44650A}"/>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9" name="شكل حر: شكل 218">
            <a:extLst>
              <a:ext uri="{FF2B5EF4-FFF2-40B4-BE49-F238E27FC236}">
                <a16:creationId xmlns:a16="http://schemas.microsoft.com/office/drawing/2014/main" id="{BB088D16-01A1-480C-A294-1FB96D32C080}"/>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0" name="شكل حر: شكل 219">
            <a:extLst>
              <a:ext uri="{FF2B5EF4-FFF2-40B4-BE49-F238E27FC236}">
                <a16:creationId xmlns:a16="http://schemas.microsoft.com/office/drawing/2014/main" id="{FD3E10AE-4D83-4D27-85FB-7434F3EAEA96}"/>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نَسِيَ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1" name="شكل حر: شكل 220">
            <a:extLst>
              <a:ext uri="{FF2B5EF4-FFF2-40B4-BE49-F238E27FC236}">
                <a16:creationId xmlns:a16="http://schemas.microsoft.com/office/drawing/2014/main" id="{37538AB9-117A-4153-917B-8B33D82C9597}"/>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dirty="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مَعِيَ</a:t>
            </a:r>
            <a:endParaRPr lang="en-US" sz="7200" b="1" kern="1200" dirty="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2" name="شكل حر: شكل 221">
            <a:extLst>
              <a:ext uri="{FF2B5EF4-FFF2-40B4-BE49-F238E27FC236}">
                <a16:creationId xmlns:a16="http://schemas.microsoft.com/office/drawing/2014/main" id="{15C24311-5829-43B1-810A-1DBA0FBFCF93}"/>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إِرَمَ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3" name="شكل حر: شكل 222">
            <a:extLst>
              <a:ext uri="{FF2B5EF4-FFF2-40B4-BE49-F238E27FC236}">
                <a16:creationId xmlns:a16="http://schemas.microsoft.com/office/drawing/2014/main" id="{18084832-EEFF-4D27-BD94-D87B6E88EBAA}"/>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أَزِفَتِ</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4" name="شكل حر: شكل 223">
            <a:extLst>
              <a:ext uri="{FF2B5EF4-FFF2-40B4-BE49-F238E27FC236}">
                <a16:creationId xmlns:a16="http://schemas.microsoft.com/office/drawing/2014/main" id="{FCE9FF50-2ECB-4277-B561-6FDB9F49A333}"/>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حَفِظَ</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5" name="شكل حر: شكل 224">
            <a:extLst>
              <a:ext uri="{FF2B5EF4-FFF2-40B4-BE49-F238E27FC236}">
                <a16:creationId xmlns:a16="http://schemas.microsoft.com/office/drawing/2014/main" id="{BEFD8998-735A-4A1F-B75C-0FE19B6E3D81}"/>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عَطِشَ</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6" name="شكل حر: شكل 225">
            <a:extLst>
              <a:ext uri="{FF2B5EF4-FFF2-40B4-BE49-F238E27FC236}">
                <a16:creationId xmlns:a16="http://schemas.microsoft.com/office/drawing/2014/main" id="{0067C629-C39D-499E-8839-2B6856AE1AD2}"/>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صَحِبَ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7" name="شكل حر: شكل 226">
            <a:extLst>
              <a:ext uri="{FF2B5EF4-FFF2-40B4-BE49-F238E27FC236}">
                <a16:creationId xmlns:a16="http://schemas.microsoft.com/office/drawing/2014/main" id="{3C565D14-3DA1-4AAB-9BDA-3D3BB4DB23D5}"/>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خَفِيَ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8" name="شكل حر: شكل 227">
            <a:extLst>
              <a:ext uri="{FF2B5EF4-FFF2-40B4-BE49-F238E27FC236}">
                <a16:creationId xmlns:a16="http://schemas.microsoft.com/office/drawing/2014/main" id="{B8658AF8-2806-4A91-807F-0E3CB384AAC1}"/>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نَدِمَ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9" name="شكل حر: شكل 228">
            <a:extLst>
              <a:ext uri="{FF2B5EF4-FFF2-40B4-BE49-F238E27FC236}">
                <a16:creationId xmlns:a16="http://schemas.microsoft.com/office/drawing/2014/main" id="{E27E38C5-7CE1-465E-BB7A-018E9F96F1F1}"/>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فَهِمَ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0" name="شكل حر: شكل 229">
            <a:extLst>
              <a:ext uri="{FF2B5EF4-FFF2-40B4-BE49-F238E27FC236}">
                <a16:creationId xmlns:a16="http://schemas.microsoft.com/office/drawing/2014/main" id="{1DF9A038-C9B2-4D0E-AB8F-02DD0FF929B0}"/>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رَغِبَ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1" name="شكل حر: شكل 230">
            <a:extLst>
              <a:ext uri="{FF2B5EF4-FFF2-40B4-BE49-F238E27FC236}">
                <a16:creationId xmlns:a16="http://schemas.microsoft.com/office/drawing/2014/main" id="{F6740B37-65CA-4000-8598-E8B4D755E276}"/>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خَجِلَ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2" name="شكل حر: شكل 231">
            <a:extLst>
              <a:ext uri="{FF2B5EF4-FFF2-40B4-BE49-F238E27FC236}">
                <a16:creationId xmlns:a16="http://schemas.microsoft.com/office/drawing/2014/main" id="{D62F6681-CA93-4E29-B2FF-6EA1DF27C4B9}"/>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رَبِحَ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3" name="شكل حر: شكل 232">
            <a:extLst>
              <a:ext uri="{FF2B5EF4-FFF2-40B4-BE49-F238E27FC236}">
                <a16:creationId xmlns:a16="http://schemas.microsoft.com/office/drawing/2014/main" id="{21A16AE4-D346-4BD8-95CC-823D001B9B6F}"/>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رَضِيَ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4" name="شكل حر: شكل 233">
            <a:extLst>
              <a:ext uri="{FF2B5EF4-FFF2-40B4-BE49-F238E27FC236}">
                <a16:creationId xmlns:a16="http://schemas.microsoft.com/office/drawing/2014/main" id="{8A25888C-7AAE-425D-AC6C-3B2A756BBFE3}"/>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وَجِلَ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5" name="شكل حر: شكل 234">
            <a:extLst>
              <a:ext uri="{FF2B5EF4-FFF2-40B4-BE49-F238E27FC236}">
                <a16:creationId xmlns:a16="http://schemas.microsoft.com/office/drawing/2014/main" id="{313B325F-28CF-4039-9ABE-0F0FECEB7358}"/>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فَرِحَ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6" name="شكل حر: شكل 235">
            <a:extLst>
              <a:ext uri="{FF2B5EF4-FFF2-40B4-BE49-F238E27FC236}">
                <a16:creationId xmlns:a16="http://schemas.microsoft.com/office/drawing/2014/main" id="{F9394AD1-9B99-454B-8AD6-9727643F3FC1}"/>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وَرِثَ</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7" name="شكل حر: شكل 236">
            <a:extLst>
              <a:ext uri="{FF2B5EF4-FFF2-40B4-BE49-F238E27FC236}">
                <a16:creationId xmlns:a16="http://schemas.microsoft.com/office/drawing/2014/main" id="{4019D5AE-8252-4C82-A5F7-11EEE9A12120}"/>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عَجِبَ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8" name="شكل حر: شكل 237">
            <a:extLst>
              <a:ext uri="{FF2B5EF4-FFF2-40B4-BE49-F238E27FC236}">
                <a16:creationId xmlns:a16="http://schemas.microsoft.com/office/drawing/2014/main" id="{9055C915-7C1B-45D8-8B2C-26DDEC69868A}"/>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كَرِهَ</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9" name="شكل حر: شكل 238">
            <a:extLst>
              <a:ext uri="{FF2B5EF4-FFF2-40B4-BE49-F238E27FC236}">
                <a16:creationId xmlns:a16="http://schemas.microsoft.com/office/drawing/2014/main" id="{81135F80-8741-4F79-9091-C6544AD94026}"/>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رَحِمَ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0" name="شكل حر: شكل 239">
            <a:extLst>
              <a:ext uri="{FF2B5EF4-FFF2-40B4-BE49-F238E27FC236}">
                <a16:creationId xmlns:a16="http://schemas.microsoft.com/office/drawing/2014/main" id="{46895737-DB3D-43A2-9CBC-86DD171859AC}"/>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رَدِفَ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1" name="شكل حر: شكل 240">
            <a:extLst>
              <a:ext uri="{FF2B5EF4-FFF2-40B4-BE49-F238E27FC236}">
                <a16:creationId xmlns:a16="http://schemas.microsoft.com/office/drawing/2014/main" id="{DC390439-8B60-408A-A124-A247F1AD7FDD}"/>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فَزِعَ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2" name="شكل حر: شكل 241">
            <a:extLst>
              <a:ext uri="{FF2B5EF4-FFF2-40B4-BE49-F238E27FC236}">
                <a16:creationId xmlns:a16="http://schemas.microsoft.com/office/drawing/2014/main" id="{2F282CBD-28F7-4378-BF83-3977103D1A8C}"/>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بَرِحَ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3" name="شكل حر: شكل 242">
            <a:extLst>
              <a:ext uri="{FF2B5EF4-FFF2-40B4-BE49-F238E27FC236}">
                <a16:creationId xmlns:a16="http://schemas.microsoft.com/office/drawing/2014/main" id="{9BADBFBF-FC41-4979-9E03-A80FB1D5FF5A}"/>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نَشِطَ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4" name="شكل حر: شكل 243">
            <a:extLst>
              <a:ext uri="{FF2B5EF4-FFF2-40B4-BE49-F238E27FC236}">
                <a16:creationId xmlns:a16="http://schemas.microsoft.com/office/drawing/2014/main" id="{2B096601-74E1-42AD-A4C2-52350E3542F7}"/>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خَسِرَ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5" name="شكل حر: شكل 244">
            <a:extLst>
              <a:ext uri="{FF2B5EF4-FFF2-40B4-BE49-F238E27FC236}">
                <a16:creationId xmlns:a16="http://schemas.microsoft.com/office/drawing/2014/main" id="{A39A7225-492A-444E-BF86-1175C8310DAA}"/>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لَقِيَ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6" name="شكل حر: شكل 245">
            <a:extLst>
              <a:ext uri="{FF2B5EF4-FFF2-40B4-BE49-F238E27FC236}">
                <a16:creationId xmlns:a16="http://schemas.microsoft.com/office/drawing/2014/main" id="{B2A8055E-2768-498A-A9B4-25A92693417E}"/>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ضَحِكَ</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7" name="شكل حر: شكل 246">
            <a:extLst>
              <a:ext uri="{FF2B5EF4-FFF2-40B4-BE49-F238E27FC236}">
                <a16:creationId xmlns:a16="http://schemas.microsoft.com/office/drawing/2014/main" id="{4A630C6E-6CCB-49A0-8C39-726C505400BC}"/>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عَجِبَ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8" name="شكل حر: شكل 247">
            <a:extLst>
              <a:ext uri="{FF2B5EF4-FFF2-40B4-BE49-F238E27FC236}">
                <a16:creationId xmlns:a16="http://schemas.microsoft.com/office/drawing/2014/main" id="{61F0C16A-7258-45CA-9BF6-DC377C855A2B}"/>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9" name="شكل حر: شكل 248">
            <a:extLst>
              <a:ext uri="{FF2B5EF4-FFF2-40B4-BE49-F238E27FC236}">
                <a16:creationId xmlns:a16="http://schemas.microsoft.com/office/drawing/2014/main" id="{D22B1A9A-A9FD-44AD-B5C6-4D9756CDC9AB}"/>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ظَفِرَ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0" name="شكل حر: شكل 249">
            <a:extLst>
              <a:ext uri="{FF2B5EF4-FFF2-40B4-BE49-F238E27FC236}">
                <a16:creationId xmlns:a16="http://schemas.microsoft.com/office/drawing/2014/main" id="{D75988F4-85DC-4A8D-8180-EDE51016AF01}"/>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نَسِيَ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1" name="شكل حر: شكل 250">
            <a:extLst>
              <a:ext uri="{FF2B5EF4-FFF2-40B4-BE49-F238E27FC236}">
                <a16:creationId xmlns:a16="http://schemas.microsoft.com/office/drawing/2014/main" id="{9BE0DFEE-4EA6-4C2B-A275-CE81A6D8B85E}"/>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سَفِهَ</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2" name="شكل حر: شكل 251">
            <a:extLst>
              <a:ext uri="{FF2B5EF4-FFF2-40B4-BE49-F238E27FC236}">
                <a16:creationId xmlns:a16="http://schemas.microsoft.com/office/drawing/2014/main" id="{5815A84A-759F-4D66-9AC1-0BA260DF8C14}"/>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بَخِلَ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3" name="شكل حر: شكل 252">
            <a:extLst>
              <a:ext uri="{FF2B5EF4-FFF2-40B4-BE49-F238E27FC236}">
                <a16:creationId xmlns:a16="http://schemas.microsoft.com/office/drawing/2014/main" id="{AC967A54-5F79-4EA8-A4AA-BDB82EFE35E1}"/>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وَسِعَ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4" name="شكل حر: شكل 253">
            <a:extLst>
              <a:ext uri="{FF2B5EF4-FFF2-40B4-BE49-F238E27FC236}">
                <a16:creationId xmlns:a16="http://schemas.microsoft.com/office/drawing/2014/main" id="{E80DD201-72E0-4636-AF5D-61DCCB1E6E13}"/>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عَمِلَ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5" name="شكل حر: شكل 254">
            <a:extLst>
              <a:ext uri="{FF2B5EF4-FFF2-40B4-BE49-F238E27FC236}">
                <a16:creationId xmlns:a16="http://schemas.microsoft.com/office/drawing/2014/main" id="{959A5045-33CA-4CE3-944C-DDFA0FC395BD}"/>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خَشِيَ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6" name="شكل حر: شكل 255">
            <a:extLst>
              <a:ext uri="{FF2B5EF4-FFF2-40B4-BE49-F238E27FC236}">
                <a16:creationId xmlns:a16="http://schemas.microsoft.com/office/drawing/2014/main" id="{8F2BF353-433A-4DC3-8492-6877920B3F3D}"/>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حَبِطَ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7" name="شكل حر: شكل 256">
            <a:extLst>
              <a:ext uri="{FF2B5EF4-FFF2-40B4-BE49-F238E27FC236}">
                <a16:creationId xmlns:a16="http://schemas.microsoft.com/office/drawing/2014/main" id="{95CB262C-87F4-4F8E-B8D7-2B1F9A3D90C6}"/>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غَضِبَ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8" name="شكل حر: شكل 257">
            <a:extLst>
              <a:ext uri="{FF2B5EF4-FFF2-40B4-BE49-F238E27FC236}">
                <a16:creationId xmlns:a16="http://schemas.microsoft.com/office/drawing/2014/main" id="{C731881E-AE1D-42FA-A1AE-94A19F4C203C}"/>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عَلِمَ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9" name="شكل حر: شكل 258">
            <a:extLst>
              <a:ext uri="{FF2B5EF4-FFF2-40B4-BE49-F238E27FC236}">
                <a16:creationId xmlns:a16="http://schemas.microsoft.com/office/drawing/2014/main" id="{A5AD46E8-A81A-41DC-9C72-D368AF2F2EC7}"/>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لَبِثَ</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0" name="شكل حر: شكل 259">
            <a:extLst>
              <a:ext uri="{FF2B5EF4-FFF2-40B4-BE49-F238E27FC236}">
                <a16:creationId xmlns:a16="http://schemas.microsoft.com/office/drawing/2014/main" id="{9C1243EB-C85C-4858-8C14-9BB5E61360E1}"/>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خَطِفَ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1" name="شكل حر: شكل 260">
            <a:extLst>
              <a:ext uri="{FF2B5EF4-FFF2-40B4-BE49-F238E27FC236}">
                <a16:creationId xmlns:a16="http://schemas.microsoft.com/office/drawing/2014/main" id="{8E0366E1-625F-4946-BA8F-7CDB6D874C09}"/>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صَحِبَ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2" name="شكل حر: شكل 261">
            <a:extLst>
              <a:ext uri="{FF2B5EF4-FFF2-40B4-BE49-F238E27FC236}">
                <a16:creationId xmlns:a16="http://schemas.microsoft.com/office/drawing/2014/main" id="{B26C816D-7578-4A89-A9F9-199469F9622C}"/>
              </a:ext>
            </a:extLst>
          </p:cNvPr>
          <p:cNvSpPr/>
          <p:nvPr/>
        </p:nvSpPr>
        <p:spPr>
          <a:xfrm>
            <a:off x="127358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طَفِقَ</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3" name="شكل حر: شكل 262">
            <a:extLst>
              <a:ext uri="{FF2B5EF4-FFF2-40B4-BE49-F238E27FC236}">
                <a16:creationId xmlns:a16="http://schemas.microsoft.com/office/drawing/2014/main" id="{07C1DEBD-38E1-428E-9C54-4E119B76B9CB}"/>
              </a:ext>
            </a:extLst>
          </p:cNvPr>
          <p:cNvSpPr/>
          <p:nvPr/>
        </p:nvSpPr>
        <p:spPr>
          <a:xfrm>
            <a:off x="230060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عِصَمِ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4" name="شكل حر: شكل 263">
            <a:extLst>
              <a:ext uri="{FF2B5EF4-FFF2-40B4-BE49-F238E27FC236}">
                <a16:creationId xmlns:a16="http://schemas.microsoft.com/office/drawing/2014/main" id="{1B898BFC-2107-449A-B224-472DFA82A0CF}"/>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قِبَلَ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5" name="شكل حر: شكل 264">
            <a:extLst>
              <a:ext uri="{FF2B5EF4-FFF2-40B4-BE49-F238E27FC236}">
                <a16:creationId xmlns:a16="http://schemas.microsoft.com/office/drawing/2014/main" id="{6E47E46C-E279-4798-A391-9260E00FE449}"/>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يَئِسَ</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6" name="شكل حر: شكل 265">
            <a:extLst>
              <a:ext uri="{FF2B5EF4-FFF2-40B4-BE49-F238E27FC236}">
                <a16:creationId xmlns:a16="http://schemas.microsoft.com/office/drawing/2014/main" id="{E582E271-C4C6-49DB-8179-CC7C723BFF33}"/>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سَمِعَ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7" name="شكل حر: شكل 266">
            <a:extLst>
              <a:ext uri="{FF2B5EF4-FFF2-40B4-BE49-F238E27FC236}">
                <a16:creationId xmlns:a16="http://schemas.microsoft.com/office/drawing/2014/main" id="{C67F6ADB-67FF-44FD-99E5-555FAD86BDA2}"/>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شَرِبَ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8" name="شكل حر: شكل 267">
            <a:extLst>
              <a:ext uri="{FF2B5EF4-FFF2-40B4-BE49-F238E27FC236}">
                <a16:creationId xmlns:a16="http://schemas.microsoft.com/office/drawing/2014/main" id="{6BEACF46-0088-403E-81AB-3DAF0E5D4545}"/>
              </a:ext>
            </a:extLst>
          </p:cNvPr>
          <p:cNvSpPr/>
          <p:nvPr/>
        </p:nvSpPr>
        <p:spPr>
          <a:xfrm>
            <a:off x="74356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نَشِطَ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9" name="شكل حر: شكل 268">
            <a:extLst>
              <a:ext uri="{FF2B5EF4-FFF2-40B4-BE49-F238E27FC236}">
                <a16:creationId xmlns:a16="http://schemas.microsoft.com/office/drawing/2014/main" id="{5C20E595-2A3C-4A58-8267-E7586FD0195B}"/>
              </a:ext>
            </a:extLst>
          </p:cNvPr>
          <p:cNvSpPr/>
          <p:nvPr/>
        </p:nvSpPr>
        <p:spPr>
          <a:xfrm>
            <a:off x="84626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سَهِرَ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0" name="شكل حر: شكل 269">
            <a:extLst>
              <a:ext uri="{FF2B5EF4-FFF2-40B4-BE49-F238E27FC236}">
                <a16:creationId xmlns:a16="http://schemas.microsoft.com/office/drawing/2014/main" id="{9718373A-CC49-4A40-97A4-47666EBDAD40}"/>
              </a:ext>
            </a:extLst>
          </p:cNvPr>
          <p:cNvSpPr/>
          <p:nvPr/>
        </p:nvSpPr>
        <p:spPr>
          <a:xfrm>
            <a:off x="332761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أَسِفَ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1" name="شكل حر: شكل 270">
            <a:extLst>
              <a:ext uri="{FF2B5EF4-FFF2-40B4-BE49-F238E27FC236}">
                <a16:creationId xmlns:a16="http://schemas.microsoft.com/office/drawing/2014/main" id="{036D83A9-0620-46A7-9787-7787FE703E72}"/>
              </a:ext>
            </a:extLst>
          </p:cNvPr>
          <p:cNvSpPr/>
          <p:nvPr/>
        </p:nvSpPr>
        <p:spPr>
          <a:xfrm>
            <a:off x="435462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رَكِبَ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2" name="شكل حر: شكل 271">
            <a:extLst>
              <a:ext uri="{FF2B5EF4-FFF2-40B4-BE49-F238E27FC236}">
                <a16:creationId xmlns:a16="http://schemas.microsoft.com/office/drawing/2014/main" id="{A39E4D8F-A9C7-466C-AA96-E4C6D6FB702D}"/>
              </a:ext>
            </a:extLst>
          </p:cNvPr>
          <p:cNvSpPr/>
          <p:nvPr/>
        </p:nvSpPr>
        <p:spPr>
          <a:xfrm>
            <a:off x="538164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مَرِضَ</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3" name="شكل حر: شكل 272">
            <a:extLst>
              <a:ext uri="{FF2B5EF4-FFF2-40B4-BE49-F238E27FC236}">
                <a16:creationId xmlns:a16="http://schemas.microsoft.com/office/drawing/2014/main" id="{4283C0B7-4A65-4EF4-8F24-C1E03E8E390B}"/>
              </a:ext>
            </a:extLst>
          </p:cNvPr>
          <p:cNvSpPr/>
          <p:nvPr/>
        </p:nvSpPr>
        <p:spPr>
          <a:xfrm>
            <a:off x="64086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بَقِيَ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pic>
        <p:nvPicPr>
          <p:cNvPr id="112" name="🐦🎼صوت العصفور ، أصوات العصافير_ أصوات وصور الطيور ، للأطفال 🐦🎼 (128  kbps) (abdwap2.com)">
            <a:hlinkClick r:id="" action="ppaction://media"/>
            <a:extLst>
              <a:ext uri="{FF2B5EF4-FFF2-40B4-BE49-F238E27FC236}">
                <a16:creationId xmlns:a16="http://schemas.microsoft.com/office/drawing/2014/main" id="{A8962DF2-7E71-46E9-B031-36C227A93548}"/>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1679619" y="5710237"/>
            <a:ext cx="609600" cy="609600"/>
          </a:xfrm>
          <a:prstGeom prst="rect">
            <a:avLst/>
          </a:prstGeom>
        </p:spPr>
      </p:pic>
    </p:spTree>
    <p:extLst>
      <p:ext uri="{BB962C8B-B14F-4D97-AF65-F5344CB8AC3E}">
        <p14:creationId xmlns:p14="http://schemas.microsoft.com/office/powerpoint/2010/main" val="415075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14"/>
                                        </p:tgtEl>
                                        <p:attrNameLst>
                                          <p:attrName>style.visibility</p:attrName>
                                        </p:attrNameLst>
                                      </p:cBhvr>
                                      <p:to>
                                        <p:strVal val="visible"/>
                                      </p:to>
                                    </p:set>
                                    <p:anim calcmode="lin" valueType="num">
                                      <p:cBhvr additive="base">
                                        <p:cTn id="11" dur="5000" fill="hold"/>
                                        <p:tgtEl>
                                          <p:spTgt spid="214"/>
                                        </p:tgtEl>
                                        <p:attrNameLst>
                                          <p:attrName>ppt_x</p:attrName>
                                        </p:attrNameLst>
                                      </p:cBhvr>
                                      <p:tavLst>
                                        <p:tav tm="0">
                                          <p:val>
                                            <p:strVal val="#ppt_x"/>
                                          </p:val>
                                        </p:tav>
                                        <p:tav tm="100000">
                                          <p:val>
                                            <p:strVal val="#ppt_x"/>
                                          </p:val>
                                        </p:tav>
                                      </p:tavLst>
                                    </p:anim>
                                    <p:anim calcmode="lin" valueType="num">
                                      <p:cBhvr additive="base">
                                        <p:cTn id="12" dur="5000" fill="hold"/>
                                        <p:tgtEl>
                                          <p:spTgt spid="2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15"/>
                                        </p:tgtEl>
                                        <p:attrNameLst>
                                          <p:attrName>style.visibility</p:attrName>
                                        </p:attrNameLst>
                                      </p:cBhvr>
                                      <p:to>
                                        <p:strVal val="visible"/>
                                      </p:to>
                                    </p:set>
                                    <p:anim calcmode="lin" valueType="num">
                                      <p:cBhvr additive="base">
                                        <p:cTn id="17" dur="5000" fill="hold"/>
                                        <p:tgtEl>
                                          <p:spTgt spid="215"/>
                                        </p:tgtEl>
                                        <p:attrNameLst>
                                          <p:attrName>ppt_x</p:attrName>
                                        </p:attrNameLst>
                                      </p:cBhvr>
                                      <p:tavLst>
                                        <p:tav tm="0">
                                          <p:val>
                                            <p:strVal val="#ppt_x"/>
                                          </p:val>
                                        </p:tav>
                                        <p:tav tm="100000">
                                          <p:val>
                                            <p:strVal val="#ppt_x"/>
                                          </p:val>
                                        </p:tav>
                                      </p:tavLst>
                                    </p:anim>
                                    <p:anim calcmode="lin" valueType="num">
                                      <p:cBhvr additive="base">
                                        <p:cTn id="18" dur="5000" fill="hold"/>
                                        <p:tgtEl>
                                          <p:spTgt spid="2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16"/>
                                        </p:tgtEl>
                                        <p:attrNameLst>
                                          <p:attrName>style.visibility</p:attrName>
                                        </p:attrNameLst>
                                      </p:cBhvr>
                                      <p:to>
                                        <p:strVal val="visible"/>
                                      </p:to>
                                    </p:set>
                                    <p:anim calcmode="lin" valueType="num">
                                      <p:cBhvr additive="base">
                                        <p:cTn id="23" dur="5000" fill="hold"/>
                                        <p:tgtEl>
                                          <p:spTgt spid="216"/>
                                        </p:tgtEl>
                                        <p:attrNameLst>
                                          <p:attrName>ppt_x</p:attrName>
                                        </p:attrNameLst>
                                      </p:cBhvr>
                                      <p:tavLst>
                                        <p:tav tm="0">
                                          <p:val>
                                            <p:strVal val="#ppt_x"/>
                                          </p:val>
                                        </p:tav>
                                        <p:tav tm="100000">
                                          <p:val>
                                            <p:strVal val="#ppt_x"/>
                                          </p:val>
                                        </p:tav>
                                      </p:tavLst>
                                    </p:anim>
                                    <p:anim calcmode="lin" valueType="num">
                                      <p:cBhvr additive="base">
                                        <p:cTn id="24" dur="5000" fill="hold"/>
                                        <p:tgtEl>
                                          <p:spTgt spid="2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17"/>
                                        </p:tgtEl>
                                        <p:attrNameLst>
                                          <p:attrName>style.visibility</p:attrName>
                                        </p:attrNameLst>
                                      </p:cBhvr>
                                      <p:to>
                                        <p:strVal val="visible"/>
                                      </p:to>
                                    </p:set>
                                    <p:anim calcmode="lin" valueType="num">
                                      <p:cBhvr additive="base">
                                        <p:cTn id="29" dur="5000" fill="hold"/>
                                        <p:tgtEl>
                                          <p:spTgt spid="217"/>
                                        </p:tgtEl>
                                        <p:attrNameLst>
                                          <p:attrName>ppt_x</p:attrName>
                                        </p:attrNameLst>
                                      </p:cBhvr>
                                      <p:tavLst>
                                        <p:tav tm="0">
                                          <p:val>
                                            <p:strVal val="#ppt_x"/>
                                          </p:val>
                                        </p:tav>
                                        <p:tav tm="100000">
                                          <p:val>
                                            <p:strVal val="#ppt_x"/>
                                          </p:val>
                                        </p:tav>
                                      </p:tavLst>
                                    </p:anim>
                                    <p:anim calcmode="lin" valueType="num">
                                      <p:cBhvr additive="base">
                                        <p:cTn id="30" dur="5000" fill="hold"/>
                                        <p:tgtEl>
                                          <p:spTgt spid="21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18"/>
                                        </p:tgtEl>
                                        <p:attrNameLst>
                                          <p:attrName>style.visibility</p:attrName>
                                        </p:attrNameLst>
                                      </p:cBhvr>
                                      <p:to>
                                        <p:strVal val="visible"/>
                                      </p:to>
                                    </p:set>
                                    <p:anim calcmode="lin" valueType="num">
                                      <p:cBhvr additive="base">
                                        <p:cTn id="35" dur="5000" fill="hold"/>
                                        <p:tgtEl>
                                          <p:spTgt spid="218"/>
                                        </p:tgtEl>
                                        <p:attrNameLst>
                                          <p:attrName>ppt_x</p:attrName>
                                        </p:attrNameLst>
                                      </p:cBhvr>
                                      <p:tavLst>
                                        <p:tav tm="0">
                                          <p:val>
                                            <p:strVal val="#ppt_x"/>
                                          </p:val>
                                        </p:tav>
                                        <p:tav tm="100000">
                                          <p:val>
                                            <p:strVal val="#ppt_x"/>
                                          </p:val>
                                        </p:tav>
                                      </p:tavLst>
                                    </p:anim>
                                    <p:anim calcmode="lin" valueType="num">
                                      <p:cBhvr additive="base">
                                        <p:cTn id="36" dur="5000" fill="hold"/>
                                        <p:tgtEl>
                                          <p:spTgt spid="21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19"/>
                                        </p:tgtEl>
                                        <p:attrNameLst>
                                          <p:attrName>style.visibility</p:attrName>
                                        </p:attrNameLst>
                                      </p:cBhvr>
                                      <p:to>
                                        <p:strVal val="visible"/>
                                      </p:to>
                                    </p:set>
                                    <p:anim calcmode="lin" valueType="num">
                                      <p:cBhvr additive="base">
                                        <p:cTn id="41" dur="5000" fill="hold"/>
                                        <p:tgtEl>
                                          <p:spTgt spid="219"/>
                                        </p:tgtEl>
                                        <p:attrNameLst>
                                          <p:attrName>ppt_x</p:attrName>
                                        </p:attrNameLst>
                                      </p:cBhvr>
                                      <p:tavLst>
                                        <p:tav tm="0">
                                          <p:val>
                                            <p:strVal val="#ppt_x"/>
                                          </p:val>
                                        </p:tav>
                                        <p:tav tm="100000">
                                          <p:val>
                                            <p:strVal val="#ppt_x"/>
                                          </p:val>
                                        </p:tav>
                                      </p:tavLst>
                                    </p:anim>
                                    <p:anim calcmode="lin" valueType="num">
                                      <p:cBhvr additive="base">
                                        <p:cTn id="42" dur="5000" fill="hold"/>
                                        <p:tgtEl>
                                          <p:spTgt spid="21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20"/>
                                        </p:tgtEl>
                                        <p:attrNameLst>
                                          <p:attrName>style.visibility</p:attrName>
                                        </p:attrNameLst>
                                      </p:cBhvr>
                                      <p:to>
                                        <p:strVal val="visible"/>
                                      </p:to>
                                    </p:set>
                                    <p:anim calcmode="lin" valueType="num">
                                      <p:cBhvr additive="base">
                                        <p:cTn id="47" dur="5000" fill="hold"/>
                                        <p:tgtEl>
                                          <p:spTgt spid="220"/>
                                        </p:tgtEl>
                                        <p:attrNameLst>
                                          <p:attrName>ppt_x</p:attrName>
                                        </p:attrNameLst>
                                      </p:cBhvr>
                                      <p:tavLst>
                                        <p:tav tm="0">
                                          <p:val>
                                            <p:strVal val="#ppt_x"/>
                                          </p:val>
                                        </p:tav>
                                        <p:tav tm="100000">
                                          <p:val>
                                            <p:strVal val="#ppt_x"/>
                                          </p:val>
                                        </p:tav>
                                      </p:tavLst>
                                    </p:anim>
                                    <p:anim calcmode="lin" valueType="num">
                                      <p:cBhvr additive="base">
                                        <p:cTn id="48" dur="5000" fill="hold"/>
                                        <p:tgtEl>
                                          <p:spTgt spid="22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21"/>
                                        </p:tgtEl>
                                        <p:attrNameLst>
                                          <p:attrName>style.visibility</p:attrName>
                                        </p:attrNameLst>
                                      </p:cBhvr>
                                      <p:to>
                                        <p:strVal val="visible"/>
                                      </p:to>
                                    </p:set>
                                    <p:anim calcmode="lin" valueType="num">
                                      <p:cBhvr additive="base">
                                        <p:cTn id="53" dur="5000" fill="hold"/>
                                        <p:tgtEl>
                                          <p:spTgt spid="221"/>
                                        </p:tgtEl>
                                        <p:attrNameLst>
                                          <p:attrName>ppt_x</p:attrName>
                                        </p:attrNameLst>
                                      </p:cBhvr>
                                      <p:tavLst>
                                        <p:tav tm="0">
                                          <p:val>
                                            <p:strVal val="#ppt_x"/>
                                          </p:val>
                                        </p:tav>
                                        <p:tav tm="100000">
                                          <p:val>
                                            <p:strVal val="#ppt_x"/>
                                          </p:val>
                                        </p:tav>
                                      </p:tavLst>
                                    </p:anim>
                                    <p:anim calcmode="lin" valueType="num">
                                      <p:cBhvr additive="base">
                                        <p:cTn id="54" dur="5000" fill="hold"/>
                                        <p:tgtEl>
                                          <p:spTgt spid="22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22"/>
                                        </p:tgtEl>
                                        <p:attrNameLst>
                                          <p:attrName>style.visibility</p:attrName>
                                        </p:attrNameLst>
                                      </p:cBhvr>
                                      <p:to>
                                        <p:strVal val="visible"/>
                                      </p:to>
                                    </p:set>
                                    <p:anim calcmode="lin" valueType="num">
                                      <p:cBhvr additive="base">
                                        <p:cTn id="59" dur="5000" fill="hold"/>
                                        <p:tgtEl>
                                          <p:spTgt spid="222"/>
                                        </p:tgtEl>
                                        <p:attrNameLst>
                                          <p:attrName>ppt_x</p:attrName>
                                        </p:attrNameLst>
                                      </p:cBhvr>
                                      <p:tavLst>
                                        <p:tav tm="0">
                                          <p:val>
                                            <p:strVal val="#ppt_x"/>
                                          </p:val>
                                        </p:tav>
                                        <p:tav tm="100000">
                                          <p:val>
                                            <p:strVal val="#ppt_x"/>
                                          </p:val>
                                        </p:tav>
                                      </p:tavLst>
                                    </p:anim>
                                    <p:anim calcmode="lin" valueType="num">
                                      <p:cBhvr additive="base">
                                        <p:cTn id="60" dur="5000" fill="hold"/>
                                        <p:tgtEl>
                                          <p:spTgt spid="222"/>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23"/>
                                        </p:tgtEl>
                                        <p:attrNameLst>
                                          <p:attrName>style.visibility</p:attrName>
                                        </p:attrNameLst>
                                      </p:cBhvr>
                                      <p:to>
                                        <p:strVal val="visible"/>
                                      </p:to>
                                    </p:set>
                                    <p:anim calcmode="lin" valueType="num">
                                      <p:cBhvr additive="base">
                                        <p:cTn id="65" dur="5000" fill="hold"/>
                                        <p:tgtEl>
                                          <p:spTgt spid="223"/>
                                        </p:tgtEl>
                                        <p:attrNameLst>
                                          <p:attrName>ppt_x</p:attrName>
                                        </p:attrNameLst>
                                      </p:cBhvr>
                                      <p:tavLst>
                                        <p:tav tm="0">
                                          <p:val>
                                            <p:strVal val="#ppt_x"/>
                                          </p:val>
                                        </p:tav>
                                        <p:tav tm="100000">
                                          <p:val>
                                            <p:strVal val="#ppt_x"/>
                                          </p:val>
                                        </p:tav>
                                      </p:tavLst>
                                    </p:anim>
                                    <p:anim calcmode="lin" valueType="num">
                                      <p:cBhvr additive="base">
                                        <p:cTn id="66" dur="5000" fill="hold"/>
                                        <p:tgtEl>
                                          <p:spTgt spid="223"/>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24"/>
                                        </p:tgtEl>
                                        <p:attrNameLst>
                                          <p:attrName>style.visibility</p:attrName>
                                        </p:attrNameLst>
                                      </p:cBhvr>
                                      <p:to>
                                        <p:strVal val="visible"/>
                                      </p:to>
                                    </p:set>
                                    <p:anim calcmode="lin" valueType="num">
                                      <p:cBhvr additive="base">
                                        <p:cTn id="71" dur="5000" fill="hold"/>
                                        <p:tgtEl>
                                          <p:spTgt spid="224"/>
                                        </p:tgtEl>
                                        <p:attrNameLst>
                                          <p:attrName>ppt_x</p:attrName>
                                        </p:attrNameLst>
                                      </p:cBhvr>
                                      <p:tavLst>
                                        <p:tav tm="0">
                                          <p:val>
                                            <p:strVal val="#ppt_x"/>
                                          </p:val>
                                        </p:tav>
                                        <p:tav tm="100000">
                                          <p:val>
                                            <p:strVal val="#ppt_x"/>
                                          </p:val>
                                        </p:tav>
                                      </p:tavLst>
                                    </p:anim>
                                    <p:anim calcmode="lin" valueType="num">
                                      <p:cBhvr additive="base">
                                        <p:cTn id="72" dur="5000" fill="hold"/>
                                        <p:tgtEl>
                                          <p:spTgt spid="224"/>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25"/>
                                        </p:tgtEl>
                                        <p:attrNameLst>
                                          <p:attrName>style.visibility</p:attrName>
                                        </p:attrNameLst>
                                      </p:cBhvr>
                                      <p:to>
                                        <p:strVal val="visible"/>
                                      </p:to>
                                    </p:set>
                                    <p:anim calcmode="lin" valueType="num">
                                      <p:cBhvr additive="base">
                                        <p:cTn id="77" dur="5000" fill="hold"/>
                                        <p:tgtEl>
                                          <p:spTgt spid="225"/>
                                        </p:tgtEl>
                                        <p:attrNameLst>
                                          <p:attrName>ppt_x</p:attrName>
                                        </p:attrNameLst>
                                      </p:cBhvr>
                                      <p:tavLst>
                                        <p:tav tm="0">
                                          <p:val>
                                            <p:strVal val="#ppt_x"/>
                                          </p:val>
                                        </p:tav>
                                        <p:tav tm="100000">
                                          <p:val>
                                            <p:strVal val="#ppt_x"/>
                                          </p:val>
                                        </p:tav>
                                      </p:tavLst>
                                    </p:anim>
                                    <p:anim calcmode="lin" valueType="num">
                                      <p:cBhvr additive="base">
                                        <p:cTn id="78" dur="5000" fill="hold"/>
                                        <p:tgtEl>
                                          <p:spTgt spid="225"/>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26"/>
                                        </p:tgtEl>
                                        <p:attrNameLst>
                                          <p:attrName>style.visibility</p:attrName>
                                        </p:attrNameLst>
                                      </p:cBhvr>
                                      <p:to>
                                        <p:strVal val="visible"/>
                                      </p:to>
                                    </p:set>
                                    <p:anim calcmode="lin" valueType="num">
                                      <p:cBhvr additive="base">
                                        <p:cTn id="83" dur="5000" fill="hold"/>
                                        <p:tgtEl>
                                          <p:spTgt spid="226"/>
                                        </p:tgtEl>
                                        <p:attrNameLst>
                                          <p:attrName>ppt_x</p:attrName>
                                        </p:attrNameLst>
                                      </p:cBhvr>
                                      <p:tavLst>
                                        <p:tav tm="0">
                                          <p:val>
                                            <p:strVal val="#ppt_x"/>
                                          </p:val>
                                        </p:tav>
                                        <p:tav tm="100000">
                                          <p:val>
                                            <p:strVal val="#ppt_x"/>
                                          </p:val>
                                        </p:tav>
                                      </p:tavLst>
                                    </p:anim>
                                    <p:anim calcmode="lin" valueType="num">
                                      <p:cBhvr additive="base">
                                        <p:cTn id="84" dur="5000" fill="hold"/>
                                        <p:tgtEl>
                                          <p:spTgt spid="226"/>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27"/>
                                        </p:tgtEl>
                                        <p:attrNameLst>
                                          <p:attrName>style.visibility</p:attrName>
                                        </p:attrNameLst>
                                      </p:cBhvr>
                                      <p:to>
                                        <p:strVal val="visible"/>
                                      </p:to>
                                    </p:set>
                                    <p:anim calcmode="lin" valueType="num">
                                      <p:cBhvr additive="base">
                                        <p:cTn id="89" dur="5000" fill="hold"/>
                                        <p:tgtEl>
                                          <p:spTgt spid="227"/>
                                        </p:tgtEl>
                                        <p:attrNameLst>
                                          <p:attrName>ppt_x</p:attrName>
                                        </p:attrNameLst>
                                      </p:cBhvr>
                                      <p:tavLst>
                                        <p:tav tm="0">
                                          <p:val>
                                            <p:strVal val="#ppt_x"/>
                                          </p:val>
                                        </p:tav>
                                        <p:tav tm="100000">
                                          <p:val>
                                            <p:strVal val="#ppt_x"/>
                                          </p:val>
                                        </p:tav>
                                      </p:tavLst>
                                    </p:anim>
                                    <p:anim calcmode="lin" valueType="num">
                                      <p:cBhvr additive="base">
                                        <p:cTn id="90" dur="5000" fill="hold"/>
                                        <p:tgtEl>
                                          <p:spTgt spid="227"/>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28"/>
                                        </p:tgtEl>
                                        <p:attrNameLst>
                                          <p:attrName>style.visibility</p:attrName>
                                        </p:attrNameLst>
                                      </p:cBhvr>
                                      <p:to>
                                        <p:strVal val="visible"/>
                                      </p:to>
                                    </p:set>
                                    <p:anim calcmode="lin" valueType="num">
                                      <p:cBhvr additive="base">
                                        <p:cTn id="95" dur="5000" fill="hold"/>
                                        <p:tgtEl>
                                          <p:spTgt spid="228"/>
                                        </p:tgtEl>
                                        <p:attrNameLst>
                                          <p:attrName>ppt_x</p:attrName>
                                        </p:attrNameLst>
                                      </p:cBhvr>
                                      <p:tavLst>
                                        <p:tav tm="0">
                                          <p:val>
                                            <p:strVal val="#ppt_x"/>
                                          </p:val>
                                        </p:tav>
                                        <p:tav tm="100000">
                                          <p:val>
                                            <p:strVal val="#ppt_x"/>
                                          </p:val>
                                        </p:tav>
                                      </p:tavLst>
                                    </p:anim>
                                    <p:anim calcmode="lin" valueType="num">
                                      <p:cBhvr additive="base">
                                        <p:cTn id="96" dur="5000" fill="hold"/>
                                        <p:tgtEl>
                                          <p:spTgt spid="228"/>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29"/>
                                        </p:tgtEl>
                                        <p:attrNameLst>
                                          <p:attrName>style.visibility</p:attrName>
                                        </p:attrNameLst>
                                      </p:cBhvr>
                                      <p:to>
                                        <p:strVal val="visible"/>
                                      </p:to>
                                    </p:set>
                                    <p:anim calcmode="lin" valueType="num">
                                      <p:cBhvr additive="base">
                                        <p:cTn id="101" dur="5000" fill="hold"/>
                                        <p:tgtEl>
                                          <p:spTgt spid="229"/>
                                        </p:tgtEl>
                                        <p:attrNameLst>
                                          <p:attrName>ppt_x</p:attrName>
                                        </p:attrNameLst>
                                      </p:cBhvr>
                                      <p:tavLst>
                                        <p:tav tm="0">
                                          <p:val>
                                            <p:strVal val="#ppt_x"/>
                                          </p:val>
                                        </p:tav>
                                        <p:tav tm="100000">
                                          <p:val>
                                            <p:strVal val="#ppt_x"/>
                                          </p:val>
                                        </p:tav>
                                      </p:tavLst>
                                    </p:anim>
                                    <p:anim calcmode="lin" valueType="num">
                                      <p:cBhvr additive="base">
                                        <p:cTn id="102" dur="5000" fill="hold"/>
                                        <p:tgtEl>
                                          <p:spTgt spid="229"/>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230"/>
                                        </p:tgtEl>
                                        <p:attrNameLst>
                                          <p:attrName>style.visibility</p:attrName>
                                        </p:attrNameLst>
                                      </p:cBhvr>
                                      <p:to>
                                        <p:strVal val="visible"/>
                                      </p:to>
                                    </p:set>
                                    <p:anim calcmode="lin" valueType="num">
                                      <p:cBhvr additive="base">
                                        <p:cTn id="107" dur="5000" fill="hold"/>
                                        <p:tgtEl>
                                          <p:spTgt spid="230"/>
                                        </p:tgtEl>
                                        <p:attrNameLst>
                                          <p:attrName>ppt_x</p:attrName>
                                        </p:attrNameLst>
                                      </p:cBhvr>
                                      <p:tavLst>
                                        <p:tav tm="0">
                                          <p:val>
                                            <p:strVal val="#ppt_x"/>
                                          </p:val>
                                        </p:tav>
                                        <p:tav tm="100000">
                                          <p:val>
                                            <p:strVal val="#ppt_x"/>
                                          </p:val>
                                        </p:tav>
                                      </p:tavLst>
                                    </p:anim>
                                    <p:anim calcmode="lin" valueType="num">
                                      <p:cBhvr additive="base">
                                        <p:cTn id="108" dur="5000" fill="hold"/>
                                        <p:tgtEl>
                                          <p:spTgt spid="230"/>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231"/>
                                        </p:tgtEl>
                                        <p:attrNameLst>
                                          <p:attrName>style.visibility</p:attrName>
                                        </p:attrNameLst>
                                      </p:cBhvr>
                                      <p:to>
                                        <p:strVal val="visible"/>
                                      </p:to>
                                    </p:set>
                                    <p:anim calcmode="lin" valueType="num">
                                      <p:cBhvr additive="base">
                                        <p:cTn id="113" dur="5000" fill="hold"/>
                                        <p:tgtEl>
                                          <p:spTgt spid="231"/>
                                        </p:tgtEl>
                                        <p:attrNameLst>
                                          <p:attrName>ppt_x</p:attrName>
                                        </p:attrNameLst>
                                      </p:cBhvr>
                                      <p:tavLst>
                                        <p:tav tm="0">
                                          <p:val>
                                            <p:strVal val="#ppt_x"/>
                                          </p:val>
                                        </p:tav>
                                        <p:tav tm="100000">
                                          <p:val>
                                            <p:strVal val="#ppt_x"/>
                                          </p:val>
                                        </p:tav>
                                      </p:tavLst>
                                    </p:anim>
                                    <p:anim calcmode="lin" valueType="num">
                                      <p:cBhvr additive="base">
                                        <p:cTn id="114" dur="5000" fill="hold"/>
                                        <p:tgtEl>
                                          <p:spTgt spid="231"/>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232"/>
                                        </p:tgtEl>
                                        <p:attrNameLst>
                                          <p:attrName>style.visibility</p:attrName>
                                        </p:attrNameLst>
                                      </p:cBhvr>
                                      <p:to>
                                        <p:strVal val="visible"/>
                                      </p:to>
                                    </p:set>
                                    <p:anim calcmode="lin" valueType="num">
                                      <p:cBhvr additive="base">
                                        <p:cTn id="119" dur="5000" fill="hold"/>
                                        <p:tgtEl>
                                          <p:spTgt spid="232"/>
                                        </p:tgtEl>
                                        <p:attrNameLst>
                                          <p:attrName>ppt_x</p:attrName>
                                        </p:attrNameLst>
                                      </p:cBhvr>
                                      <p:tavLst>
                                        <p:tav tm="0">
                                          <p:val>
                                            <p:strVal val="#ppt_x"/>
                                          </p:val>
                                        </p:tav>
                                        <p:tav tm="100000">
                                          <p:val>
                                            <p:strVal val="#ppt_x"/>
                                          </p:val>
                                        </p:tav>
                                      </p:tavLst>
                                    </p:anim>
                                    <p:anim calcmode="lin" valueType="num">
                                      <p:cBhvr additive="base">
                                        <p:cTn id="120" dur="5000" fill="hold"/>
                                        <p:tgtEl>
                                          <p:spTgt spid="232"/>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233"/>
                                        </p:tgtEl>
                                        <p:attrNameLst>
                                          <p:attrName>style.visibility</p:attrName>
                                        </p:attrNameLst>
                                      </p:cBhvr>
                                      <p:to>
                                        <p:strVal val="visible"/>
                                      </p:to>
                                    </p:set>
                                    <p:anim calcmode="lin" valueType="num">
                                      <p:cBhvr additive="base">
                                        <p:cTn id="125" dur="5000" fill="hold"/>
                                        <p:tgtEl>
                                          <p:spTgt spid="233"/>
                                        </p:tgtEl>
                                        <p:attrNameLst>
                                          <p:attrName>ppt_x</p:attrName>
                                        </p:attrNameLst>
                                      </p:cBhvr>
                                      <p:tavLst>
                                        <p:tav tm="0">
                                          <p:val>
                                            <p:strVal val="#ppt_x"/>
                                          </p:val>
                                        </p:tav>
                                        <p:tav tm="100000">
                                          <p:val>
                                            <p:strVal val="#ppt_x"/>
                                          </p:val>
                                        </p:tav>
                                      </p:tavLst>
                                    </p:anim>
                                    <p:anim calcmode="lin" valueType="num">
                                      <p:cBhvr additive="base">
                                        <p:cTn id="126" dur="5000" fill="hold"/>
                                        <p:tgtEl>
                                          <p:spTgt spid="233"/>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234"/>
                                        </p:tgtEl>
                                        <p:attrNameLst>
                                          <p:attrName>style.visibility</p:attrName>
                                        </p:attrNameLst>
                                      </p:cBhvr>
                                      <p:to>
                                        <p:strVal val="visible"/>
                                      </p:to>
                                    </p:set>
                                    <p:anim calcmode="lin" valueType="num">
                                      <p:cBhvr additive="base">
                                        <p:cTn id="131" dur="5000" fill="hold"/>
                                        <p:tgtEl>
                                          <p:spTgt spid="234"/>
                                        </p:tgtEl>
                                        <p:attrNameLst>
                                          <p:attrName>ppt_x</p:attrName>
                                        </p:attrNameLst>
                                      </p:cBhvr>
                                      <p:tavLst>
                                        <p:tav tm="0">
                                          <p:val>
                                            <p:strVal val="#ppt_x"/>
                                          </p:val>
                                        </p:tav>
                                        <p:tav tm="100000">
                                          <p:val>
                                            <p:strVal val="#ppt_x"/>
                                          </p:val>
                                        </p:tav>
                                      </p:tavLst>
                                    </p:anim>
                                    <p:anim calcmode="lin" valueType="num">
                                      <p:cBhvr additive="base">
                                        <p:cTn id="132" dur="5000" fill="hold"/>
                                        <p:tgtEl>
                                          <p:spTgt spid="234"/>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0"/>
                                  </p:stCondLst>
                                  <p:childTnLst>
                                    <p:set>
                                      <p:cBhvr>
                                        <p:cTn id="136" dur="1" fill="hold">
                                          <p:stCondLst>
                                            <p:cond delay="0"/>
                                          </p:stCondLst>
                                        </p:cTn>
                                        <p:tgtEl>
                                          <p:spTgt spid="235"/>
                                        </p:tgtEl>
                                        <p:attrNameLst>
                                          <p:attrName>style.visibility</p:attrName>
                                        </p:attrNameLst>
                                      </p:cBhvr>
                                      <p:to>
                                        <p:strVal val="visible"/>
                                      </p:to>
                                    </p:set>
                                    <p:anim calcmode="lin" valueType="num">
                                      <p:cBhvr additive="base">
                                        <p:cTn id="137" dur="5000" fill="hold"/>
                                        <p:tgtEl>
                                          <p:spTgt spid="235"/>
                                        </p:tgtEl>
                                        <p:attrNameLst>
                                          <p:attrName>ppt_x</p:attrName>
                                        </p:attrNameLst>
                                      </p:cBhvr>
                                      <p:tavLst>
                                        <p:tav tm="0">
                                          <p:val>
                                            <p:strVal val="#ppt_x"/>
                                          </p:val>
                                        </p:tav>
                                        <p:tav tm="100000">
                                          <p:val>
                                            <p:strVal val="#ppt_x"/>
                                          </p:val>
                                        </p:tav>
                                      </p:tavLst>
                                    </p:anim>
                                    <p:anim calcmode="lin" valueType="num">
                                      <p:cBhvr additive="base">
                                        <p:cTn id="138" dur="5000" fill="hold"/>
                                        <p:tgtEl>
                                          <p:spTgt spid="235"/>
                                        </p:tgtEl>
                                        <p:attrNameLst>
                                          <p:attrName>ppt_y</p:attrName>
                                        </p:attrNameLst>
                                      </p:cBhvr>
                                      <p:tavLst>
                                        <p:tav tm="0">
                                          <p:val>
                                            <p:strVal val="1+#ppt_h/2"/>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4" fill="hold" grpId="0" nodeType="clickEffect">
                                  <p:stCondLst>
                                    <p:cond delay="0"/>
                                  </p:stCondLst>
                                  <p:childTnLst>
                                    <p:set>
                                      <p:cBhvr>
                                        <p:cTn id="142" dur="1" fill="hold">
                                          <p:stCondLst>
                                            <p:cond delay="0"/>
                                          </p:stCondLst>
                                        </p:cTn>
                                        <p:tgtEl>
                                          <p:spTgt spid="236"/>
                                        </p:tgtEl>
                                        <p:attrNameLst>
                                          <p:attrName>style.visibility</p:attrName>
                                        </p:attrNameLst>
                                      </p:cBhvr>
                                      <p:to>
                                        <p:strVal val="visible"/>
                                      </p:to>
                                    </p:set>
                                    <p:anim calcmode="lin" valueType="num">
                                      <p:cBhvr additive="base">
                                        <p:cTn id="143" dur="5000" fill="hold"/>
                                        <p:tgtEl>
                                          <p:spTgt spid="236"/>
                                        </p:tgtEl>
                                        <p:attrNameLst>
                                          <p:attrName>ppt_x</p:attrName>
                                        </p:attrNameLst>
                                      </p:cBhvr>
                                      <p:tavLst>
                                        <p:tav tm="0">
                                          <p:val>
                                            <p:strVal val="#ppt_x"/>
                                          </p:val>
                                        </p:tav>
                                        <p:tav tm="100000">
                                          <p:val>
                                            <p:strVal val="#ppt_x"/>
                                          </p:val>
                                        </p:tav>
                                      </p:tavLst>
                                    </p:anim>
                                    <p:anim calcmode="lin" valueType="num">
                                      <p:cBhvr additive="base">
                                        <p:cTn id="144" dur="5000" fill="hold"/>
                                        <p:tgtEl>
                                          <p:spTgt spid="236"/>
                                        </p:tgtEl>
                                        <p:attrNameLst>
                                          <p:attrName>ppt_y</p:attrName>
                                        </p:attrNameLst>
                                      </p:cBhvr>
                                      <p:tavLst>
                                        <p:tav tm="0">
                                          <p:val>
                                            <p:strVal val="1+#ppt_h/2"/>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4" fill="hold" grpId="0" nodeType="clickEffect">
                                  <p:stCondLst>
                                    <p:cond delay="0"/>
                                  </p:stCondLst>
                                  <p:childTnLst>
                                    <p:set>
                                      <p:cBhvr>
                                        <p:cTn id="148" dur="1" fill="hold">
                                          <p:stCondLst>
                                            <p:cond delay="0"/>
                                          </p:stCondLst>
                                        </p:cTn>
                                        <p:tgtEl>
                                          <p:spTgt spid="237"/>
                                        </p:tgtEl>
                                        <p:attrNameLst>
                                          <p:attrName>style.visibility</p:attrName>
                                        </p:attrNameLst>
                                      </p:cBhvr>
                                      <p:to>
                                        <p:strVal val="visible"/>
                                      </p:to>
                                    </p:set>
                                    <p:anim calcmode="lin" valueType="num">
                                      <p:cBhvr additive="base">
                                        <p:cTn id="149" dur="5000" fill="hold"/>
                                        <p:tgtEl>
                                          <p:spTgt spid="237"/>
                                        </p:tgtEl>
                                        <p:attrNameLst>
                                          <p:attrName>ppt_x</p:attrName>
                                        </p:attrNameLst>
                                      </p:cBhvr>
                                      <p:tavLst>
                                        <p:tav tm="0">
                                          <p:val>
                                            <p:strVal val="#ppt_x"/>
                                          </p:val>
                                        </p:tav>
                                        <p:tav tm="100000">
                                          <p:val>
                                            <p:strVal val="#ppt_x"/>
                                          </p:val>
                                        </p:tav>
                                      </p:tavLst>
                                    </p:anim>
                                    <p:anim calcmode="lin" valueType="num">
                                      <p:cBhvr additive="base">
                                        <p:cTn id="150" dur="5000" fill="hold"/>
                                        <p:tgtEl>
                                          <p:spTgt spid="237"/>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238"/>
                                        </p:tgtEl>
                                        <p:attrNameLst>
                                          <p:attrName>style.visibility</p:attrName>
                                        </p:attrNameLst>
                                      </p:cBhvr>
                                      <p:to>
                                        <p:strVal val="visible"/>
                                      </p:to>
                                    </p:set>
                                    <p:anim calcmode="lin" valueType="num">
                                      <p:cBhvr additive="base">
                                        <p:cTn id="155" dur="5000" fill="hold"/>
                                        <p:tgtEl>
                                          <p:spTgt spid="238"/>
                                        </p:tgtEl>
                                        <p:attrNameLst>
                                          <p:attrName>ppt_x</p:attrName>
                                        </p:attrNameLst>
                                      </p:cBhvr>
                                      <p:tavLst>
                                        <p:tav tm="0">
                                          <p:val>
                                            <p:strVal val="#ppt_x"/>
                                          </p:val>
                                        </p:tav>
                                        <p:tav tm="100000">
                                          <p:val>
                                            <p:strVal val="#ppt_x"/>
                                          </p:val>
                                        </p:tav>
                                      </p:tavLst>
                                    </p:anim>
                                    <p:anim calcmode="lin" valueType="num">
                                      <p:cBhvr additive="base">
                                        <p:cTn id="156" dur="5000" fill="hold"/>
                                        <p:tgtEl>
                                          <p:spTgt spid="238"/>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4" fill="hold" grpId="0" nodeType="clickEffect">
                                  <p:stCondLst>
                                    <p:cond delay="0"/>
                                  </p:stCondLst>
                                  <p:childTnLst>
                                    <p:set>
                                      <p:cBhvr>
                                        <p:cTn id="160" dur="1" fill="hold">
                                          <p:stCondLst>
                                            <p:cond delay="0"/>
                                          </p:stCondLst>
                                        </p:cTn>
                                        <p:tgtEl>
                                          <p:spTgt spid="239"/>
                                        </p:tgtEl>
                                        <p:attrNameLst>
                                          <p:attrName>style.visibility</p:attrName>
                                        </p:attrNameLst>
                                      </p:cBhvr>
                                      <p:to>
                                        <p:strVal val="visible"/>
                                      </p:to>
                                    </p:set>
                                    <p:anim calcmode="lin" valueType="num">
                                      <p:cBhvr additive="base">
                                        <p:cTn id="161" dur="5000" fill="hold"/>
                                        <p:tgtEl>
                                          <p:spTgt spid="239"/>
                                        </p:tgtEl>
                                        <p:attrNameLst>
                                          <p:attrName>ppt_x</p:attrName>
                                        </p:attrNameLst>
                                      </p:cBhvr>
                                      <p:tavLst>
                                        <p:tav tm="0">
                                          <p:val>
                                            <p:strVal val="#ppt_x"/>
                                          </p:val>
                                        </p:tav>
                                        <p:tav tm="100000">
                                          <p:val>
                                            <p:strVal val="#ppt_x"/>
                                          </p:val>
                                        </p:tav>
                                      </p:tavLst>
                                    </p:anim>
                                    <p:anim calcmode="lin" valueType="num">
                                      <p:cBhvr additive="base">
                                        <p:cTn id="162" dur="5000" fill="hold"/>
                                        <p:tgtEl>
                                          <p:spTgt spid="239"/>
                                        </p:tgtEl>
                                        <p:attrNameLst>
                                          <p:attrName>ppt_y</p:attrName>
                                        </p:attrNameLst>
                                      </p:cBhvr>
                                      <p:tavLst>
                                        <p:tav tm="0">
                                          <p:val>
                                            <p:strVal val="1+#ppt_h/2"/>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4" fill="hold" grpId="0" nodeType="clickEffect">
                                  <p:stCondLst>
                                    <p:cond delay="0"/>
                                  </p:stCondLst>
                                  <p:childTnLst>
                                    <p:set>
                                      <p:cBhvr>
                                        <p:cTn id="166" dur="1" fill="hold">
                                          <p:stCondLst>
                                            <p:cond delay="0"/>
                                          </p:stCondLst>
                                        </p:cTn>
                                        <p:tgtEl>
                                          <p:spTgt spid="240"/>
                                        </p:tgtEl>
                                        <p:attrNameLst>
                                          <p:attrName>style.visibility</p:attrName>
                                        </p:attrNameLst>
                                      </p:cBhvr>
                                      <p:to>
                                        <p:strVal val="visible"/>
                                      </p:to>
                                    </p:set>
                                    <p:anim calcmode="lin" valueType="num">
                                      <p:cBhvr additive="base">
                                        <p:cTn id="167" dur="5000" fill="hold"/>
                                        <p:tgtEl>
                                          <p:spTgt spid="240"/>
                                        </p:tgtEl>
                                        <p:attrNameLst>
                                          <p:attrName>ppt_x</p:attrName>
                                        </p:attrNameLst>
                                      </p:cBhvr>
                                      <p:tavLst>
                                        <p:tav tm="0">
                                          <p:val>
                                            <p:strVal val="#ppt_x"/>
                                          </p:val>
                                        </p:tav>
                                        <p:tav tm="100000">
                                          <p:val>
                                            <p:strVal val="#ppt_x"/>
                                          </p:val>
                                        </p:tav>
                                      </p:tavLst>
                                    </p:anim>
                                    <p:anim calcmode="lin" valueType="num">
                                      <p:cBhvr additive="base">
                                        <p:cTn id="168" dur="5000" fill="hold"/>
                                        <p:tgtEl>
                                          <p:spTgt spid="240"/>
                                        </p:tgtEl>
                                        <p:attrNameLst>
                                          <p:attrName>ppt_y</p:attrName>
                                        </p:attrNameLst>
                                      </p:cBhvr>
                                      <p:tavLst>
                                        <p:tav tm="0">
                                          <p:val>
                                            <p:strVal val="1+#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4" fill="hold" grpId="0" nodeType="clickEffect">
                                  <p:stCondLst>
                                    <p:cond delay="0"/>
                                  </p:stCondLst>
                                  <p:childTnLst>
                                    <p:set>
                                      <p:cBhvr>
                                        <p:cTn id="172" dur="1" fill="hold">
                                          <p:stCondLst>
                                            <p:cond delay="0"/>
                                          </p:stCondLst>
                                        </p:cTn>
                                        <p:tgtEl>
                                          <p:spTgt spid="241"/>
                                        </p:tgtEl>
                                        <p:attrNameLst>
                                          <p:attrName>style.visibility</p:attrName>
                                        </p:attrNameLst>
                                      </p:cBhvr>
                                      <p:to>
                                        <p:strVal val="visible"/>
                                      </p:to>
                                    </p:set>
                                    <p:anim calcmode="lin" valueType="num">
                                      <p:cBhvr additive="base">
                                        <p:cTn id="173" dur="5000" fill="hold"/>
                                        <p:tgtEl>
                                          <p:spTgt spid="241"/>
                                        </p:tgtEl>
                                        <p:attrNameLst>
                                          <p:attrName>ppt_x</p:attrName>
                                        </p:attrNameLst>
                                      </p:cBhvr>
                                      <p:tavLst>
                                        <p:tav tm="0">
                                          <p:val>
                                            <p:strVal val="#ppt_x"/>
                                          </p:val>
                                        </p:tav>
                                        <p:tav tm="100000">
                                          <p:val>
                                            <p:strVal val="#ppt_x"/>
                                          </p:val>
                                        </p:tav>
                                      </p:tavLst>
                                    </p:anim>
                                    <p:anim calcmode="lin" valueType="num">
                                      <p:cBhvr additive="base">
                                        <p:cTn id="174" dur="5000" fill="hold"/>
                                        <p:tgtEl>
                                          <p:spTgt spid="241"/>
                                        </p:tgtEl>
                                        <p:attrNameLst>
                                          <p:attrName>ppt_y</p:attrName>
                                        </p:attrNameLst>
                                      </p:cBhvr>
                                      <p:tavLst>
                                        <p:tav tm="0">
                                          <p:val>
                                            <p:strVal val="1+#ppt_h/2"/>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4" fill="hold" grpId="0" nodeType="clickEffect">
                                  <p:stCondLst>
                                    <p:cond delay="0"/>
                                  </p:stCondLst>
                                  <p:childTnLst>
                                    <p:set>
                                      <p:cBhvr>
                                        <p:cTn id="178" dur="1" fill="hold">
                                          <p:stCondLst>
                                            <p:cond delay="0"/>
                                          </p:stCondLst>
                                        </p:cTn>
                                        <p:tgtEl>
                                          <p:spTgt spid="242"/>
                                        </p:tgtEl>
                                        <p:attrNameLst>
                                          <p:attrName>style.visibility</p:attrName>
                                        </p:attrNameLst>
                                      </p:cBhvr>
                                      <p:to>
                                        <p:strVal val="visible"/>
                                      </p:to>
                                    </p:set>
                                    <p:anim calcmode="lin" valueType="num">
                                      <p:cBhvr additive="base">
                                        <p:cTn id="179" dur="5000" fill="hold"/>
                                        <p:tgtEl>
                                          <p:spTgt spid="242"/>
                                        </p:tgtEl>
                                        <p:attrNameLst>
                                          <p:attrName>ppt_x</p:attrName>
                                        </p:attrNameLst>
                                      </p:cBhvr>
                                      <p:tavLst>
                                        <p:tav tm="0">
                                          <p:val>
                                            <p:strVal val="#ppt_x"/>
                                          </p:val>
                                        </p:tav>
                                        <p:tav tm="100000">
                                          <p:val>
                                            <p:strVal val="#ppt_x"/>
                                          </p:val>
                                        </p:tav>
                                      </p:tavLst>
                                    </p:anim>
                                    <p:anim calcmode="lin" valueType="num">
                                      <p:cBhvr additive="base">
                                        <p:cTn id="180" dur="5000" fill="hold"/>
                                        <p:tgtEl>
                                          <p:spTgt spid="242"/>
                                        </p:tgtEl>
                                        <p:attrNameLst>
                                          <p:attrName>ppt_y</p:attrName>
                                        </p:attrNameLst>
                                      </p:cBhvr>
                                      <p:tavLst>
                                        <p:tav tm="0">
                                          <p:val>
                                            <p:strVal val="1+#ppt_h/2"/>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4" fill="hold" grpId="0" nodeType="clickEffect">
                                  <p:stCondLst>
                                    <p:cond delay="0"/>
                                  </p:stCondLst>
                                  <p:childTnLst>
                                    <p:set>
                                      <p:cBhvr>
                                        <p:cTn id="184" dur="1" fill="hold">
                                          <p:stCondLst>
                                            <p:cond delay="0"/>
                                          </p:stCondLst>
                                        </p:cTn>
                                        <p:tgtEl>
                                          <p:spTgt spid="243"/>
                                        </p:tgtEl>
                                        <p:attrNameLst>
                                          <p:attrName>style.visibility</p:attrName>
                                        </p:attrNameLst>
                                      </p:cBhvr>
                                      <p:to>
                                        <p:strVal val="visible"/>
                                      </p:to>
                                    </p:set>
                                    <p:anim calcmode="lin" valueType="num">
                                      <p:cBhvr additive="base">
                                        <p:cTn id="185" dur="5000" fill="hold"/>
                                        <p:tgtEl>
                                          <p:spTgt spid="243"/>
                                        </p:tgtEl>
                                        <p:attrNameLst>
                                          <p:attrName>ppt_x</p:attrName>
                                        </p:attrNameLst>
                                      </p:cBhvr>
                                      <p:tavLst>
                                        <p:tav tm="0">
                                          <p:val>
                                            <p:strVal val="#ppt_x"/>
                                          </p:val>
                                        </p:tav>
                                        <p:tav tm="100000">
                                          <p:val>
                                            <p:strVal val="#ppt_x"/>
                                          </p:val>
                                        </p:tav>
                                      </p:tavLst>
                                    </p:anim>
                                    <p:anim calcmode="lin" valueType="num">
                                      <p:cBhvr additive="base">
                                        <p:cTn id="186" dur="5000" fill="hold"/>
                                        <p:tgtEl>
                                          <p:spTgt spid="243"/>
                                        </p:tgtEl>
                                        <p:attrNameLst>
                                          <p:attrName>ppt_y</p:attrName>
                                        </p:attrNameLst>
                                      </p:cBhvr>
                                      <p:tavLst>
                                        <p:tav tm="0">
                                          <p:val>
                                            <p:strVal val="1+#ppt_h/2"/>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4" fill="hold" grpId="0" nodeType="clickEffect">
                                  <p:stCondLst>
                                    <p:cond delay="0"/>
                                  </p:stCondLst>
                                  <p:childTnLst>
                                    <p:set>
                                      <p:cBhvr>
                                        <p:cTn id="190" dur="1" fill="hold">
                                          <p:stCondLst>
                                            <p:cond delay="0"/>
                                          </p:stCondLst>
                                        </p:cTn>
                                        <p:tgtEl>
                                          <p:spTgt spid="244"/>
                                        </p:tgtEl>
                                        <p:attrNameLst>
                                          <p:attrName>style.visibility</p:attrName>
                                        </p:attrNameLst>
                                      </p:cBhvr>
                                      <p:to>
                                        <p:strVal val="visible"/>
                                      </p:to>
                                    </p:set>
                                    <p:anim calcmode="lin" valueType="num">
                                      <p:cBhvr additive="base">
                                        <p:cTn id="191" dur="5000" fill="hold"/>
                                        <p:tgtEl>
                                          <p:spTgt spid="244"/>
                                        </p:tgtEl>
                                        <p:attrNameLst>
                                          <p:attrName>ppt_x</p:attrName>
                                        </p:attrNameLst>
                                      </p:cBhvr>
                                      <p:tavLst>
                                        <p:tav tm="0">
                                          <p:val>
                                            <p:strVal val="#ppt_x"/>
                                          </p:val>
                                        </p:tav>
                                        <p:tav tm="100000">
                                          <p:val>
                                            <p:strVal val="#ppt_x"/>
                                          </p:val>
                                        </p:tav>
                                      </p:tavLst>
                                    </p:anim>
                                    <p:anim calcmode="lin" valueType="num">
                                      <p:cBhvr additive="base">
                                        <p:cTn id="192" dur="5000" fill="hold"/>
                                        <p:tgtEl>
                                          <p:spTgt spid="244"/>
                                        </p:tgtEl>
                                        <p:attrNameLst>
                                          <p:attrName>ppt_y</p:attrName>
                                        </p:attrNameLst>
                                      </p:cBhvr>
                                      <p:tavLst>
                                        <p:tav tm="0">
                                          <p:val>
                                            <p:strVal val="1+#ppt_h/2"/>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4" fill="hold" grpId="0" nodeType="clickEffect">
                                  <p:stCondLst>
                                    <p:cond delay="0"/>
                                  </p:stCondLst>
                                  <p:childTnLst>
                                    <p:set>
                                      <p:cBhvr>
                                        <p:cTn id="196" dur="1" fill="hold">
                                          <p:stCondLst>
                                            <p:cond delay="0"/>
                                          </p:stCondLst>
                                        </p:cTn>
                                        <p:tgtEl>
                                          <p:spTgt spid="245"/>
                                        </p:tgtEl>
                                        <p:attrNameLst>
                                          <p:attrName>style.visibility</p:attrName>
                                        </p:attrNameLst>
                                      </p:cBhvr>
                                      <p:to>
                                        <p:strVal val="visible"/>
                                      </p:to>
                                    </p:set>
                                    <p:anim calcmode="lin" valueType="num">
                                      <p:cBhvr additive="base">
                                        <p:cTn id="197" dur="5000" fill="hold"/>
                                        <p:tgtEl>
                                          <p:spTgt spid="245"/>
                                        </p:tgtEl>
                                        <p:attrNameLst>
                                          <p:attrName>ppt_x</p:attrName>
                                        </p:attrNameLst>
                                      </p:cBhvr>
                                      <p:tavLst>
                                        <p:tav tm="0">
                                          <p:val>
                                            <p:strVal val="#ppt_x"/>
                                          </p:val>
                                        </p:tav>
                                        <p:tav tm="100000">
                                          <p:val>
                                            <p:strVal val="#ppt_x"/>
                                          </p:val>
                                        </p:tav>
                                      </p:tavLst>
                                    </p:anim>
                                    <p:anim calcmode="lin" valueType="num">
                                      <p:cBhvr additive="base">
                                        <p:cTn id="198" dur="5000" fill="hold"/>
                                        <p:tgtEl>
                                          <p:spTgt spid="245"/>
                                        </p:tgtEl>
                                        <p:attrNameLst>
                                          <p:attrName>ppt_y</p:attrName>
                                        </p:attrNameLst>
                                      </p:cBhvr>
                                      <p:tavLst>
                                        <p:tav tm="0">
                                          <p:val>
                                            <p:strVal val="1+#ppt_h/2"/>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4" fill="hold" grpId="0" nodeType="clickEffect">
                                  <p:stCondLst>
                                    <p:cond delay="0"/>
                                  </p:stCondLst>
                                  <p:childTnLst>
                                    <p:set>
                                      <p:cBhvr>
                                        <p:cTn id="202" dur="1" fill="hold">
                                          <p:stCondLst>
                                            <p:cond delay="0"/>
                                          </p:stCondLst>
                                        </p:cTn>
                                        <p:tgtEl>
                                          <p:spTgt spid="246"/>
                                        </p:tgtEl>
                                        <p:attrNameLst>
                                          <p:attrName>style.visibility</p:attrName>
                                        </p:attrNameLst>
                                      </p:cBhvr>
                                      <p:to>
                                        <p:strVal val="visible"/>
                                      </p:to>
                                    </p:set>
                                    <p:anim calcmode="lin" valueType="num">
                                      <p:cBhvr additive="base">
                                        <p:cTn id="203" dur="5000" fill="hold"/>
                                        <p:tgtEl>
                                          <p:spTgt spid="246"/>
                                        </p:tgtEl>
                                        <p:attrNameLst>
                                          <p:attrName>ppt_x</p:attrName>
                                        </p:attrNameLst>
                                      </p:cBhvr>
                                      <p:tavLst>
                                        <p:tav tm="0">
                                          <p:val>
                                            <p:strVal val="#ppt_x"/>
                                          </p:val>
                                        </p:tav>
                                        <p:tav tm="100000">
                                          <p:val>
                                            <p:strVal val="#ppt_x"/>
                                          </p:val>
                                        </p:tav>
                                      </p:tavLst>
                                    </p:anim>
                                    <p:anim calcmode="lin" valueType="num">
                                      <p:cBhvr additive="base">
                                        <p:cTn id="204" dur="5000" fill="hold"/>
                                        <p:tgtEl>
                                          <p:spTgt spid="246"/>
                                        </p:tgtEl>
                                        <p:attrNameLst>
                                          <p:attrName>ppt_y</p:attrName>
                                        </p:attrNameLst>
                                      </p:cBhvr>
                                      <p:tavLst>
                                        <p:tav tm="0">
                                          <p:val>
                                            <p:strVal val="1+#ppt_h/2"/>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4" fill="hold" grpId="0" nodeType="clickEffect">
                                  <p:stCondLst>
                                    <p:cond delay="0"/>
                                  </p:stCondLst>
                                  <p:childTnLst>
                                    <p:set>
                                      <p:cBhvr>
                                        <p:cTn id="208" dur="1" fill="hold">
                                          <p:stCondLst>
                                            <p:cond delay="0"/>
                                          </p:stCondLst>
                                        </p:cTn>
                                        <p:tgtEl>
                                          <p:spTgt spid="247"/>
                                        </p:tgtEl>
                                        <p:attrNameLst>
                                          <p:attrName>style.visibility</p:attrName>
                                        </p:attrNameLst>
                                      </p:cBhvr>
                                      <p:to>
                                        <p:strVal val="visible"/>
                                      </p:to>
                                    </p:set>
                                    <p:anim calcmode="lin" valueType="num">
                                      <p:cBhvr additive="base">
                                        <p:cTn id="209" dur="5000" fill="hold"/>
                                        <p:tgtEl>
                                          <p:spTgt spid="247"/>
                                        </p:tgtEl>
                                        <p:attrNameLst>
                                          <p:attrName>ppt_x</p:attrName>
                                        </p:attrNameLst>
                                      </p:cBhvr>
                                      <p:tavLst>
                                        <p:tav tm="0">
                                          <p:val>
                                            <p:strVal val="#ppt_x"/>
                                          </p:val>
                                        </p:tav>
                                        <p:tav tm="100000">
                                          <p:val>
                                            <p:strVal val="#ppt_x"/>
                                          </p:val>
                                        </p:tav>
                                      </p:tavLst>
                                    </p:anim>
                                    <p:anim calcmode="lin" valueType="num">
                                      <p:cBhvr additive="base">
                                        <p:cTn id="210" dur="5000" fill="hold"/>
                                        <p:tgtEl>
                                          <p:spTgt spid="247"/>
                                        </p:tgtEl>
                                        <p:attrNameLst>
                                          <p:attrName>ppt_y</p:attrName>
                                        </p:attrNameLst>
                                      </p:cBhvr>
                                      <p:tavLst>
                                        <p:tav tm="0">
                                          <p:val>
                                            <p:strVal val="1+#ppt_h/2"/>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4" fill="hold" grpId="0" nodeType="clickEffect">
                                  <p:stCondLst>
                                    <p:cond delay="0"/>
                                  </p:stCondLst>
                                  <p:childTnLst>
                                    <p:set>
                                      <p:cBhvr>
                                        <p:cTn id="214" dur="1" fill="hold">
                                          <p:stCondLst>
                                            <p:cond delay="0"/>
                                          </p:stCondLst>
                                        </p:cTn>
                                        <p:tgtEl>
                                          <p:spTgt spid="248"/>
                                        </p:tgtEl>
                                        <p:attrNameLst>
                                          <p:attrName>style.visibility</p:attrName>
                                        </p:attrNameLst>
                                      </p:cBhvr>
                                      <p:to>
                                        <p:strVal val="visible"/>
                                      </p:to>
                                    </p:set>
                                    <p:anim calcmode="lin" valueType="num">
                                      <p:cBhvr additive="base">
                                        <p:cTn id="215" dur="5000" fill="hold"/>
                                        <p:tgtEl>
                                          <p:spTgt spid="248"/>
                                        </p:tgtEl>
                                        <p:attrNameLst>
                                          <p:attrName>ppt_x</p:attrName>
                                        </p:attrNameLst>
                                      </p:cBhvr>
                                      <p:tavLst>
                                        <p:tav tm="0">
                                          <p:val>
                                            <p:strVal val="#ppt_x"/>
                                          </p:val>
                                        </p:tav>
                                        <p:tav tm="100000">
                                          <p:val>
                                            <p:strVal val="#ppt_x"/>
                                          </p:val>
                                        </p:tav>
                                      </p:tavLst>
                                    </p:anim>
                                    <p:anim calcmode="lin" valueType="num">
                                      <p:cBhvr additive="base">
                                        <p:cTn id="216" dur="5000" fill="hold"/>
                                        <p:tgtEl>
                                          <p:spTgt spid="248"/>
                                        </p:tgtEl>
                                        <p:attrNameLst>
                                          <p:attrName>ppt_y</p:attrName>
                                        </p:attrNameLst>
                                      </p:cBhvr>
                                      <p:tavLst>
                                        <p:tav tm="0">
                                          <p:val>
                                            <p:strVal val="1+#ppt_h/2"/>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4" fill="hold" grpId="0" nodeType="clickEffect">
                                  <p:stCondLst>
                                    <p:cond delay="0"/>
                                  </p:stCondLst>
                                  <p:childTnLst>
                                    <p:set>
                                      <p:cBhvr>
                                        <p:cTn id="220" dur="1" fill="hold">
                                          <p:stCondLst>
                                            <p:cond delay="0"/>
                                          </p:stCondLst>
                                        </p:cTn>
                                        <p:tgtEl>
                                          <p:spTgt spid="249"/>
                                        </p:tgtEl>
                                        <p:attrNameLst>
                                          <p:attrName>style.visibility</p:attrName>
                                        </p:attrNameLst>
                                      </p:cBhvr>
                                      <p:to>
                                        <p:strVal val="visible"/>
                                      </p:to>
                                    </p:set>
                                    <p:anim calcmode="lin" valueType="num">
                                      <p:cBhvr additive="base">
                                        <p:cTn id="221" dur="5000" fill="hold"/>
                                        <p:tgtEl>
                                          <p:spTgt spid="249"/>
                                        </p:tgtEl>
                                        <p:attrNameLst>
                                          <p:attrName>ppt_x</p:attrName>
                                        </p:attrNameLst>
                                      </p:cBhvr>
                                      <p:tavLst>
                                        <p:tav tm="0">
                                          <p:val>
                                            <p:strVal val="#ppt_x"/>
                                          </p:val>
                                        </p:tav>
                                        <p:tav tm="100000">
                                          <p:val>
                                            <p:strVal val="#ppt_x"/>
                                          </p:val>
                                        </p:tav>
                                      </p:tavLst>
                                    </p:anim>
                                    <p:anim calcmode="lin" valueType="num">
                                      <p:cBhvr additive="base">
                                        <p:cTn id="222" dur="5000" fill="hold"/>
                                        <p:tgtEl>
                                          <p:spTgt spid="249"/>
                                        </p:tgtEl>
                                        <p:attrNameLst>
                                          <p:attrName>ppt_y</p:attrName>
                                        </p:attrNameLst>
                                      </p:cBhvr>
                                      <p:tavLst>
                                        <p:tav tm="0">
                                          <p:val>
                                            <p:strVal val="1+#ppt_h/2"/>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2" presetClass="entr" presetSubtype="4" fill="hold" grpId="0" nodeType="clickEffect">
                                  <p:stCondLst>
                                    <p:cond delay="0"/>
                                  </p:stCondLst>
                                  <p:childTnLst>
                                    <p:set>
                                      <p:cBhvr>
                                        <p:cTn id="226" dur="1" fill="hold">
                                          <p:stCondLst>
                                            <p:cond delay="0"/>
                                          </p:stCondLst>
                                        </p:cTn>
                                        <p:tgtEl>
                                          <p:spTgt spid="250"/>
                                        </p:tgtEl>
                                        <p:attrNameLst>
                                          <p:attrName>style.visibility</p:attrName>
                                        </p:attrNameLst>
                                      </p:cBhvr>
                                      <p:to>
                                        <p:strVal val="visible"/>
                                      </p:to>
                                    </p:set>
                                    <p:anim calcmode="lin" valueType="num">
                                      <p:cBhvr additive="base">
                                        <p:cTn id="227" dur="5000" fill="hold"/>
                                        <p:tgtEl>
                                          <p:spTgt spid="250"/>
                                        </p:tgtEl>
                                        <p:attrNameLst>
                                          <p:attrName>ppt_x</p:attrName>
                                        </p:attrNameLst>
                                      </p:cBhvr>
                                      <p:tavLst>
                                        <p:tav tm="0">
                                          <p:val>
                                            <p:strVal val="#ppt_x"/>
                                          </p:val>
                                        </p:tav>
                                        <p:tav tm="100000">
                                          <p:val>
                                            <p:strVal val="#ppt_x"/>
                                          </p:val>
                                        </p:tav>
                                      </p:tavLst>
                                    </p:anim>
                                    <p:anim calcmode="lin" valueType="num">
                                      <p:cBhvr additive="base">
                                        <p:cTn id="228" dur="5000" fill="hold"/>
                                        <p:tgtEl>
                                          <p:spTgt spid="250"/>
                                        </p:tgtEl>
                                        <p:attrNameLst>
                                          <p:attrName>ppt_y</p:attrName>
                                        </p:attrNameLst>
                                      </p:cBhvr>
                                      <p:tavLst>
                                        <p:tav tm="0">
                                          <p:val>
                                            <p:strVal val="1+#ppt_h/2"/>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4" fill="hold" grpId="0" nodeType="clickEffect">
                                  <p:stCondLst>
                                    <p:cond delay="0"/>
                                  </p:stCondLst>
                                  <p:childTnLst>
                                    <p:set>
                                      <p:cBhvr>
                                        <p:cTn id="232" dur="1" fill="hold">
                                          <p:stCondLst>
                                            <p:cond delay="0"/>
                                          </p:stCondLst>
                                        </p:cTn>
                                        <p:tgtEl>
                                          <p:spTgt spid="251"/>
                                        </p:tgtEl>
                                        <p:attrNameLst>
                                          <p:attrName>style.visibility</p:attrName>
                                        </p:attrNameLst>
                                      </p:cBhvr>
                                      <p:to>
                                        <p:strVal val="visible"/>
                                      </p:to>
                                    </p:set>
                                    <p:anim calcmode="lin" valueType="num">
                                      <p:cBhvr additive="base">
                                        <p:cTn id="233" dur="5000" fill="hold"/>
                                        <p:tgtEl>
                                          <p:spTgt spid="251"/>
                                        </p:tgtEl>
                                        <p:attrNameLst>
                                          <p:attrName>ppt_x</p:attrName>
                                        </p:attrNameLst>
                                      </p:cBhvr>
                                      <p:tavLst>
                                        <p:tav tm="0">
                                          <p:val>
                                            <p:strVal val="#ppt_x"/>
                                          </p:val>
                                        </p:tav>
                                        <p:tav tm="100000">
                                          <p:val>
                                            <p:strVal val="#ppt_x"/>
                                          </p:val>
                                        </p:tav>
                                      </p:tavLst>
                                    </p:anim>
                                    <p:anim calcmode="lin" valueType="num">
                                      <p:cBhvr additive="base">
                                        <p:cTn id="234" dur="5000" fill="hold"/>
                                        <p:tgtEl>
                                          <p:spTgt spid="251"/>
                                        </p:tgtEl>
                                        <p:attrNameLst>
                                          <p:attrName>ppt_y</p:attrName>
                                        </p:attrNameLst>
                                      </p:cBhvr>
                                      <p:tavLst>
                                        <p:tav tm="0">
                                          <p:val>
                                            <p:strVal val="1+#ppt_h/2"/>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4" fill="hold" grpId="0" nodeType="clickEffect">
                                  <p:stCondLst>
                                    <p:cond delay="0"/>
                                  </p:stCondLst>
                                  <p:childTnLst>
                                    <p:set>
                                      <p:cBhvr>
                                        <p:cTn id="238" dur="1" fill="hold">
                                          <p:stCondLst>
                                            <p:cond delay="0"/>
                                          </p:stCondLst>
                                        </p:cTn>
                                        <p:tgtEl>
                                          <p:spTgt spid="252"/>
                                        </p:tgtEl>
                                        <p:attrNameLst>
                                          <p:attrName>style.visibility</p:attrName>
                                        </p:attrNameLst>
                                      </p:cBhvr>
                                      <p:to>
                                        <p:strVal val="visible"/>
                                      </p:to>
                                    </p:set>
                                    <p:anim calcmode="lin" valueType="num">
                                      <p:cBhvr additive="base">
                                        <p:cTn id="239" dur="5000" fill="hold"/>
                                        <p:tgtEl>
                                          <p:spTgt spid="252"/>
                                        </p:tgtEl>
                                        <p:attrNameLst>
                                          <p:attrName>ppt_x</p:attrName>
                                        </p:attrNameLst>
                                      </p:cBhvr>
                                      <p:tavLst>
                                        <p:tav tm="0">
                                          <p:val>
                                            <p:strVal val="#ppt_x"/>
                                          </p:val>
                                        </p:tav>
                                        <p:tav tm="100000">
                                          <p:val>
                                            <p:strVal val="#ppt_x"/>
                                          </p:val>
                                        </p:tav>
                                      </p:tavLst>
                                    </p:anim>
                                    <p:anim calcmode="lin" valueType="num">
                                      <p:cBhvr additive="base">
                                        <p:cTn id="240" dur="5000" fill="hold"/>
                                        <p:tgtEl>
                                          <p:spTgt spid="252"/>
                                        </p:tgtEl>
                                        <p:attrNameLst>
                                          <p:attrName>ppt_y</p:attrName>
                                        </p:attrNameLst>
                                      </p:cBhvr>
                                      <p:tavLst>
                                        <p:tav tm="0">
                                          <p:val>
                                            <p:strVal val="1+#ppt_h/2"/>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2" presetClass="entr" presetSubtype="4" fill="hold" grpId="0" nodeType="clickEffect">
                                  <p:stCondLst>
                                    <p:cond delay="0"/>
                                  </p:stCondLst>
                                  <p:childTnLst>
                                    <p:set>
                                      <p:cBhvr>
                                        <p:cTn id="244" dur="1" fill="hold">
                                          <p:stCondLst>
                                            <p:cond delay="0"/>
                                          </p:stCondLst>
                                        </p:cTn>
                                        <p:tgtEl>
                                          <p:spTgt spid="253"/>
                                        </p:tgtEl>
                                        <p:attrNameLst>
                                          <p:attrName>style.visibility</p:attrName>
                                        </p:attrNameLst>
                                      </p:cBhvr>
                                      <p:to>
                                        <p:strVal val="visible"/>
                                      </p:to>
                                    </p:set>
                                    <p:anim calcmode="lin" valueType="num">
                                      <p:cBhvr additive="base">
                                        <p:cTn id="245" dur="5000" fill="hold"/>
                                        <p:tgtEl>
                                          <p:spTgt spid="253"/>
                                        </p:tgtEl>
                                        <p:attrNameLst>
                                          <p:attrName>ppt_x</p:attrName>
                                        </p:attrNameLst>
                                      </p:cBhvr>
                                      <p:tavLst>
                                        <p:tav tm="0">
                                          <p:val>
                                            <p:strVal val="#ppt_x"/>
                                          </p:val>
                                        </p:tav>
                                        <p:tav tm="100000">
                                          <p:val>
                                            <p:strVal val="#ppt_x"/>
                                          </p:val>
                                        </p:tav>
                                      </p:tavLst>
                                    </p:anim>
                                    <p:anim calcmode="lin" valueType="num">
                                      <p:cBhvr additive="base">
                                        <p:cTn id="246" dur="5000" fill="hold"/>
                                        <p:tgtEl>
                                          <p:spTgt spid="253"/>
                                        </p:tgtEl>
                                        <p:attrNameLst>
                                          <p:attrName>ppt_y</p:attrName>
                                        </p:attrNameLst>
                                      </p:cBhvr>
                                      <p:tavLst>
                                        <p:tav tm="0">
                                          <p:val>
                                            <p:strVal val="1+#ppt_h/2"/>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4" fill="hold" grpId="0" nodeType="clickEffect">
                                  <p:stCondLst>
                                    <p:cond delay="0"/>
                                  </p:stCondLst>
                                  <p:childTnLst>
                                    <p:set>
                                      <p:cBhvr>
                                        <p:cTn id="250" dur="1" fill="hold">
                                          <p:stCondLst>
                                            <p:cond delay="0"/>
                                          </p:stCondLst>
                                        </p:cTn>
                                        <p:tgtEl>
                                          <p:spTgt spid="254"/>
                                        </p:tgtEl>
                                        <p:attrNameLst>
                                          <p:attrName>style.visibility</p:attrName>
                                        </p:attrNameLst>
                                      </p:cBhvr>
                                      <p:to>
                                        <p:strVal val="visible"/>
                                      </p:to>
                                    </p:set>
                                    <p:anim calcmode="lin" valueType="num">
                                      <p:cBhvr additive="base">
                                        <p:cTn id="251" dur="5000" fill="hold"/>
                                        <p:tgtEl>
                                          <p:spTgt spid="254"/>
                                        </p:tgtEl>
                                        <p:attrNameLst>
                                          <p:attrName>ppt_x</p:attrName>
                                        </p:attrNameLst>
                                      </p:cBhvr>
                                      <p:tavLst>
                                        <p:tav tm="0">
                                          <p:val>
                                            <p:strVal val="#ppt_x"/>
                                          </p:val>
                                        </p:tav>
                                        <p:tav tm="100000">
                                          <p:val>
                                            <p:strVal val="#ppt_x"/>
                                          </p:val>
                                        </p:tav>
                                      </p:tavLst>
                                    </p:anim>
                                    <p:anim calcmode="lin" valueType="num">
                                      <p:cBhvr additive="base">
                                        <p:cTn id="252" dur="5000" fill="hold"/>
                                        <p:tgtEl>
                                          <p:spTgt spid="254"/>
                                        </p:tgtEl>
                                        <p:attrNameLst>
                                          <p:attrName>ppt_y</p:attrName>
                                        </p:attrNameLst>
                                      </p:cBhvr>
                                      <p:tavLst>
                                        <p:tav tm="0">
                                          <p:val>
                                            <p:strVal val="1+#ppt_h/2"/>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4" fill="hold" grpId="0" nodeType="clickEffect">
                                  <p:stCondLst>
                                    <p:cond delay="0"/>
                                  </p:stCondLst>
                                  <p:childTnLst>
                                    <p:set>
                                      <p:cBhvr>
                                        <p:cTn id="256" dur="1" fill="hold">
                                          <p:stCondLst>
                                            <p:cond delay="0"/>
                                          </p:stCondLst>
                                        </p:cTn>
                                        <p:tgtEl>
                                          <p:spTgt spid="255"/>
                                        </p:tgtEl>
                                        <p:attrNameLst>
                                          <p:attrName>style.visibility</p:attrName>
                                        </p:attrNameLst>
                                      </p:cBhvr>
                                      <p:to>
                                        <p:strVal val="visible"/>
                                      </p:to>
                                    </p:set>
                                    <p:anim calcmode="lin" valueType="num">
                                      <p:cBhvr additive="base">
                                        <p:cTn id="257" dur="5000" fill="hold"/>
                                        <p:tgtEl>
                                          <p:spTgt spid="255"/>
                                        </p:tgtEl>
                                        <p:attrNameLst>
                                          <p:attrName>ppt_x</p:attrName>
                                        </p:attrNameLst>
                                      </p:cBhvr>
                                      <p:tavLst>
                                        <p:tav tm="0">
                                          <p:val>
                                            <p:strVal val="#ppt_x"/>
                                          </p:val>
                                        </p:tav>
                                        <p:tav tm="100000">
                                          <p:val>
                                            <p:strVal val="#ppt_x"/>
                                          </p:val>
                                        </p:tav>
                                      </p:tavLst>
                                    </p:anim>
                                    <p:anim calcmode="lin" valueType="num">
                                      <p:cBhvr additive="base">
                                        <p:cTn id="258" dur="5000" fill="hold"/>
                                        <p:tgtEl>
                                          <p:spTgt spid="255"/>
                                        </p:tgtEl>
                                        <p:attrNameLst>
                                          <p:attrName>ppt_y</p:attrName>
                                        </p:attrNameLst>
                                      </p:cBhvr>
                                      <p:tavLst>
                                        <p:tav tm="0">
                                          <p:val>
                                            <p:strVal val="1+#ppt_h/2"/>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4" fill="hold" grpId="0" nodeType="clickEffect">
                                  <p:stCondLst>
                                    <p:cond delay="0"/>
                                  </p:stCondLst>
                                  <p:childTnLst>
                                    <p:set>
                                      <p:cBhvr>
                                        <p:cTn id="262" dur="1" fill="hold">
                                          <p:stCondLst>
                                            <p:cond delay="0"/>
                                          </p:stCondLst>
                                        </p:cTn>
                                        <p:tgtEl>
                                          <p:spTgt spid="256"/>
                                        </p:tgtEl>
                                        <p:attrNameLst>
                                          <p:attrName>style.visibility</p:attrName>
                                        </p:attrNameLst>
                                      </p:cBhvr>
                                      <p:to>
                                        <p:strVal val="visible"/>
                                      </p:to>
                                    </p:set>
                                    <p:anim calcmode="lin" valueType="num">
                                      <p:cBhvr additive="base">
                                        <p:cTn id="263" dur="5000" fill="hold"/>
                                        <p:tgtEl>
                                          <p:spTgt spid="256"/>
                                        </p:tgtEl>
                                        <p:attrNameLst>
                                          <p:attrName>ppt_x</p:attrName>
                                        </p:attrNameLst>
                                      </p:cBhvr>
                                      <p:tavLst>
                                        <p:tav tm="0">
                                          <p:val>
                                            <p:strVal val="#ppt_x"/>
                                          </p:val>
                                        </p:tav>
                                        <p:tav tm="100000">
                                          <p:val>
                                            <p:strVal val="#ppt_x"/>
                                          </p:val>
                                        </p:tav>
                                      </p:tavLst>
                                    </p:anim>
                                    <p:anim calcmode="lin" valueType="num">
                                      <p:cBhvr additive="base">
                                        <p:cTn id="264" dur="5000" fill="hold"/>
                                        <p:tgtEl>
                                          <p:spTgt spid="256"/>
                                        </p:tgtEl>
                                        <p:attrNameLst>
                                          <p:attrName>ppt_y</p:attrName>
                                        </p:attrNameLst>
                                      </p:cBhvr>
                                      <p:tavLst>
                                        <p:tav tm="0">
                                          <p:val>
                                            <p:strVal val="1+#ppt_h/2"/>
                                          </p:val>
                                        </p:tav>
                                        <p:tav tm="100000">
                                          <p:val>
                                            <p:strVal val="#ppt_y"/>
                                          </p:val>
                                        </p:tav>
                                      </p:tavLst>
                                    </p:anim>
                                  </p:childTnLst>
                                </p:cTn>
                              </p:par>
                            </p:childTnLst>
                          </p:cTn>
                        </p:par>
                      </p:childTnLst>
                    </p:cTn>
                  </p:par>
                  <p:par>
                    <p:cTn id="265" fill="hold">
                      <p:stCondLst>
                        <p:cond delay="indefinite"/>
                      </p:stCondLst>
                      <p:childTnLst>
                        <p:par>
                          <p:cTn id="266" fill="hold">
                            <p:stCondLst>
                              <p:cond delay="0"/>
                            </p:stCondLst>
                            <p:childTnLst>
                              <p:par>
                                <p:cTn id="267" presetID="2" presetClass="entr" presetSubtype="4" fill="hold" grpId="0" nodeType="clickEffect">
                                  <p:stCondLst>
                                    <p:cond delay="0"/>
                                  </p:stCondLst>
                                  <p:childTnLst>
                                    <p:set>
                                      <p:cBhvr>
                                        <p:cTn id="268" dur="1" fill="hold">
                                          <p:stCondLst>
                                            <p:cond delay="0"/>
                                          </p:stCondLst>
                                        </p:cTn>
                                        <p:tgtEl>
                                          <p:spTgt spid="257"/>
                                        </p:tgtEl>
                                        <p:attrNameLst>
                                          <p:attrName>style.visibility</p:attrName>
                                        </p:attrNameLst>
                                      </p:cBhvr>
                                      <p:to>
                                        <p:strVal val="visible"/>
                                      </p:to>
                                    </p:set>
                                    <p:anim calcmode="lin" valueType="num">
                                      <p:cBhvr additive="base">
                                        <p:cTn id="269" dur="5000" fill="hold"/>
                                        <p:tgtEl>
                                          <p:spTgt spid="257"/>
                                        </p:tgtEl>
                                        <p:attrNameLst>
                                          <p:attrName>ppt_x</p:attrName>
                                        </p:attrNameLst>
                                      </p:cBhvr>
                                      <p:tavLst>
                                        <p:tav tm="0">
                                          <p:val>
                                            <p:strVal val="#ppt_x"/>
                                          </p:val>
                                        </p:tav>
                                        <p:tav tm="100000">
                                          <p:val>
                                            <p:strVal val="#ppt_x"/>
                                          </p:val>
                                        </p:tav>
                                      </p:tavLst>
                                    </p:anim>
                                    <p:anim calcmode="lin" valueType="num">
                                      <p:cBhvr additive="base">
                                        <p:cTn id="270" dur="5000" fill="hold"/>
                                        <p:tgtEl>
                                          <p:spTgt spid="257"/>
                                        </p:tgtEl>
                                        <p:attrNameLst>
                                          <p:attrName>ppt_y</p:attrName>
                                        </p:attrNameLst>
                                      </p:cBhvr>
                                      <p:tavLst>
                                        <p:tav tm="0">
                                          <p:val>
                                            <p:strVal val="1+#ppt_h/2"/>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4" fill="hold" grpId="0" nodeType="clickEffect">
                                  <p:stCondLst>
                                    <p:cond delay="0"/>
                                  </p:stCondLst>
                                  <p:childTnLst>
                                    <p:set>
                                      <p:cBhvr>
                                        <p:cTn id="274" dur="1" fill="hold">
                                          <p:stCondLst>
                                            <p:cond delay="0"/>
                                          </p:stCondLst>
                                        </p:cTn>
                                        <p:tgtEl>
                                          <p:spTgt spid="258"/>
                                        </p:tgtEl>
                                        <p:attrNameLst>
                                          <p:attrName>style.visibility</p:attrName>
                                        </p:attrNameLst>
                                      </p:cBhvr>
                                      <p:to>
                                        <p:strVal val="visible"/>
                                      </p:to>
                                    </p:set>
                                    <p:anim calcmode="lin" valueType="num">
                                      <p:cBhvr additive="base">
                                        <p:cTn id="275" dur="5000" fill="hold"/>
                                        <p:tgtEl>
                                          <p:spTgt spid="258"/>
                                        </p:tgtEl>
                                        <p:attrNameLst>
                                          <p:attrName>ppt_x</p:attrName>
                                        </p:attrNameLst>
                                      </p:cBhvr>
                                      <p:tavLst>
                                        <p:tav tm="0">
                                          <p:val>
                                            <p:strVal val="#ppt_x"/>
                                          </p:val>
                                        </p:tav>
                                        <p:tav tm="100000">
                                          <p:val>
                                            <p:strVal val="#ppt_x"/>
                                          </p:val>
                                        </p:tav>
                                      </p:tavLst>
                                    </p:anim>
                                    <p:anim calcmode="lin" valueType="num">
                                      <p:cBhvr additive="base">
                                        <p:cTn id="276" dur="5000" fill="hold"/>
                                        <p:tgtEl>
                                          <p:spTgt spid="258"/>
                                        </p:tgtEl>
                                        <p:attrNameLst>
                                          <p:attrName>ppt_y</p:attrName>
                                        </p:attrNameLst>
                                      </p:cBhvr>
                                      <p:tavLst>
                                        <p:tav tm="0">
                                          <p:val>
                                            <p:strVal val="1+#ppt_h/2"/>
                                          </p:val>
                                        </p:tav>
                                        <p:tav tm="100000">
                                          <p:val>
                                            <p:strVal val="#ppt_y"/>
                                          </p:val>
                                        </p:tav>
                                      </p:tavLst>
                                    </p:anim>
                                  </p:childTnLst>
                                </p:cTn>
                              </p:par>
                            </p:childTnLst>
                          </p:cTn>
                        </p:par>
                      </p:childTnLst>
                    </p:cTn>
                  </p:par>
                  <p:par>
                    <p:cTn id="277" fill="hold">
                      <p:stCondLst>
                        <p:cond delay="indefinite"/>
                      </p:stCondLst>
                      <p:childTnLst>
                        <p:par>
                          <p:cTn id="278" fill="hold">
                            <p:stCondLst>
                              <p:cond delay="0"/>
                            </p:stCondLst>
                            <p:childTnLst>
                              <p:par>
                                <p:cTn id="279" presetID="2" presetClass="entr" presetSubtype="4" fill="hold" grpId="0" nodeType="clickEffect">
                                  <p:stCondLst>
                                    <p:cond delay="0"/>
                                  </p:stCondLst>
                                  <p:childTnLst>
                                    <p:set>
                                      <p:cBhvr>
                                        <p:cTn id="280" dur="1" fill="hold">
                                          <p:stCondLst>
                                            <p:cond delay="0"/>
                                          </p:stCondLst>
                                        </p:cTn>
                                        <p:tgtEl>
                                          <p:spTgt spid="259"/>
                                        </p:tgtEl>
                                        <p:attrNameLst>
                                          <p:attrName>style.visibility</p:attrName>
                                        </p:attrNameLst>
                                      </p:cBhvr>
                                      <p:to>
                                        <p:strVal val="visible"/>
                                      </p:to>
                                    </p:set>
                                    <p:anim calcmode="lin" valueType="num">
                                      <p:cBhvr additive="base">
                                        <p:cTn id="281" dur="5000" fill="hold"/>
                                        <p:tgtEl>
                                          <p:spTgt spid="259"/>
                                        </p:tgtEl>
                                        <p:attrNameLst>
                                          <p:attrName>ppt_x</p:attrName>
                                        </p:attrNameLst>
                                      </p:cBhvr>
                                      <p:tavLst>
                                        <p:tav tm="0">
                                          <p:val>
                                            <p:strVal val="#ppt_x"/>
                                          </p:val>
                                        </p:tav>
                                        <p:tav tm="100000">
                                          <p:val>
                                            <p:strVal val="#ppt_x"/>
                                          </p:val>
                                        </p:tav>
                                      </p:tavLst>
                                    </p:anim>
                                    <p:anim calcmode="lin" valueType="num">
                                      <p:cBhvr additive="base">
                                        <p:cTn id="282" dur="5000" fill="hold"/>
                                        <p:tgtEl>
                                          <p:spTgt spid="259"/>
                                        </p:tgtEl>
                                        <p:attrNameLst>
                                          <p:attrName>ppt_y</p:attrName>
                                        </p:attrNameLst>
                                      </p:cBhvr>
                                      <p:tavLst>
                                        <p:tav tm="0">
                                          <p:val>
                                            <p:strVal val="1+#ppt_h/2"/>
                                          </p:val>
                                        </p:tav>
                                        <p:tav tm="100000">
                                          <p:val>
                                            <p:strVal val="#ppt_y"/>
                                          </p:val>
                                        </p:tav>
                                      </p:tavLst>
                                    </p:anim>
                                  </p:childTnLst>
                                </p:cTn>
                              </p:par>
                            </p:childTnLst>
                          </p:cTn>
                        </p:par>
                      </p:childTnLst>
                    </p:cTn>
                  </p:par>
                  <p:par>
                    <p:cTn id="283" fill="hold">
                      <p:stCondLst>
                        <p:cond delay="indefinite"/>
                      </p:stCondLst>
                      <p:childTnLst>
                        <p:par>
                          <p:cTn id="284" fill="hold">
                            <p:stCondLst>
                              <p:cond delay="0"/>
                            </p:stCondLst>
                            <p:childTnLst>
                              <p:par>
                                <p:cTn id="285" presetID="2" presetClass="entr" presetSubtype="4" fill="hold" grpId="0" nodeType="clickEffect">
                                  <p:stCondLst>
                                    <p:cond delay="0"/>
                                  </p:stCondLst>
                                  <p:childTnLst>
                                    <p:set>
                                      <p:cBhvr>
                                        <p:cTn id="286" dur="1" fill="hold">
                                          <p:stCondLst>
                                            <p:cond delay="0"/>
                                          </p:stCondLst>
                                        </p:cTn>
                                        <p:tgtEl>
                                          <p:spTgt spid="260"/>
                                        </p:tgtEl>
                                        <p:attrNameLst>
                                          <p:attrName>style.visibility</p:attrName>
                                        </p:attrNameLst>
                                      </p:cBhvr>
                                      <p:to>
                                        <p:strVal val="visible"/>
                                      </p:to>
                                    </p:set>
                                    <p:anim calcmode="lin" valueType="num">
                                      <p:cBhvr additive="base">
                                        <p:cTn id="287" dur="5000" fill="hold"/>
                                        <p:tgtEl>
                                          <p:spTgt spid="260"/>
                                        </p:tgtEl>
                                        <p:attrNameLst>
                                          <p:attrName>ppt_x</p:attrName>
                                        </p:attrNameLst>
                                      </p:cBhvr>
                                      <p:tavLst>
                                        <p:tav tm="0">
                                          <p:val>
                                            <p:strVal val="#ppt_x"/>
                                          </p:val>
                                        </p:tav>
                                        <p:tav tm="100000">
                                          <p:val>
                                            <p:strVal val="#ppt_x"/>
                                          </p:val>
                                        </p:tav>
                                      </p:tavLst>
                                    </p:anim>
                                    <p:anim calcmode="lin" valueType="num">
                                      <p:cBhvr additive="base">
                                        <p:cTn id="288" dur="5000" fill="hold"/>
                                        <p:tgtEl>
                                          <p:spTgt spid="260"/>
                                        </p:tgtEl>
                                        <p:attrNameLst>
                                          <p:attrName>ppt_y</p:attrName>
                                        </p:attrNameLst>
                                      </p:cBhvr>
                                      <p:tavLst>
                                        <p:tav tm="0">
                                          <p:val>
                                            <p:strVal val="1+#ppt_h/2"/>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4" fill="hold" grpId="0" nodeType="clickEffect">
                                  <p:stCondLst>
                                    <p:cond delay="0"/>
                                  </p:stCondLst>
                                  <p:childTnLst>
                                    <p:set>
                                      <p:cBhvr>
                                        <p:cTn id="292" dur="1" fill="hold">
                                          <p:stCondLst>
                                            <p:cond delay="0"/>
                                          </p:stCondLst>
                                        </p:cTn>
                                        <p:tgtEl>
                                          <p:spTgt spid="261"/>
                                        </p:tgtEl>
                                        <p:attrNameLst>
                                          <p:attrName>style.visibility</p:attrName>
                                        </p:attrNameLst>
                                      </p:cBhvr>
                                      <p:to>
                                        <p:strVal val="visible"/>
                                      </p:to>
                                    </p:set>
                                    <p:anim calcmode="lin" valueType="num">
                                      <p:cBhvr additive="base">
                                        <p:cTn id="293" dur="5000" fill="hold"/>
                                        <p:tgtEl>
                                          <p:spTgt spid="261"/>
                                        </p:tgtEl>
                                        <p:attrNameLst>
                                          <p:attrName>ppt_x</p:attrName>
                                        </p:attrNameLst>
                                      </p:cBhvr>
                                      <p:tavLst>
                                        <p:tav tm="0">
                                          <p:val>
                                            <p:strVal val="#ppt_x"/>
                                          </p:val>
                                        </p:tav>
                                        <p:tav tm="100000">
                                          <p:val>
                                            <p:strVal val="#ppt_x"/>
                                          </p:val>
                                        </p:tav>
                                      </p:tavLst>
                                    </p:anim>
                                    <p:anim calcmode="lin" valueType="num">
                                      <p:cBhvr additive="base">
                                        <p:cTn id="294" dur="5000" fill="hold"/>
                                        <p:tgtEl>
                                          <p:spTgt spid="261"/>
                                        </p:tgtEl>
                                        <p:attrNameLst>
                                          <p:attrName>ppt_y</p:attrName>
                                        </p:attrNameLst>
                                      </p:cBhvr>
                                      <p:tavLst>
                                        <p:tav tm="0">
                                          <p:val>
                                            <p:strVal val="1+#ppt_h/2"/>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2" presetClass="entr" presetSubtype="4" fill="hold" grpId="0" nodeType="clickEffect">
                                  <p:stCondLst>
                                    <p:cond delay="0"/>
                                  </p:stCondLst>
                                  <p:childTnLst>
                                    <p:set>
                                      <p:cBhvr>
                                        <p:cTn id="298" dur="1" fill="hold">
                                          <p:stCondLst>
                                            <p:cond delay="0"/>
                                          </p:stCondLst>
                                        </p:cTn>
                                        <p:tgtEl>
                                          <p:spTgt spid="262"/>
                                        </p:tgtEl>
                                        <p:attrNameLst>
                                          <p:attrName>style.visibility</p:attrName>
                                        </p:attrNameLst>
                                      </p:cBhvr>
                                      <p:to>
                                        <p:strVal val="visible"/>
                                      </p:to>
                                    </p:set>
                                    <p:anim calcmode="lin" valueType="num">
                                      <p:cBhvr additive="base">
                                        <p:cTn id="299" dur="5000" fill="hold"/>
                                        <p:tgtEl>
                                          <p:spTgt spid="262"/>
                                        </p:tgtEl>
                                        <p:attrNameLst>
                                          <p:attrName>ppt_x</p:attrName>
                                        </p:attrNameLst>
                                      </p:cBhvr>
                                      <p:tavLst>
                                        <p:tav tm="0">
                                          <p:val>
                                            <p:strVal val="#ppt_x"/>
                                          </p:val>
                                        </p:tav>
                                        <p:tav tm="100000">
                                          <p:val>
                                            <p:strVal val="#ppt_x"/>
                                          </p:val>
                                        </p:tav>
                                      </p:tavLst>
                                    </p:anim>
                                    <p:anim calcmode="lin" valueType="num">
                                      <p:cBhvr additive="base">
                                        <p:cTn id="300" dur="5000" fill="hold"/>
                                        <p:tgtEl>
                                          <p:spTgt spid="262"/>
                                        </p:tgtEl>
                                        <p:attrNameLst>
                                          <p:attrName>ppt_y</p:attrName>
                                        </p:attrNameLst>
                                      </p:cBhvr>
                                      <p:tavLst>
                                        <p:tav tm="0">
                                          <p:val>
                                            <p:strVal val="1+#ppt_h/2"/>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4" fill="hold" grpId="0" nodeType="clickEffect">
                                  <p:stCondLst>
                                    <p:cond delay="0"/>
                                  </p:stCondLst>
                                  <p:childTnLst>
                                    <p:set>
                                      <p:cBhvr>
                                        <p:cTn id="304" dur="1" fill="hold">
                                          <p:stCondLst>
                                            <p:cond delay="0"/>
                                          </p:stCondLst>
                                        </p:cTn>
                                        <p:tgtEl>
                                          <p:spTgt spid="263"/>
                                        </p:tgtEl>
                                        <p:attrNameLst>
                                          <p:attrName>style.visibility</p:attrName>
                                        </p:attrNameLst>
                                      </p:cBhvr>
                                      <p:to>
                                        <p:strVal val="visible"/>
                                      </p:to>
                                    </p:set>
                                    <p:anim calcmode="lin" valueType="num">
                                      <p:cBhvr additive="base">
                                        <p:cTn id="305" dur="5000" fill="hold"/>
                                        <p:tgtEl>
                                          <p:spTgt spid="263"/>
                                        </p:tgtEl>
                                        <p:attrNameLst>
                                          <p:attrName>ppt_x</p:attrName>
                                        </p:attrNameLst>
                                      </p:cBhvr>
                                      <p:tavLst>
                                        <p:tav tm="0">
                                          <p:val>
                                            <p:strVal val="#ppt_x"/>
                                          </p:val>
                                        </p:tav>
                                        <p:tav tm="100000">
                                          <p:val>
                                            <p:strVal val="#ppt_x"/>
                                          </p:val>
                                        </p:tav>
                                      </p:tavLst>
                                    </p:anim>
                                    <p:anim calcmode="lin" valueType="num">
                                      <p:cBhvr additive="base">
                                        <p:cTn id="306" dur="5000" fill="hold"/>
                                        <p:tgtEl>
                                          <p:spTgt spid="263"/>
                                        </p:tgtEl>
                                        <p:attrNameLst>
                                          <p:attrName>ppt_y</p:attrName>
                                        </p:attrNameLst>
                                      </p:cBhvr>
                                      <p:tavLst>
                                        <p:tav tm="0">
                                          <p:val>
                                            <p:strVal val="1+#ppt_h/2"/>
                                          </p:val>
                                        </p:tav>
                                        <p:tav tm="100000">
                                          <p:val>
                                            <p:strVal val="#ppt_y"/>
                                          </p:val>
                                        </p:tav>
                                      </p:tavLst>
                                    </p:anim>
                                  </p:childTnLst>
                                </p:cTn>
                              </p:par>
                            </p:childTnLst>
                          </p:cTn>
                        </p:par>
                      </p:childTnLst>
                    </p:cTn>
                  </p:par>
                  <p:par>
                    <p:cTn id="307" fill="hold">
                      <p:stCondLst>
                        <p:cond delay="indefinite"/>
                      </p:stCondLst>
                      <p:childTnLst>
                        <p:par>
                          <p:cTn id="308" fill="hold">
                            <p:stCondLst>
                              <p:cond delay="0"/>
                            </p:stCondLst>
                            <p:childTnLst>
                              <p:par>
                                <p:cTn id="309" presetID="2" presetClass="entr" presetSubtype="4" fill="hold" grpId="0" nodeType="clickEffect">
                                  <p:stCondLst>
                                    <p:cond delay="0"/>
                                  </p:stCondLst>
                                  <p:childTnLst>
                                    <p:set>
                                      <p:cBhvr>
                                        <p:cTn id="310" dur="1" fill="hold">
                                          <p:stCondLst>
                                            <p:cond delay="0"/>
                                          </p:stCondLst>
                                        </p:cTn>
                                        <p:tgtEl>
                                          <p:spTgt spid="264"/>
                                        </p:tgtEl>
                                        <p:attrNameLst>
                                          <p:attrName>style.visibility</p:attrName>
                                        </p:attrNameLst>
                                      </p:cBhvr>
                                      <p:to>
                                        <p:strVal val="visible"/>
                                      </p:to>
                                    </p:set>
                                    <p:anim calcmode="lin" valueType="num">
                                      <p:cBhvr additive="base">
                                        <p:cTn id="311" dur="5000" fill="hold"/>
                                        <p:tgtEl>
                                          <p:spTgt spid="264"/>
                                        </p:tgtEl>
                                        <p:attrNameLst>
                                          <p:attrName>ppt_x</p:attrName>
                                        </p:attrNameLst>
                                      </p:cBhvr>
                                      <p:tavLst>
                                        <p:tav tm="0">
                                          <p:val>
                                            <p:strVal val="#ppt_x"/>
                                          </p:val>
                                        </p:tav>
                                        <p:tav tm="100000">
                                          <p:val>
                                            <p:strVal val="#ppt_x"/>
                                          </p:val>
                                        </p:tav>
                                      </p:tavLst>
                                    </p:anim>
                                    <p:anim calcmode="lin" valueType="num">
                                      <p:cBhvr additive="base">
                                        <p:cTn id="312" dur="5000" fill="hold"/>
                                        <p:tgtEl>
                                          <p:spTgt spid="264"/>
                                        </p:tgtEl>
                                        <p:attrNameLst>
                                          <p:attrName>ppt_y</p:attrName>
                                        </p:attrNameLst>
                                      </p:cBhvr>
                                      <p:tavLst>
                                        <p:tav tm="0">
                                          <p:val>
                                            <p:strVal val="1+#ppt_h/2"/>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2" presetClass="entr" presetSubtype="4" fill="hold" grpId="0" nodeType="clickEffect">
                                  <p:stCondLst>
                                    <p:cond delay="0"/>
                                  </p:stCondLst>
                                  <p:childTnLst>
                                    <p:set>
                                      <p:cBhvr>
                                        <p:cTn id="316" dur="1" fill="hold">
                                          <p:stCondLst>
                                            <p:cond delay="0"/>
                                          </p:stCondLst>
                                        </p:cTn>
                                        <p:tgtEl>
                                          <p:spTgt spid="265"/>
                                        </p:tgtEl>
                                        <p:attrNameLst>
                                          <p:attrName>style.visibility</p:attrName>
                                        </p:attrNameLst>
                                      </p:cBhvr>
                                      <p:to>
                                        <p:strVal val="visible"/>
                                      </p:to>
                                    </p:set>
                                    <p:anim calcmode="lin" valueType="num">
                                      <p:cBhvr additive="base">
                                        <p:cTn id="317" dur="5000" fill="hold"/>
                                        <p:tgtEl>
                                          <p:spTgt spid="265"/>
                                        </p:tgtEl>
                                        <p:attrNameLst>
                                          <p:attrName>ppt_x</p:attrName>
                                        </p:attrNameLst>
                                      </p:cBhvr>
                                      <p:tavLst>
                                        <p:tav tm="0">
                                          <p:val>
                                            <p:strVal val="#ppt_x"/>
                                          </p:val>
                                        </p:tav>
                                        <p:tav tm="100000">
                                          <p:val>
                                            <p:strVal val="#ppt_x"/>
                                          </p:val>
                                        </p:tav>
                                      </p:tavLst>
                                    </p:anim>
                                    <p:anim calcmode="lin" valueType="num">
                                      <p:cBhvr additive="base">
                                        <p:cTn id="318" dur="5000" fill="hold"/>
                                        <p:tgtEl>
                                          <p:spTgt spid="265"/>
                                        </p:tgtEl>
                                        <p:attrNameLst>
                                          <p:attrName>ppt_y</p:attrName>
                                        </p:attrNameLst>
                                      </p:cBhvr>
                                      <p:tavLst>
                                        <p:tav tm="0">
                                          <p:val>
                                            <p:strVal val="1+#ppt_h/2"/>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2" presetClass="entr" presetSubtype="4" fill="hold" grpId="0" nodeType="clickEffect">
                                  <p:stCondLst>
                                    <p:cond delay="0"/>
                                  </p:stCondLst>
                                  <p:childTnLst>
                                    <p:set>
                                      <p:cBhvr>
                                        <p:cTn id="322" dur="1" fill="hold">
                                          <p:stCondLst>
                                            <p:cond delay="0"/>
                                          </p:stCondLst>
                                        </p:cTn>
                                        <p:tgtEl>
                                          <p:spTgt spid="266"/>
                                        </p:tgtEl>
                                        <p:attrNameLst>
                                          <p:attrName>style.visibility</p:attrName>
                                        </p:attrNameLst>
                                      </p:cBhvr>
                                      <p:to>
                                        <p:strVal val="visible"/>
                                      </p:to>
                                    </p:set>
                                    <p:anim calcmode="lin" valueType="num">
                                      <p:cBhvr additive="base">
                                        <p:cTn id="323" dur="5000" fill="hold"/>
                                        <p:tgtEl>
                                          <p:spTgt spid="266"/>
                                        </p:tgtEl>
                                        <p:attrNameLst>
                                          <p:attrName>ppt_x</p:attrName>
                                        </p:attrNameLst>
                                      </p:cBhvr>
                                      <p:tavLst>
                                        <p:tav tm="0">
                                          <p:val>
                                            <p:strVal val="#ppt_x"/>
                                          </p:val>
                                        </p:tav>
                                        <p:tav tm="100000">
                                          <p:val>
                                            <p:strVal val="#ppt_x"/>
                                          </p:val>
                                        </p:tav>
                                      </p:tavLst>
                                    </p:anim>
                                    <p:anim calcmode="lin" valueType="num">
                                      <p:cBhvr additive="base">
                                        <p:cTn id="324" dur="5000" fill="hold"/>
                                        <p:tgtEl>
                                          <p:spTgt spid="266"/>
                                        </p:tgtEl>
                                        <p:attrNameLst>
                                          <p:attrName>ppt_y</p:attrName>
                                        </p:attrNameLst>
                                      </p:cBhvr>
                                      <p:tavLst>
                                        <p:tav tm="0">
                                          <p:val>
                                            <p:strVal val="1+#ppt_h/2"/>
                                          </p:val>
                                        </p:tav>
                                        <p:tav tm="100000">
                                          <p:val>
                                            <p:strVal val="#ppt_y"/>
                                          </p:val>
                                        </p:tav>
                                      </p:tavLst>
                                    </p:anim>
                                  </p:childTnLst>
                                </p:cTn>
                              </p:par>
                            </p:childTnLst>
                          </p:cTn>
                        </p:par>
                      </p:childTnLst>
                    </p:cTn>
                  </p:par>
                  <p:par>
                    <p:cTn id="325" fill="hold">
                      <p:stCondLst>
                        <p:cond delay="indefinite"/>
                      </p:stCondLst>
                      <p:childTnLst>
                        <p:par>
                          <p:cTn id="326" fill="hold">
                            <p:stCondLst>
                              <p:cond delay="0"/>
                            </p:stCondLst>
                            <p:childTnLst>
                              <p:par>
                                <p:cTn id="327" presetID="2" presetClass="entr" presetSubtype="4" fill="hold" grpId="0" nodeType="clickEffect">
                                  <p:stCondLst>
                                    <p:cond delay="0"/>
                                  </p:stCondLst>
                                  <p:childTnLst>
                                    <p:set>
                                      <p:cBhvr>
                                        <p:cTn id="328" dur="1" fill="hold">
                                          <p:stCondLst>
                                            <p:cond delay="0"/>
                                          </p:stCondLst>
                                        </p:cTn>
                                        <p:tgtEl>
                                          <p:spTgt spid="267"/>
                                        </p:tgtEl>
                                        <p:attrNameLst>
                                          <p:attrName>style.visibility</p:attrName>
                                        </p:attrNameLst>
                                      </p:cBhvr>
                                      <p:to>
                                        <p:strVal val="visible"/>
                                      </p:to>
                                    </p:set>
                                    <p:anim calcmode="lin" valueType="num">
                                      <p:cBhvr additive="base">
                                        <p:cTn id="329" dur="5000" fill="hold"/>
                                        <p:tgtEl>
                                          <p:spTgt spid="267"/>
                                        </p:tgtEl>
                                        <p:attrNameLst>
                                          <p:attrName>ppt_x</p:attrName>
                                        </p:attrNameLst>
                                      </p:cBhvr>
                                      <p:tavLst>
                                        <p:tav tm="0">
                                          <p:val>
                                            <p:strVal val="#ppt_x"/>
                                          </p:val>
                                        </p:tav>
                                        <p:tav tm="100000">
                                          <p:val>
                                            <p:strVal val="#ppt_x"/>
                                          </p:val>
                                        </p:tav>
                                      </p:tavLst>
                                    </p:anim>
                                    <p:anim calcmode="lin" valueType="num">
                                      <p:cBhvr additive="base">
                                        <p:cTn id="330" dur="5000" fill="hold"/>
                                        <p:tgtEl>
                                          <p:spTgt spid="267"/>
                                        </p:tgtEl>
                                        <p:attrNameLst>
                                          <p:attrName>ppt_y</p:attrName>
                                        </p:attrNameLst>
                                      </p:cBhvr>
                                      <p:tavLst>
                                        <p:tav tm="0">
                                          <p:val>
                                            <p:strVal val="1+#ppt_h/2"/>
                                          </p:val>
                                        </p:tav>
                                        <p:tav tm="100000">
                                          <p:val>
                                            <p:strVal val="#ppt_y"/>
                                          </p:val>
                                        </p:tav>
                                      </p:tavLst>
                                    </p:anim>
                                  </p:childTnLst>
                                </p:cTn>
                              </p:par>
                            </p:childTnLst>
                          </p:cTn>
                        </p:par>
                      </p:childTnLst>
                    </p:cTn>
                  </p:par>
                  <p:par>
                    <p:cTn id="331" fill="hold">
                      <p:stCondLst>
                        <p:cond delay="indefinite"/>
                      </p:stCondLst>
                      <p:childTnLst>
                        <p:par>
                          <p:cTn id="332" fill="hold">
                            <p:stCondLst>
                              <p:cond delay="0"/>
                            </p:stCondLst>
                            <p:childTnLst>
                              <p:par>
                                <p:cTn id="333" presetID="2" presetClass="entr" presetSubtype="4" fill="hold" grpId="0" nodeType="clickEffect">
                                  <p:stCondLst>
                                    <p:cond delay="0"/>
                                  </p:stCondLst>
                                  <p:childTnLst>
                                    <p:set>
                                      <p:cBhvr>
                                        <p:cTn id="334" dur="1" fill="hold">
                                          <p:stCondLst>
                                            <p:cond delay="0"/>
                                          </p:stCondLst>
                                        </p:cTn>
                                        <p:tgtEl>
                                          <p:spTgt spid="268"/>
                                        </p:tgtEl>
                                        <p:attrNameLst>
                                          <p:attrName>style.visibility</p:attrName>
                                        </p:attrNameLst>
                                      </p:cBhvr>
                                      <p:to>
                                        <p:strVal val="visible"/>
                                      </p:to>
                                    </p:set>
                                    <p:anim calcmode="lin" valueType="num">
                                      <p:cBhvr additive="base">
                                        <p:cTn id="335" dur="5000" fill="hold"/>
                                        <p:tgtEl>
                                          <p:spTgt spid="268"/>
                                        </p:tgtEl>
                                        <p:attrNameLst>
                                          <p:attrName>ppt_x</p:attrName>
                                        </p:attrNameLst>
                                      </p:cBhvr>
                                      <p:tavLst>
                                        <p:tav tm="0">
                                          <p:val>
                                            <p:strVal val="#ppt_x"/>
                                          </p:val>
                                        </p:tav>
                                        <p:tav tm="100000">
                                          <p:val>
                                            <p:strVal val="#ppt_x"/>
                                          </p:val>
                                        </p:tav>
                                      </p:tavLst>
                                    </p:anim>
                                    <p:anim calcmode="lin" valueType="num">
                                      <p:cBhvr additive="base">
                                        <p:cTn id="336" dur="5000" fill="hold"/>
                                        <p:tgtEl>
                                          <p:spTgt spid="268"/>
                                        </p:tgtEl>
                                        <p:attrNameLst>
                                          <p:attrName>ppt_y</p:attrName>
                                        </p:attrNameLst>
                                      </p:cBhvr>
                                      <p:tavLst>
                                        <p:tav tm="0">
                                          <p:val>
                                            <p:strVal val="1+#ppt_h/2"/>
                                          </p:val>
                                        </p:tav>
                                        <p:tav tm="100000">
                                          <p:val>
                                            <p:strVal val="#ppt_y"/>
                                          </p:val>
                                        </p:tav>
                                      </p:tavLst>
                                    </p:anim>
                                  </p:childTnLst>
                                </p:cTn>
                              </p:par>
                            </p:childTnLst>
                          </p:cTn>
                        </p:par>
                      </p:childTnLst>
                    </p:cTn>
                  </p:par>
                  <p:par>
                    <p:cTn id="337" fill="hold">
                      <p:stCondLst>
                        <p:cond delay="indefinite"/>
                      </p:stCondLst>
                      <p:childTnLst>
                        <p:par>
                          <p:cTn id="338" fill="hold">
                            <p:stCondLst>
                              <p:cond delay="0"/>
                            </p:stCondLst>
                            <p:childTnLst>
                              <p:par>
                                <p:cTn id="339" presetID="2" presetClass="entr" presetSubtype="4" fill="hold" grpId="0" nodeType="clickEffect">
                                  <p:stCondLst>
                                    <p:cond delay="0"/>
                                  </p:stCondLst>
                                  <p:childTnLst>
                                    <p:set>
                                      <p:cBhvr>
                                        <p:cTn id="340" dur="1" fill="hold">
                                          <p:stCondLst>
                                            <p:cond delay="0"/>
                                          </p:stCondLst>
                                        </p:cTn>
                                        <p:tgtEl>
                                          <p:spTgt spid="269"/>
                                        </p:tgtEl>
                                        <p:attrNameLst>
                                          <p:attrName>style.visibility</p:attrName>
                                        </p:attrNameLst>
                                      </p:cBhvr>
                                      <p:to>
                                        <p:strVal val="visible"/>
                                      </p:to>
                                    </p:set>
                                    <p:anim calcmode="lin" valueType="num">
                                      <p:cBhvr additive="base">
                                        <p:cTn id="341" dur="5000" fill="hold"/>
                                        <p:tgtEl>
                                          <p:spTgt spid="269"/>
                                        </p:tgtEl>
                                        <p:attrNameLst>
                                          <p:attrName>ppt_x</p:attrName>
                                        </p:attrNameLst>
                                      </p:cBhvr>
                                      <p:tavLst>
                                        <p:tav tm="0">
                                          <p:val>
                                            <p:strVal val="#ppt_x"/>
                                          </p:val>
                                        </p:tav>
                                        <p:tav tm="100000">
                                          <p:val>
                                            <p:strVal val="#ppt_x"/>
                                          </p:val>
                                        </p:tav>
                                      </p:tavLst>
                                    </p:anim>
                                    <p:anim calcmode="lin" valueType="num">
                                      <p:cBhvr additive="base">
                                        <p:cTn id="342" dur="5000" fill="hold"/>
                                        <p:tgtEl>
                                          <p:spTgt spid="269"/>
                                        </p:tgtEl>
                                        <p:attrNameLst>
                                          <p:attrName>ppt_y</p:attrName>
                                        </p:attrNameLst>
                                      </p:cBhvr>
                                      <p:tavLst>
                                        <p:tav tm="0">
                                          <p:val>
                                            <p:strVal val="1+#ppt_h/2"/>
                                          </p:val>
                                        </p:tav>
                                        <p:tav tm="100000">
                                          <p:val>
                                            <p:strVal val="#ppt_y"/>
                                          </p:val>
                                        </p:tav>
                                      </p:tavLst>
                                    </p:anim>
                                  </p:childTnLst>
                                </p:cTn>
                              </p:par>
                            </p:childTnLst>
                          </p:cTn>
                        </p:par>
                      </p:childTnLst>
                    </p:cTn>
                  </p:par>
                  <p:par>
                    <p:cTn id="343" fill="hold">
                      <p:stCondLst>
                        <p:cond delay="indefinite"/>
                      </p:stCondLst>
                      <p:childTnLst>
                        <p:par>
                          <p:cTn id="344" fill="hold">
                            <p:stCondLst>
                              <p:cond delay="0"/>
                            </p:stCondLst>
                            <p:childTnLst>
                              <p:par>
                                <p:cTn id="345" presetID="2" presetClass="entr" presetSubtype="4" fill="hold" grpId="0" nodeType="clickEffect">
                                  <p:stCondLst>
                                    <p:cond delay="0"/>
                                  </p:stCondLst>
                                  <p:childTnLst>
                                    <p:set>
                                      <p:cBhvr>
                                        <p:cTn id="346" dur="1" fill="hold">
                                          <p:stCondLst>
                                            <p:cond delay="0"/>
                                          </p:stCondLst>
                                        </p:cTn>
                                        <p:tgtEl>
                                          <p:spTgt spid="270"/>
                                        </p:tgtEl>
                                        <p:attrNameLst>
                                          <p:attrName>style.visibility</p:attrName>
                                        </p:attrNameLst>
                                      </p:cBhvr>
                                      <p:to>
                                        <p:strVal val="visible"/>
                                      </p:to>
                                    </p:set>
                                    <p:anim calcmode="lin" valueType="num">
                                      <p:cBhvr additive="base">
                                        <p:cTn id="347" dur="5000" fill="hold"/>
                                        <p:tgtEl>
                                          <p:spTgt spid="270"/>
                                        </p:tgtEl>
                                        <p:attrNameLst>
                                          <p:attrName>ppt_x</p:attrName>
                                        </p:attrNameLst>
                                      </p:cBhvr>
                                      <p:tavLst>
                                        <p:tav tm="0">
                                          <p:val>
                                            <p:strVal val="#ppt_x"/>
                                          </p:val>
                                        </p:tav>
                                        <p:tav tm="100000">
                                          <p:val>
                                            <p:strVal val="#ppt_x"/>
                                          </p:val>
                                        </p:tav>
                                      </p:tavLst>
                                    </p:anim>
                                    <p:anim calcmode="lin" valueType="num">
                                      <p:cBhvr additive="base">
                                        <p:cTn id="348" dur="5000" fill="hold"/>
                                        <p:tgtEl>
                                          <p:spTgt spid="270"/>
                                        </p:tgtEl>
                                        <p:attrNameLst>
                                          <p:attrName>ppt_y</p:attrName>
                                        </p:attrNameLst>
                                      </p:cBhvr>
                                      <p:tavLst>
                                        <p:tav tm="0">
                                          <p:val>
                                            <p:strVal val="1+#ppt_h/2"/>
                                          </p:val>
                                        </p:tav>
                                        <p:tav tm="100000">
                                          <p:val>
                                            <p:strVal val="#ppt_y"/>
                                          </p:val>
                                        </p:tav>
                                      </p:tavLst>
                                    </p:anim>
                                  </p:childTnLst>
                                </p:cTn>
                              </p:par>
                            </p:childTnLst>
                          </p:cTn>
                        </p:par>
                      </p:childTnLst>
                    </p:cTn>
                  </p:par>
                  <p:par>
                    <p:cTn id="349" fill="hold">
                      <p:stCondLst>
                        <p:cond delay="indefinite"/>
                      </p:stCondLst>
                      <p:childTnLst>
                        <p:par>
                          <p:cTn id="350" fill="hold">
                            <p:stCondLst>
                              <p:cond delay="0"/>
                            </p:stCondLst>
                            <p:childTnLst>
                              <p:par>
                                <p:cTn id="351" presetID="2" presetClass="entr" presetSubtype="4" fill="hold" grpId="0" nodeType="clickEffect">
                                  <p:stCondLst>
                                    <p:cond delay="0"/>
                                  </p:stCondLst>
                                  <p:childTnLst>
                                    <p:set>
                                      <p:cBhvr>
                                        <p:cTn id="352" dur="1" fill="hold">
                                          <p:stCondLst>
                                            <p:cond delay="0"/>
                                          </p:stCondLst>
                                        </p:cTn>
                                        <p:tgtEl>
                                          <p:spTgt spid="271"/>
                                        </p:tgtEl>
                                        <p:attrNameLst>
                                          <p:attrName>style.visibility</p:attrName>
                                        </p:attrNameLst>
                                      </p:cBhvr>
                                      <p:to>
                                        <p:strVal val="visible"/>
                                      </p:to>
                                    </p:set>
                                    <p:anim calcmode="lin" valueType="num">
                                      <p:cBhvr additive="base">
                                        <p:cTn id="353" dur="5000" fill="hold"/>
                                        <p:tgtEl>
                                          <p:spTgt spid="271"/>
                                        </p:tgtEl>
                                        <p:attrNameLst>
                                          <p:attrName>ppt_x</p:attrName>
                                        </p:attrNameLst>
                                      </p:cBhvr>
                                      <p:tavLst>
                                        <p:tav tm="0">
                                          <p:val>
                                            <p:strVal val="#ppt_x"/>
                                          </p:val>
                                        </p:tav>
                                        <p:tav tm="100000">
                                          <p:val>
                                            <p:strVal val="#ppt_x"/>
                                          </p:val>
                                        </p:tav>
                                      </p:tavLst>
                                    </p:anim>
                                    <p:anim calcmode="lin" valueType="num">
                                      <p:cBhvr additive="base">
                                        <p:cTn id="354" dur="5000" fill="hold"/>
                                        <p:tgtEl>
                                          <p:spTgt spid="271"/>
                                        </p:tgtEl>
                                        <p:attrNameLst>
                                          <p:attrName>ppt_y</p:attrName>
                                        </p:attrNameLst>
                                      </p:cBhvr>
                                      <p:tavLst>
                                        <p:tav tm="0">
                                          <p:val>
                                            <p:strVal val="1+#ppt_h/2"/>
                                          </p:val>
                                        </p:tav>
                                        <p:tav tm="100000">
                                          <p:val>
                                            <p:strVal val="#ppt_y"/>
                                          </p:val>
                                        </p:tav>
                                      </p:tavLst>
                                    </p:anim>
                                  </p:childTnLst>
                                </p:cTn>
                              </p:par>
                            </p:childTnLst>
                          </p:cTn>
                        </p:par>
                      </p:childTnLst>
                    </p:cTn>
                  </p:par>
                  <p:par>
                    <p:cTn id="355" fill="hold">
                      <p:stCondLst>
                        <p:cond delay="indefinite"/>
                      </p:stCondLst>
                      <p:childTnLst>
                        <p:par>
                          <p:cTn id="356" fill="hold">
                            <p:stCondLst>
                              <p:cond delay="0"/>
                            </p:stCondLst>
                            <p:childTnLst>
                              <p:par>
                                <p:cTn id="357" presetID="2" presetClass="entr" presetSubtype="4" fill="hold" grpId="0" nodeType="clickEffect">
                                  <p:stCondLst>
                                    <p:cond delay="0"/>
                                  </p:stCondLst>
                                  <p:childTnLst>
                                    <p:set>
                                      <p:cBhvr>
                                        <p:cTn id="358" dur="1" fill="hold">
                                          <p:stCondLst>
                                            <p:cond delay="0"/>
                                          </p:stCondLst>
                                        </p:cTn>
                                        <p:tgtEl>
                                          <p:spTgt spid="272"/>
                                        </p:tgtEl>
                                        <p:attrNameLst>
                                          <p:attrName>style.visibility</p:attrName>
                                        </p:attrNameLst>
                                      </p:cBhvr>
                                      <p:to>
                                        <p:strVal val="visible"/>
                                      </p:to>
                                    </p:set>
                                    <p:anim calcmode="lin" valueType="num">
                                      <p:cBhvr additive="base">
                                        <p:cTn id="359" dur="5000" fill="hold"/>
                                        <p:tgtEl>
                                          <p:spTgt spid="272"/>
                                        </p:tgtEl>
                                        <p:attrNameLst>
                                          <p:attrName>ppt_x</p:attrName>
                                        </p:attrNameLst>
                                      </p:cBhvr>
                                      <p:tavLst>
                                        <p:tav tm="0">
                                          <p:val>
                                            <p:strVal val="#ppt_x"/>
                                          </p:val>
                                        </p:tav>
                                        <p:tav tm="100000">
                                          <p:val>
                                            <p:strVal val="#ppt_x"/>
                                          </p:val>
                                        </p:tav>
                                      </p:tavLst>
                                    </p:anim>
                                    <p:anim calcmode="lin" valueType="num">
                                      <p:cBhvr additive="base">
                                        <p:cTn id="360" dur="5000" fill="hold"/>
                                        <p:tgtEl>
                                          <p:spTgt spid="272"/>
                                        </p:tgtEl>
                                        <p:attrNameLst>
                                          <p:attrName>ppt_y</p:attrName>
                                        </p:attrNameLst>
                                      </p:cBhvr>
                                      <p:tavLst>
                                        <p:tav tm="0">
                                          <p:val>
                                            <p:strVal val="1+#ppt_h/2"/>
                                          </p:val>
                                        </p:tav>
                                        <p:tav tm="100000">
                                          <p:val>
                                            <p:strVal val="#ppt_y"/>
                                          </p:val>
                                        </p:tav>
                                      </p:tavLst>
                                    </p:anim>
                                  </p:childTnLst>
                                </p:cTn>
                              </p:par>
                            </p:childTnLst>
                          </p:cTn>
                        </p:par>
                      </p:childTnLst>
                    </p:cTn>
                  </p:par>
                  <p:par>
                    <p:cTn id="361" fill="hold">
                      <p:stCondLst>
                        <p:cond delay="indefinite"/>
                      </p:stCondLst>
                      <p:childTnLst>
                        <p:par>
                          <p:cTn id="362" fill="hold">
                            <p:stCondLst>
                              <p:cond delay="0"/>
                            </p:stCondLst>
                            <p:childTnLst>
                              <p:par>
                                <p:cTn id="363" presetID="2" presetClass="entr" presetSubtype="4" fill="hold" grpId="0" nodeType="clickEffect">
                                  <p:stCondLst>
                                    <p:cond delay="0"/>
                                  </p:stCondLst>
                                  <p:childTnLst>
                                    <p:set>
                                      <p:cBhvr>
                                        <p:cTn id="364" dur="1" fill="hold">
                                          <p:stCondLst>
                                            <p:cond delay="0"/>
                                          </p:stCondLst>
                                        </p:cTn>
                                        <p:tgtEl>
                                          <p:spTgt spid="273"/>
                                        </p:tgtEl>
                                        <p:attrNameLst>
                                          <p:attrName>style.visibility</p:attrName>
                                        </p:attrNameLst>
                                      </p:cBhvr>
                                      <p:to>
                                        <p:strVal val="visible"/>
                                      </p:to>
                                    </p:set>
                                    <p:anim calcmode="lin" valueType="num">
                                      <p:cBhvr additive="base">
                                        <p:cTn id="365" dur="5000" fill="hold"/>
                                        <p:tgtEl>
                                          <p:spTgt spid="273"/>
                                        </p:tgtEl>
                                        <p:attrNameLst>
                                          <p:attrName>ppt_x</p:attrName>
                                        </p:attrNameLst>
                                      </p:cBhvr>
                                      <p:tavLst>
                                        <p:tav tm="0">
                                          <p:val>
                                            <p:strVal val="#ppt_x"/>
                                          </p:val>
                                        </p:tav>
                                        <p:tav tm="100000">
                                          <p:val>
                                            <p:strVal val="#ppt_x"/>
                                          </p:val>
                                        </p:tav>
                                      </p:tavLst>
                                    </p:anim>
                                    <p:anim calcmode="lin" valueType="num">
                                      <p:cBhvr additive="base">
                                        <p:cTn id="366" dur="5000" fill="hold"/>
                                        <p:tgtEl>
                                          <p:spTgt spid="2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7" restart="whenNotActive" fill="hold" evtFilter="cancelBubble" nodeType="interactiveSeq">
                <p:stCondLst>
                  <p:cond evt="onClick" delay="0">
                    <p:tgtEl>
                      <p:spTgt spid="3"/>
                    </p:tgtEl>
                  </p:cond>
                </p:stCondLst>
                <p:endSync evt="end" delay="0">
                  <p:rtn val="all"/>
                </p:endSync>
                <p:childTnLst>
                  <p:par>
                    <p:cTn id="368" fill="hold">
                      <p:stCondLst>
                        <p:cond delay="0"/>
                      </p:stCondLst>
                      <p:childTnLst>
                        <p:par>
                          <p:cTn id="369" fill="hold">
                            <p:stCondLst>
                              <p:cond delay="0"/>
                            </p:stCondLst>
                            <p:childTnLst>
                              <p:par>
                                <p:cTn id="370" presetID="1" presetClass="entr" presetSubtype="0" fill="hold" grpId="0" nodeType="clickEffect">
                                  <p:stCondLst>
                                    <p:cond delay="0"/>
                                  </p:stCondLst>
                                  <p:childTnLst>
                                    <p:set>
                                      <p:cBhvr>
                                        <p:cTn id="371" dur="1" fill="hold">
                                          <p:stCondLst>
                                            <p:cond delay="0"/>
                                          </p:stCondLst>
                                        </p:cTn>
                                        <p:tgtEl>
                                          <p:spTgt spid="26"/>
                                        </p:tgtEl>
                                        <p:attrNameLst>
                                          <p:attrName>style.visibility</p:attrName>
                                        </p:attrNameLst>
                                      </p:cBhvr>
                                      <p:to>
                                        <p:strVal val="visible"/>
                                      </p:to>
                                    </p:set>
                                  </p:childTnLst>
                                </p:cTn>
                              </p:par>
                            </p:childTnLst>
                          </p:cTn>
                        </p:par>
                      </p:childTnLst>
                    </p:cTn>
                  </p:par>
                  <p:par>
                    <p:cTn id="372" fill="hold">
                      <p:stCondLst>
                        <p:cond delay="indefinite"/>
                      </p:stCondLst>
                      <p:childTnLst>
                        <p:par>
                          <p:cTn id="373" fill="hold">
                            <p:stCondLst>
                              <p:cond delay="0"/>
                            </p:stCondLst>
                            <p:childTnLst>
                              <p:par>
                                <p:cTn id="374" presetID="1" presetClass="exit" presetSubtype="0" fill="hold" grpId="1" nodeType="clickEffect">
                                  <p:stCondLst>
                                    <p:cond delay="0"/>
                                  </p:stCondLst>
                                  <p:childTnLst>
                                    <p:set>
                                      <p:cBhvr>
                                        <p:cTn id="375" dur="1" fill="hold">
                                          <p:stCondLst>
                                            <p:cond delay="0"/>
                                          </p:stCondLst>
                                        </p:cTn>
                                        <p:tgtEl>
                                          <p:spTgt spid="26"/>
                                        </p:tgtEl>
                                        <p:attrNameLst>
                                          <p:attrName>style.visibility</p:attrName>
                                        </p:attrNameLst>
                                      </p:cBhvr>
                                      <p:to>
                                        <p:strVal val="hidden"/>
                                      </p:to>
                                    </p:set>
                                  </p:childTnLst>
                                </p:cTn>
                              </p:par>
                              <p:par>
                                <p:cTn id="376" presetID="1" presetClass="entr" presetSubtype="0" fill="hold" grpId="0" nodeType="withEffect">
                                  <p:stCondLst>
                                    <p:cond delay="0"/>
                                  </p:stCondLst>
                                  <p:childTnLst>
                                    <p:set>
                                      <p:cBhvr>
                                        <p:cTn id="377" dur="1" fill="hold">
                                          <p:stCondLst>
                                            <p:cond delay="0"/>
                                          </p:stCondLst>
                                        </p:cTn>
                                        <p:tgtEl>
                                          <p:spTgt spid="27"/>
                                        </p:tgtEl>
                                        <p:attrNameLst>
                                          <p:attrName>style.visibility</p:attrName>
                                        </p:attrNameLst>
                                      </p:cBhvr>
                                      <p:to>
                                        <p:strVal val="visible"/>
                                      </p:to>
                                    </p:set>
                                  </p:childTnLst>
                                </p:cTn>
                              </p:par>
                            </p:childTnLst>
                          </p:cTn>
                        </p:par>
                      </p:childTnLst>
                    </p:cTn>
                  </p:par>
                  <p:par>
                    <p:cTn id="378" fill="hold">
                      <p:stCondLst>
                        <p:cond delay="indefinite"/>
                      </p:stCondLst>
                      <p:childTnLst>
                        <p:par>
                          <p:cTn id="379" fill="hold">
                            <p:stCondLst>
                              <p:cond delay="0"/>
                            </p:stCondLst>
                            <p:childTnLst>
                              <p:par>
                                <p:cTn id="380" presetID="1" presetClass="exit" presetSubtype="0" fill="hold" grpId="1" nodeType="clickEffect">
                                  <p:stCondLst>
                                    <p:cond delay="0"/>
                                  </p:stCondLst>
                                  <p:childTnLst>
                                    <p:set>
                                      <p:cBhvr>
                                        <p:cTn id="381" dur="1" fill="hold">
                                          <p:stCondLst>
                                            <p:cond delay="0"/>
                                          </p:stCondLst>
                                        </p:cTn>
                                        <p:tgtEl>
                                          <p:spTgt spid="27"/>
                                        </p:tgtEl>
                                        <p:attrNameLst>
                                          <p:attrName>style.visibility</p:attrName>
                                        </p:attrNameLst>
                                      </p:cBhvr>
                                      <p:to>
                                        <p:strVal val="hidden"/>
                                      </p:to>
                                    </p:set>
                                  </p:childTnLst>
                                </p:cTn>
                              </p:par>
                              <p:par>
                                <p:cTn id="382" presetID="1" presetClass="entr" presetSubtype="0" fill="hold" grpId="0" nodeType="withEffect">
                                  <p:stCondLst>
                                    <p:cond delay="0"/>
                                  </p:stCondLst>
                                  <p:childTnLst>
                                    <p:set>
                                      <p:cBhvr>
                                        <p:cTn id="383" dur="1" fill="hold">
                                          <p:stCondLst>
                                            <p:cond delay="0"/>
                                          </p:stCondLst>
                                        </p:cTn>
                                        <p:tgtEl>
                                          <p:spTgt spid="28"/>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grpId="1" nodeType="clickEffect">
                                  <p:stCondLst>
                                    <p:cond delay="0"/>
                                  </p:stCondLst>
                                  <p:childTnLst>
                                    <p:set>
                                      <p:cBhvr>
                                        <p:cTn id="387" dur="1" fill="hold">
                                          <p:stCondLst>
                                            <p:cond delay="0"/>
                                          </p:stCondLst>
                                        </p:cTn>
                                        <p:tgtEl>
                                          <p:spTgt spid="28"/>
                                        </p:tgtEl>
                                        <p:attrNameLst>
                                          <p:attrName>style.visibility</p:attrName>
                                        </p:attrNameLst>
                                      </p:cBhvr>
                                      <p:to>
                                        <p:strVal val="hidden"/>
                                      </p:to>
                                    </p:set>
                                  </p:childTnLst>
                                </p:cTn>
                              </p:par>
                              <p:par>
                                <p:cTn id="388" presetID="1" presetClass="entr" presetSubtype="0" fill="hold" grpId="0" nodeType="withEffect">
                                  <p:stCondLst>
                                    <p:cond delay="0"/>
                                  </p:stCondLst>
                                  <p:childTnLst>
                                    <p:set>
                                      <p:cBhvr>
                                        <p:cTn id="389" dur="1" fill="hold">
                                          <p:stCondLst>
                                            <p:cond delay="0"/>
                                          </p:stCondLst>
                                        </p:cTn>
                                        <p:tgtEl>
                                          <p:spTgt spid="29"/>
                                        </p:tgtEl>
                                        <p:attrNameLst>
                                          <p:attrName>style.visibility</p:attrName>
                                        </p:attrNameLst>
                                      </p:cBhvr>
                                      <p:to>
                                        <p:strVal val="visible"/>
                                      </p:to>
                                    </p:set>
                                  </p:childTnLst>
                                </p:cTn>
                              </p:par>
                            </p:childTnLst>
                          </p:cTn>
                        </p:par>
                      </p:childTnLst>
                    </p:cTn>
                  </p:par>
                  <p:par>
                    <p:cTn id="390" fill="hold">
                      <p:stCondLst>
                        <p:cond delay="indefinite"/>
                      </p:stCondLst>
                      <p:childTnLst>
                        <p:par>
                          <p:cTn id="391" fill="hold">
                            <p:stCondLst>
                              <p:cond delay="0"/>
                            </p:stCondLst>
                            <p:childTnLst>
                              <p:par>
                                <p:cTn id="392" presetID="1" presetClass="exit" presetSubtype="0" fill="hold" grpId="1" nodeType="clickEffect">
                                  <p:stCondLst>
                                    <p:cond delay="0"/>
                                  </p:stCondLst>
                                  <p:childTnLst>
                                    <p:set>
                                      <p:cBhvr>
                                        <p:cTn id="393" dur="1" fill="hold">
                                          <p:stCondLst>
                                            <p:cond delay="0"/>
                                          </p:stCondLst>
                                        </p:cTn>
                                        <p:tgtEl>
                                          <p:spTgt spid="29"/>
                                        </p:tgtEl>
                                        <p:attrNameLst>
                                          <p:attrName>style.visibility</p:attrName>
                                        </p:attrNameLst>
                                      </p:cBhvr>
                                      <p:to>
                                        <p:strVal val="hidden"/>
                                      </p:to>
                                    </p:set>
                                  </p:childTnLst>
                                </p:cTn>
                              </p:par>
                              <p:par>
                                <p:cTn id="394" presetID="1" presetClass="entr" presetSubtype="0" fill="hold" grpId="0" nodeType="withEffect">
                                  <p:stCondLst>
                                    <p:cond delay="0"/>
                                  </p:stCondLst>
                                  <p:childTnLst>
                                    <p:set>
                                      <p:cBhvr>
                                        <p:cTn id="395" dur="1" fill="hold">
                                          <p:stCondLst>
                                            <p:cond delay="0"/>
                                          </p:stCondLst>
                                        </p:cTn>
                                        <p:tgtEl>
                                          <p:spTgt spid="30"/>
                                        </p:tgtEl>
                                        <p:attrNameLst>
                                          <p:attrName>style.visibility</p:attrName>
                                        </p:attrNameLst>
                                      </p:cBhvr>
                                      <p:to>
                                        <p:strVal val="visible"/>
                                      </p:to>
                                    </p:set>
                                  </p:childTnLst>
                                </p:cTn>
                              </p:par>
                            </p:childTnLst>
                          </p:cTn>
                        </p:par>
                      </p:childTnLst>
                    </p:cTn>
                  </p:par>
                  <p:par>
                    <p:cTn id="396" fill="hold">
                      <p:stCondLst>
                        <p:cond delay="indefinite"/>
                      </p:stCondLst>
                      <p:childTnLst>
                        <p:par>
                          <p:cTn id="397" fill="hold">
                            <p:stCondLst>
                              <p:cond delay="0"/>
                            </p:stCondLst>
                            <p:childTnLst>
                              <p:par>
                                <p:cTn id="398" presetID="1" presetClass="exit" presetSubtype="0" fill="hold" grpId="1" nodeType="clickEffect">
                                  <p:stCondLst>
                                    <p:cond delay="0"/>
                                  </p:stCondLst>
                                  <p:childTnLst>
                                    <p:set>
                                      <p:cBhvr>
                                        <p:cTn id="399" dur="1" fill="hold">
                                          <p:stCondLst>
                                            <p:cond delay="0"/>
                                          </p:stCondLst>
                                        </p:cTn>
                                        <p:tgtEl>
                                          <p:spTgt spid="30"/>
                                        </p:tgtEl>
                                        <p:attrNameLst>
                                          <p:attrName>style.visibility</p:attrName>
                                        </p:attrNameLst>
                                      </p:cBhvr>
                                      <p:to>
                                        <p:strVal val="hidden"/>
                                      </p:to>
                                    </p:set>
                                  </p:childTnLst>
                                </p:cTn>
                              </p:par>
                              <p:par>
                                <p:cTn id="400" presetID="1" presetClass="entr" presetSubtype="0" fill="hold" grpId="0" nodeType="withEffect">
                                  <p:stCondLst>
                                    <p:cond delay="0"/>
                                  </p:stCondLst>
                                  <p:childTnLst>
                                    <p:set>
                                      <p:cBhvr>
                                        <p:cTn id="401" dur="1" fill="hold">
                                          <p:stCondLst>
                                            <p:cond delay="0"/>
                                          </p:stCondLst>
                                        </p:cTn>
                                        <p:tgtEl>
                                          <p:spTgt spid="31"/>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grpId="1" nodeType="clickEffect">
                                  <p:stCondLst>
                                    <p:cond delay="0"/>
                                  </p:stCondLst>
                                  <p:childTnLst>
                                    <p:set>
                                      <p:cBhvr>
                                        <p:cTn id="405" dur="1" fill="hold">
                                          <p:stCondLst>
                                            <p:cond delay="0"/>
                                          </p:stCondLst>
                                        </p:cTn>
                                        <p:tgtEl>
                                          <p:spTgt spid="31"/>
                                        </p:tgtEl>
                                        <p:attrNameLst>
                                          <p:attrName>style.visibility</p:attrName>
                                        </p:attrNameLst>
                                      </p:cBhvr>
                                      <p:to>
                                        <p:strVal val="hidden"/>
                                      </p:to>
                                    </p:set>
                                  </p:childTnLst>
                                </p:cTn>
                              </p:par>
                              <p:par>
                                <p:cTn id="406" presetID="1" presetClass="entr" presetSubtype="0" fill="hold" grpId="0" nodeType="withEffect">
                                  <p:stCondLst>
                                    <p:cond delay="0"/>
                                  </p:stCondLst>
                                  <p:childTnLst>
                                    <p:set>
                                      <p:cBhvr>
                                        <p:cTn id="407" dur="1" fill="hold">
                                          <p:stCondLst>
                                            <p:cond delay="0"/>
                                          </p:stCondLst>
                                        </p:cTn>
                                        <p:tgtEl>
                                          <p:spTgt spid="32"/>
                                        </p:tgtEl>
                                        <p:attrNameLst>
                                          <p:attrName>style.visibility</p:attrName>
                                        </p:attrNameLst>
                                      </p:cBhvr>
                                      <p:to>
                                        <p:strVal val="visible"/>
                                      </p:to>
                                    </p:set>
                                  </p:childTnLst>
                                </p:cTn>
                              </p:par>
                            </p:childTnLst>
                          </p:cTn>
                        </p:par>
                      </p:childTnLst>
                    </p:cTn>
                  </p:par>
                  <p:par>
                    <p:cTn id="408" fill="hold">
                      <p:stCondLst>
                        <p:cond delay="indefinite"/>
                      </p:stCondLst>
                      <p:childTnLst>
                        <p:par>
                          <p:cTn id="409" fill="hold">
                            <p:stCondLst>
                              <p:cond delay="0"/>
                            </p:stCondLst>
                            <p:childTnLst>
                              <p:par>
                                <p:cTn id="410" presetID="1" presetClass="exit" presetSubtype="0" fill="hold" grpId="1" nodeType="clickEffect">
                                  <p:stCondLst>
                                    <p:cond delay="0"/>
                                  </p:stCondLst>
                                  <p:childTnLst>
                                    <p:set>
                                      <p:cBhvr>
                                        <p:cTn id="411" dur="1" fill="hold">
                                          <p:stCondLst>
                                            <p:cond delay="0"/>
                                          </p:stCondLst>
                                        </p:cTn>
                                        <p:tgtEl>
                                          <p:spTgt spid="32"/>
                                        </p:tgtEl>
                                        <p:attrNameLst>
                                          <p:attrName>style.visibility</p:attrName>
                                        </p:attrNameLst>
                                      </p:cBhvr>
                                      <p:to>
                                        <p:strVal val="hidden"/>
                                      </p:to>
                                    </p:set>
                                  </p:childTnLst>
                                </p:cTn>
                              </p:par>
                              <p:par>
                                <p:cTn id="412" presetID="1" presetClass="entr" presetSubtype="0" fill="hold" grpId="0" nodeType="withEffect">
                                  <p:stCondLst>
                                    <p:cond delay="0"/>
                                  </p:stCondLst>
                                  <p:childTnLst>
                                    <p:set>
                                      <p:cBhvr>
                                        <p:cTn id="413" dur="1" fill="hold">
                                          <p:stCondLst>
                                            <p:cond delay="0"/>
                                          </p:stCondLst>
                                        </p:cTn>
                                        <p:tgtEl>
                                          <p:spTgt spid="33"/>
                                        </p:tgtEl>
                                        <p:attrNameLst>
                                          <p:attrName>style.visibility</p:attrName>
                                        </p:attrNameLst>
                                      </p:cBhvr>
                                      <p:to>
                                        <p:strVal val="visible"/>
                                      </p:to>
                                    </p:set>
                                  </p:childTnLst>
                                </p:cTn>
                              </p:par>
                            </p:childTnLst>
                          </p:cTn>
                        </p:par>
                      </p:childTnLst>
                    </p:cTn>
                  </p:par>
                  <p:par>
                    <p:cTn id="414" fill="hold">
                      <p:stCondLst>
                        <p:cond delay="indefinite"/>
                      </p:stCondLst>
                      <p:childTnLst>
                        <p:par>
                          <p:cTn id="415" fill="hold">
                            <p:stCondLst>
                              <p:cond delay="0"/>
                            </p:stCondLst>
                            <p:childTnLst>
                              <p:par>
                                <p:cTn id="416" presetID="1" presetClass="exit" presetSubtype="0" fill="hold" grpId="1" nodeType="clickEffect">
                                  <p:stCondLst>
                                    <p:cond delay="0"/>
                                  </p:stCondLst>
                                  <p:childTnLst>
                                    <p:set>
                                      <p:cBhvr>
                                        <p:cTn id="417" dur="1" fill="hold">
                                          <p:stCondLst>
                                            <p:cond delay="0"/>
                                          </p:stCondLst>
                                        </p:cTn>
                                        <p:tgtEl>
                                          <p:spTgt spid="33"/>
                                        </p:tgtEl>
                                        <p:attrNameLst>
                                          <p:attrName>style.visibility</p:attrName>
                                        </p:attrNameLst>
                                      </p:cBhvr>
                                      <p:to>
                                        <p:strVal val="hidden"/>
                                      </p:to>
                                    </p:set>
                                  </p:childTnLst>
                                </p:cTn>
                              </p:par>
                              <p:par>
                                <p:cTn id="418" presetID="1" presetClass="entr" presetSubtype="0" fill="hold" grpId="0" nodeType="withEffect">
                                  <p:stCondLst>
                                    <p:cond delay="0"/>
                                  </p:stCondLst>
                                  <p:childTnLst>
                                    <p:set>
                                      <p:cBhvr>
                                        <p:cTn id="419" dur="1" fill="hold">
                                          <p:stCondLst>
                                            <p:cond delay="0"/>
                                          </p:stCondLst>
                                        </p:cTn>
                                        <p:tgtEl>
                                          <p:spTgt spid="34"/>
                                        </p:tgtEl>
                                        <p:attrNameLst>
                                          <p:attrName>style.visibility</p:attrName>
                                        </p:attrNameLst>
                                      </p:cBhvr>
                                      <p:to>
                                        <p:strVal val="visible"/>
                                      </p:to>
                                    </p:set>
                                  </p:childTnLst>
                                </p:cTn>
                              </p:par>
                            </p:childTnLst>
                          </p:cTn>
                        </p:par>
                      </p:childTnLst>
                    </p:cTn>
                  </p:par>
                  <p:par>
                    <p:cTn id="420" fill="hold">
                      <p:stCondLst>
                        <p:cond delay="indefinite"/>
                      </p:stCondLst>
                      <p:childTnLst>
                        <p:par>
                          <p:cTn id="421" fill="hold">
                            <p:stCondLst>
                              <p:cond delay="0"/>
                            </p:stCondLst>
                            <p:childTnLst>
                              <p:par>
                                <p:cTn id="422" presetID="1" presetClass="exit" presetSubtype="0" fill="hold" grpId="1" nodeType="clickEffect">
                                  <p:stCondLst>
                                    <p:cond delay="0"/>
                                  </p:stCondLst>
                                  <p:childTnLst>
                                    <p:set>
                                      <p:cBhvr>
                                        <p:cTn id="423" dur="1" fill="hold">
                                          <p:stCondLst>
                                            <p:cond delay="0"/>
                                          </p:stCondLst>
                                        </p:cTn>
                                        <p:tgtEl>
                                          <p:spTgt spid="34"/>
                                        </p:tgtEl>
                                        <p:attrNameLst>
                                          <p:attrName>style.visibility</p:attrName>
                                        </p:attrNameLst>
                                      </p:cBhvr>
                                      <p:to>
                                        <p:strVal val="hidden"/>
                                      </p:to>
                                    </p:set>
                                  </p:childTnLst>
                                </p:cTn>
                              </p:par>
                              <p:par>
                                <p:cTn id="424" presetID="1" presetClass="entr" presetSubtype="0" fill="hold" grpId="0" nodeType="withEffect">
                                  <p:stCondLst>
                                    <p:cond delay="0"/>
                                  </p:stCondLst>
                                  <p:childTnLst>
                                    <p:set>
                                      <p:cBhvr>
                                        <p:cTn id="425" dur="1" fill="hold">
                                          <p:stCondLst>
                                            <p:cond delay="0"/>
                                          </p:stCondLst>
                                        </p:cTn>
                                        <p:tgtEl>
                                          <p:spTgt spid="5"/>
                                        </p:tgtEl>
                                        <p:attrNameLst>
                                          <p:attrName>style.visibility</p:attrName>
                                        </p:attrNameLst>
                                      </p:cBhvr>
                                      <p:to>
                                        <p:strVal val="visible"/>
                                      </p:to>
                                    </p:set>
                                  </p:childTnLst>
                                </p:cTn>
                              </p:par>
                            </p:childTnLst>
                          </p:cTn>
                        </p:par>
                      </p:childTnLst>
                    </p:cTn>
                  </p:par>
                  <p:par>
                    <p:cTn id="426" fill="hold">
                      <p:stCondLst>
                        <p:cond delay="indefinite"/>
                      </p:stCondLst>
                      <p:childTnLst>
                        <p:par>
                          <p:cTn id="427" fill="hold">
                            <p:stCondLst>
                              <p:cond delay="0"/>
                            </p:stCondLst>
                            <p:childTnLst>
                              <p:par>
                                <p:cTn id="428" presetID="1" presetClass="exit" presetSubtype="0" fill="hold" grpId="1" nodeType="clickEffect">
                                  <p:stCondLst>
                                    <p:cond delay="0"/>
                                  </p:stCondLst>
                                  <p:childTnLst>
                                    <p:set>
                                      <p:cBhvr>
                                        <p:cTn id="429" dur="1" fill="hold">
                                          <p:stCondLst>
                                            <p:cond delay="0"/>
                                          </p:stCondLst>
                                        </p:cTn>
                                        <p:tgtEl>
                                          <p:spTgt spid="5"/>
                                        </p:tgtEl>
                                        <p:attrNameLst>
                                          <p:attrName>style.visibility</p:attrName>
                                        </p:attrNameLst>
                                      </p:cBhvr>
                                      <p:to>
                                        <p:strVal val="hidden"/>
                                      </p:to>
                                    </p:set>
                                  </p:childTnLst>
                                </p:cTn>
                              </p:par>
                              <p:par>
                                <p:cTn id="430" presetID="1" presetClass="entr" presetSubtype="0" fill="hold" grpId="0" nodeType="withEffect">
                                  <p:stCondLst>
                                    <p:cond delay="0"/>
                                  </p:stCondLst>
                                  <p:childTnLst>
                                    <p:set>
                                      <p:cBhvr>
                                        <p:cTn id="431" dur="1" fill="hold">
                                          <p:stCondLst>
                                            <p:cond delay="0"/>
                                          </p:stCondLst>
                                        </p:cTn>
                                        <p:tgtEl>
                                          <p:spTgt spid="35"/>
                                        </p:tgtEl>
                                        <p:attrNameLst>
                                          <p:attrName>style.visibility</p:attrName>
                                        </p:attrNameLst>
                                      </p:cBhvr>
                                      <p:to>
                                        <p:strVal val="visible"/>
                                      </p:to>
                                    </p:set>
                                  </p:childTnLst>
                                </p:cTn>
                              </p:par>
                            </p:childTnLst>
                          </p:cTn>
                        </p:par>
                      </p:childTnLst>
                    </p:cTn>
                  </p:par>
                  <p:par>
                    <p:cTn id="432" fill="hold">
                      <p:stCondLst>
                        <p:cond delay="indefinite"/>
                      </p:stCondLst>
                      <p:childTnLst>
                        <p:par>
                          <p:cTn id="433" fill="hold">
                            <p:stCondLst>
                              <p:cond delay="0"/>
                            </p:stCondLst>
                            <p:childTnLst>
                              <p:par>
                                <p:cTn id="434" presetID="1" presetClass="exit" presetSubtype="0" fill="hold" grpId="1" nodeType="clickEffect">
                                  <p:stCondLst>
                                    <p:cond delay="0"/>
                                  </p:stCondLst>
                                  <p:childTnLst>
                                    <p:set>
                                      <p:cBhvr>
                                        <p:cTn id="435" dur="1" fill="hold">
                                          <p:stCondLst>
                                            <p:cond delay="0"/>
                                          </p:stCondLst>
                                        </p:cTn>
                                        <p:tgtEl>
                                          <p:spTgt spid="35"/>
                                        </p:tgtEl>
                                        <p:attrNameLst>
                                          <p:attrName>style.visibility</p:attrName>
                                        </p:attrNameLst>
                                      </p:cBhvr>
                                      <p:to>
                                        <p:strVal val="hidden"/>
                                      </p:to>
                                    </p:set>
                                  </p:childTnLst>
                                </p:cTn>
                              </p:par>
                              <p:par>
                                <p:cTn id="436" presetID="1" presetClass="entr" presetSubtype="0" fill="hold" grpId="0" nodeType="withEffect">
                                  <p:stCondLst>
                                    <p:cond delay="0"/>
                                  </p:stCondLst>
                                  <p:childTnLst>
                                    <p:set>
                                      <p:cBhvr>
                                        <p:cTn id="437" dur="1" fill="hold">
                                          <p:stCondLst>
                                            <p:cond delay="0"/>
                                          </p:stCondLst>
                                        </p:cTn>
                                        <p:tgtEl>
                                          <p:spTgt spid="6"/>
                                        </p:tgtEl>
                                        <p:attrNameLst>
                                          <p:attrName>style.visibility</p:attrName>
                                        </p:attrNameLst>
                                      </p:cBhvr>
                                      <p:to>
                                        <p:strVal val="visible"/>
                                      </p:to>
                                    </p:set>
                                  </p:childTnLst>
                                </p:cTn>
                              </p:par>
                            </p:childTnLst>
                          </p:cTn>
                        </p:par>
                      </p:childTnLst>
                    </p:cTn>
                  </p:par>
                  <p:par>
                    <p:cTn id="438" fill="hold">
                      <p:stCondLst>
                        <p:cond delay="indefinite"/>
                      </p:stCondLst>
                      <p:childTnLst>
                        <p:par>
                          <p:cTn id="439" fill="hold">
                            <p:stCondLst>
                              <p:cond delay="0"/>
                            </p:stCondLst>
                            <p:childTnLst>
                              <p:par>
                                <p:cTn id="440" presetID="1" presetClass="exit" presetSubtype="0" fill="hold" grpId="1" nodeType="clickEffect">
                                  <p:stCondLst>
                                    <p:cond delay="0"/>
                                  </p:stCondLst>
                                  <p:childTnLst>
                                    <p:set>
                                      <p:cBhvr>
                                        <p:cTn id="441" dur="1" fill="hold">
                                          <p:stCondLst>
                                            <p:cond delay="0"/>
                                          </p:stCondLst>
                                        </p:cTn>
                                        <p:tgtEl>
                                          <p:spTgt spid="6"/>
                                        </p:tgtEl>
                                        <p:attrNameLst>
                                          <p:attrName>style.visibility</p:attrName>
                                        </p:attrNameLst>
                                      </p:cBhvr>
                                      <p:to>
                                        <p:strVal val="hidden"/>
                                      </p:to>
                                    </p:set>
                                  </p:childTnLst>
                                </p:cTn>
                              </p:par>
                              <p:par>
                                <p:cTn id="442" presetID="1" presetClass="entr" presetSubtype="0" fill="hold" grpId="0" nodeType="withEffect">
                                  <p:stCondLst>
                                    <p:cond delay="0"/>
                                  </p:stCondLst>
                                  <p:childTnLst>
                                    <p:set>
                                      <p:cBhvr>
                                        <p:cTn id="443" dur="1" fill="hold">
                                          <p:stCondLst>
                                            <p:cond delay="0"/>
                                          </p:stCondLst>
                                        </p:cTn>
                                        <p:tgtEl>
                                          <p:spTgt spid="7"/>
                                        </p:tgtEl>
                                        <p:attrNameLst>
                                          <p:attrName>style.visibility</p:attrName>
                                        </p:attrNameLst>
                                      </p:cBhvr>
                                      <p:to>
                                        <p:strVal val="visible"/>
                                      </p:to>
                                    </p:set>
                                  </p:childTnLst>
                                </p:cTn>
                              </p:par>
                            </p:childTnLst>
                          </p:cTn>
                        </p:par>
                      </p:childTnLst>
                    </p:cTn>
                  </p:par>
                  <p:par>
                    <p:cTn id="444" fill="hold">
                      <p:stCondLst>
                        <p:cond delay="indefinite"/>
                      </p:stCondLst>
                      <p:childTnLst>
                        <p:par>
                          <p:cTn id="445" fill="hold">
                            <p:stCondLst>
                              <p:cond delay="0"/>
                            </p:stCondLst>
                            <p:childTnLst>
                              <p:par>
                                <p:cTn id="446" presetID="1" presetClass="exit" presetSubtype="0" fill="hold" grpId="1" nodeType="clickEffect">
                                  <p:stCondLst>
                                    <p:cond delay="0"/>
                                  </p:stCondLst>
                                  <p:childTnLst>
                                    <p:set>
                                      <p:cBhvr>
                                        <p:cTn id="447" dur="1" fill="hold">
                                          <p:stCondLst>
                                            <p:cond delay="0"/>
                                          </p:stCondLst>
                                        </p:cTn>
                                        <p:tgtEl>
                                          <p:spTgt spid="7"/>
                                        </p:tgtEl>
                                        <p:attrNameLst>
                                          <p:attrName>style.visibility</p:attrName>
                                        </p:attrNameLst>
                                      </p:cBhvr>
                                      <p:to>
                                        <p:strVal val="hidden"/>
                                      </p:to>
                                    </p:set>
                                  </p:childTnLst>
                                </p:cTn>
                              </p:par>
                              <p:par>
                                <p:cTn id="448" presetID="1" presetClass="entr" presetSubtype="0" fill="hold" grpId="0" nodeType="withEffect">
                                  <p:stCondLst>
                                    <p:cond delay="0"/>
                                  </p:stCondLst>
                                  <p:childTnLst>
                                    <p:set>
                                      <p:cBhvr>
                                        <p:cTn id="449" dur="1" fill="hold">
                                          <p:stCondLst>
                                            <p:cond delay="0"/>
                                          </p:stCondLst>
                                        </p:cTn>
                                        <p:tgtEl>
                                          <p:spTgt spid="8"/>
                                        </p:tgtEl>
                                        <p:attrNameLst>
                                          <p:attrName>style.visibility</p:attrName>
                                        </p:attrNameLst>
                                      </p:cBhvr>
                                      <p:to>
                                        <p:strVal val="visible"/>
                                      </p:to>
                                    </p:set>
                                  </p:childTnLst>
                                </p:cTn>
                              </p:par>
                            </p:childTnLst>
                          </p:cTn>
                        </p:par>
                      </p:childTnLst>
                    </p:cTn>
                  </p:par>
                  <p:par>
                    <p:cTn id="450" fill="hold">
                      <p:stCondLst>
                        <p:cond delay="indefinite"/>
                      </p:stCondLst>
                      <p:childTnLst>
                        <p:par>
                          <p:cTn id="451" fill="hold">
                            <p:stCondLst>
                              <p:cond delay="0"/>
                            </p:stCondLst>
                            <p:childTnLst>
                              <p:par>
                                <p:cTn id="452" presetID="1" presetClass="exit" presetSubtype="0" fill="hold" grpId="1" nodeType="clickEffect">
                                  <p:stCondLst>
                                    <p:cond delay="0"/>
                                  </p:stCondLst>
                                  <p:childTnLst>
                                    <p:set>
                                      <p:cBhvr>
                                        <p:cTn id="453" dur="1" fill="hold">
                                          <p:stCondLst>
                                            <p:cond delay="0"/>
                                          </p:stCondLst>
                                        </p:cTn>
                                        <p:tgtEl>
                                          <p:spTgt spid="8"/>
                                        </p:tgtEl>
                                        <p:attrNameLst>
                                          <p:attrName>style.visibility</p:attrName>
                                        </p:attrNameLst>
                                      </p:cBhvr>
                                      <p:to>
                                        <p:strVal val="hidden"/>
                                      </p:to>
                                    </p:set>
                                  </p:childTnLst>
                                </p:cTn>
                              </p:par>
                              <p:par>
                                <p:cTn id="454" presetID="1" presetClass="entr" presetSubtype="0" fill="hold" grpId="0" nodeType="withEffect">
                                  <p:stCondLst>
                                    <p:cond delay="0"/>
                                  </p:stCondLst>
                                  <p:childTnLst>
                                    <p:set>
                                      <p:cBhvr>
                                        <p:cTn id="455" dur="1" fill="hold">
                                          <p:stCondLst>
                                            <p:cond delay="0"/>
                                          </p:stCondLst>
                                        </p:cTn>
                                        <p:tgtEl>
                                          <p:spTgt spid="9"/>
                                        </p:tgtEl>
                                        <p:attrNameLst>
                                          <p:attrName>style.visibility</p:attrName>
                                        </p:attrNameLst>
                                      </p:cBhvr>
                                      <p:to>
                                        <p:strVal val="visible"/>
                                      </p:to>
                                    </p:set>
                                  </p:childTnLst>
                                </p:cTn>
                              </p:par>
                            </p:childTnLst>
                          </p:cTn>
                        </p:par>
                      </p:childTnLst>
                    </p:cTn>
                  </p:par>
                  <p:par>
                    <p:cTn id="456" fill="hold">
                      <p:stCondLst>
                        <p:cond delay="indefinite"/>
                      </p:stCondLst>
                      <p:childTnLst>
                        <p:par>
                          <p:cTn id="457" fill="hold">
                            <p:stCondLst>
                              <p:cond delay="0"/>
                            </p:stCondLst>
                            <p:childTnLst>
                              <p:par>
                                <p:cTn id="458" presetID="1" presetClass="exit" presetSubtype="0" fill="hold" grpId="1" nodeType="clickEffect">
                                  <p:stCondLst>
                                    <p:cond delay="0"/>
                                  </p:stCondLst>
                                  <p:childTnLst>
                                    <p:set>
                                      <p:cBhvr>
                                        <p:cTn id="459" dur="1" fill="hold">
                                          <p:stCondLst>
                                            <p:cond delay="0"/>
                                          </p:stCondLst>
                                        </p:cTn>
                                        <p:tgtEl>
                                          <p:spTgt spid="9"/>
                                        </p:tgtEl>
                                        <p:attrNameLst>
                                          <p:attrName>style.visibility</p:attrName>
                                        </p:attrNameLst>
                                      </p:cBhvr>
                                      <p:to>
                                        <p:strVal val="hidden"/>
                                      </p:to>
                                    </p:set>
                                  </p:childTnLst>
                                </p:cTn>
                              </p:par>
                              <p:par>
                                <p:cTn id="460" presetID="1" presetClass="entr" presetSubtype="0" fill="hold" grpId="0" nodeType="withEffect">
                                  <p:stCondLst>
                                    <p:cond delay="0"/>
                                  </p:stCondLst>
                                  <p:childTnLst>
                                    <p:set>
                                      <p:cBhvr>
                                        <p:cTn id="461" dur="1" fill="hold">
                                          <p:stCondLst>
                                            <p:cond delay="0"/>
                                          </p:stCondLst>
                                        </p:cTn>
                                        <p:tgtEl>
                                          <p:spTgt spid="10"/>
                                        </p:tgtEl>
                                        <p:attrNameLst>
                                          <p:attrName>style.visibility</p:attrName>
                                        </p:attrNameLst>
                                      </p:cBhvr>
                                      <p:to>
                                        <p:strVal val="visible"/>
                                      </p:to>
                                    </p:set>
                                  </p:childTnLst>
                                </p:cTn>
                              </p:par>
                            </p:childTnLst>
                          </p:cTn>
                        </p:par>
                      </p:childTnLst>
                    </p:cTn>
                  </p:par>
                  <p:par>
                    <p:cTn id="462" fill="hold">
                      <p:stCondLst>
                        <p:cond delay="indefinite"/>
                      </p:stCondLst>
                      <p:childTnLst>
                        <p:par>
                          <p:cTn id="463" fill="hold">
                            <p:stCondLst>
                              <p:cond delay="0"/>
                            </p:stCondLst>
                            <p:childTnLst>
                              <p:par>
                                <p:cTn id="464" presetID="1" presetClass="exit" presetSubtype="0" fill="hold" grpId="1" nodeType="clickEffect">
                                  <p:stCondLst>
                                    <p:cond delay="0"/>
                                  </p:stCondLst>
                                  <p:childTnLst>
                                    <p:set>
                                      <p:cBhvr>
                                        <p:cTn id="465" dur="1" fill="hold">
                                          <p:stCondLst>
                                            <p:cond delay="0"/>
                                          </p:stCondLst>
                                        </p:cTn>
                                        <p:tgtEl>
                                          <p:spTgt spid="10"/>
                                        </p:tgtEl>
                                        <p:attrNameLst>
                                          <p:attrName>style.visibility</p:attrName>
                                        </p:attrNameLst>
                                      </p:cBhvr>
                                      <p:to>
                                        <p:strVal val="hidden"/>
                                      </p:to>
                                    </p:set>
                                  </p:childTnLst>
                                </p:cTn>
                              </p:par>
                              <p:par>
                                <p:cTn id="466" presetID="1" presetClass="entr" presetSubtype="0" fill="hold" grpId="0" nodeType="withEffect">
                                  <p:stCondLst>
                                    <p:cond delay="0"/>
                                  </p:stCondLst>
                                  <p:childTnLst>
                                    <p:set>
                                      <p:cBhvr>
                                        <p:cTn id="467" dur="1" fill="hold">
                                          <p:stCondLst>
                                            <p:cond delay="0"/>
                                          </p:stCondLst>
                                        </p:cTn>
                                        <p:tgtEl>
                                          <p:spTgt spid="14"/>
                                        </p:tgtEl>
                                        <p:attrNameLst>
                                          <p:attrName>style.visibility</p:attrName>
                                        </p:attrNameLst>
                                      </p:cBhvr>
                                      <p:to>
                                        <p:strVal val="visible"/>
                                      </p:to>
                                    </p:set>
                                  </p:childTnLst>
                                </p:cTn>
                              </p:par>
                            </p:childTnLst>
                          </p:cTn>
                        </p:par>
                      </p:childTnLst>
                    </p:cTn>
                  </p:par>
                  <p:par>
                    <p:cTn id="468" fill="hold">
                      <p:stCondLst>
                        <p:cond delay="indefinite"/>
                      </p:stCondLst>
                      <p:childTnLst>
                        <p:par>
                          <p:cTn id="469" fill="hold">
                            <p:stCondLst>
                              <p:cond delay="0"/>
                            </p:stCondLst>
                            <p:childTnLst>
                              <p:par>
                                <p:cTn id="470" presetID="1" presetClass="exit" presetSubtype="0" fill="hold" grpId="1" nodeType="clickEffect">
                                  <p:stCondLst>
                                    <p:cond delay="0"/>
                                  </p:stCondLst>
                                  <p:childTnLst>
                                    <p:set>
                                      <p:cBhvr>
                                        <p:cTn id="471" dur="1" fill="hold">
                                          <p:stCondLst>
                                            <p:cond delay="0"/>
                                          </p:stCondLst>
                                        </p:cTn>
                                        <p:tgtEl>
                                          <p:spTgt spid="14"/>
                                        </p:tgtEl>
                                        <p:attrNameLst>
                                          <p:attrName>style.visibility</p:attrName>
                                        </p:attrNameLst>
                                      </p:cBhvr>
                                      <p:to>
                                        <p:strVal val="hidden"/>
                                      </p:to>
                                    </p:set>
                                  </p:childTnLst>
                                </p:cTn>
                              </p:par>
                              <p:par>
                                <p:cTn id="472" presetID="1" presetClass="entr" presetSubtype="0" fill="hold" grpId="0" nodeType="withEffect">
                                  <p:stCondLst>
                                    <p:cond delay="0"/>
                                  </p:stCondLst>
                                  <p:childTnLst>
                                    <p:set>
                                      <p:cBhvr>
                                        <p:cTn id="473" dur="1" fill="hold">
                                          <p:stCondLst>
                                            <p:cond delay="0"/>
                                          </p:stCondLst>
                                        </p:cTn>
                                        <p:tgtEl>
                                          <p:spTgt spid="13"/>
                                        </p:tgtEl>
                                        <p:attrNameLst>
                                          <p:attrName>style.visibility</p:attrName>
                                        </p:attrNameLst>
                                      </p:cBhvr>
                                      <p:to>
                                        <p:strVal val="visible"/>
                                      </p:to>
                                    </p:set>
                                  </p:childTnLst>
                                </p:cTn>
                              </p:par>
                            </p:childTnLst>
                          </p:cTn>
                        </p:par>
                      </p:childTnLst>
                    </p:cTn>
                  </p:par>
                  <p:par>
                    <p:cTn id="474" fill="hold">
                      <p:stCondLst>
                        <p:cond delay="indefinite"/>
                      </p:stCondLst>
                      <p:childTnLst>
                        <p:par>
                          <p:cTn id="475" fill="hold">
                            <p:stCondLst>
                              <p:cond delay="0"/>
                            </p:stCondLst>
                            <p:childTnLst>
                              <p:par>
                                <p:cTn id="476" presetID="1" presetClass="exit" presetSubtype="0" fill="hold" grpId="1" nodeType="clickEffect">
                                  <p:stCondLst>
                                    <p:cond delay="0"/>
                                  </p:stCondLst>
                                  <p:childTnLst>
                                    <p:set>
                                      <p:cBhvr>
                                        <p:cTn id="477" dur="1" fill="hold">
                                          <p:stCondLst>
                                            <p:cond delay="0"/>
                                          </p:stCondLst>
                                        </p:cTn>
                                        <p:tgtEl>
                                          <p:spTgt spid="13"/>
                                        </p:tgtEl>
                                        <p:attrNameLst>
                                          <p:attrName>style.visibility</p:attrName>
                                        </p:attrNameLst>
                                      </p:cBhvr>
                                      <p:to>
                                        <p:strVal val="hidden"/>
                                      </p:to>
                                    </p:set>
                                  </p:childTnLst>
                                </p:cTn>
                              </p:par>
                              <p:par>
                                <p:cTn id="478" presetID="1" presetClass="entr" presetSubtype="0" fill="hold" grpId="0" nodeType="withEffect">
                                  <p:stCondLst>
                                    <p:cond delay="0"/>
                                  </p:stCondLst>
                                  <p:childTnLst>
                                    <p:set>
                                      <p:cBhvr>
                                        <p:cTn id="479" dur="1" fill="hold">
                                          <p:stCondLst>
                                            <p:cond delay="0"/>
                                          </p:stCondLst>
                                        </p:cTn>
                                        <p:tgtEl>
                                          <p:spTgt spid="12"/>
                                        </p:tgtEl>
                                        <p:attrNameLst>
                                          <p:attrName>style.visibility</p:attrName>
                                        </p:attrNameLst>
                                      </p:cBhvr>
                                      <p:to>
                                        <p:strVal val="visible"/>
                                      </p:to>
                                    </p:set>
                                  </p:childTnLst>
                                </p:cTn>
                              </p:par>
                            </p:childTnLst>
                          </p:cTn>
                        </p:par>
                      </p:childTnLst>
                    </p:cTn>
                  </p:par>
                  <p:par>
                    <p:cTn id="480" fill="hold">
                      <p:stCondLst>
                        <p:cond delay="indefinite"/>
                      </p:stCondLst>
                      <p:childTnLst>
                        <p:par>
                          <p:cTn id="481" fill="hold">
                            <p:stCondLst>
                              <p:cond delay="0"/>
                            </p:stCondLst>
                            <p:childTnLst>
                              <p:par>
                                <p:cTn id="482" presetID="1" presetClass="exit" presetSubtype="0" fill="hold" grpId="1" nodeType="clickEffect">
                                  <p:stCondLst>
                                    <p:cond delay="0"/>
                                  </p:stCondLst>
                                  <p:childTnLst>
                                    <p:set>
                                      <p:cBhvr>
                                        <p:cTn id="483" dur="1" fill="hold">
                                          <p:stCondLst>
                                            <p:cond delay="0"/>
                                          </p:stCondLst>
                                        </p:cTn>
                                        <p:tgtEl>
                                          <p:spTgt spid="12"/>
                                        </p:tgtEl>
                                        <p:attrNameLst>
                                          <p:attrName>style.visibility</p:attrName>
                                        </p:attrNameLst>
                                      </p:cBhvr>
                                      <p:to>
                                        <p:strVal val="hidden"/>
                                      </p:to>
                                    </p:set>
                                  </p:childTnLst>
                                </p:cTn>
                              </p:par>
                              <p:par>
                                <p:cTn id="484" presetID="1" presetClass="entr" presetSubtype="0" fill="hold" grpId="0" nodeType="withEffect">
                                  <p:stCondLst>
                                    <p:cond delay="0"/>
                                  </p:stCondLst>
                                  <p:childTnLst>
                                    <p:set>
                                      <p:cBhvr>
                                        <p:cTn id="485" dur="1" fill="hold">
                                          <p:stCondLst>
                                            <p:cond delay="0"/>
                                          </p:stCondLst>
                                        </p:cTn>
                                        <p:tgtEl>
                                          <p:spTgt spid="40"/>
                                        </p:tgtEl>
                                        <p:attrNameLst>
                                          <p:attrName>style.visibility</p:attrName>
                                        </p:attrNameLst>
                                      </p:cBhvr>
                                      <p:to>
                                        <p:strVal val="visible"/>
                                      </p:to>
                                    </p:set>
                                  </p:childTnLst>
                                </p:cTn>
                              </p:par>
                            </p:childTnLst>
                          </p:cTn>
                        </p:par>
                      </p:childTnLst>
                    </p:cTn>
                  </p:par>
                  <p:par>
                    <p:cTn id="486" fill="hold">
                      <p:stCondLst>
                        <p:cond delay="indefinite"/>
                      </p:stCondLst>
                      <p:childTnLst>
                        <p:par>
                          <p:cTn id="487" fill="hold">
                            <p:stCondLst>
                              <p:cond delay="0"/>
                            </p:stCondLst>
                            <p:childTnLst>
                              <p:par>
                                <p:cTn id="488" presetID="1" presetClass="exit" presetSubtype="0" fill="hold" grpId="1" nodeType="clickEffect">
                                  <p:stCondLst>
                                    <p:cond delay="0"/>
                                  </p:stCondLst>
                                  <p:childTnLst>
                                    <p:set>
                                      <p:cBhvr>
                                        <p:cTn id="489" dur="1" fill="hold">
                                          <p:stCondLst>
                                            <p:cond delay="0"/>
                                          </p:stCondLst>
                                        </p:cTn>
                                        <p:tgtEl>
                                          <p:spTgt spid="40"/>
                                        </p:tgtEl>
                                        <p:attrNameLst>
                                          <p:attrName>style.visibility</p:attrName>
                                        </p:attrNameLst>
                                      </p:cBhvr>
                                      <p:to>
                                        <p:strVal val="hidden"/>
                                      </p:to>
                                    </p:set>
                                  </p:childTnLst>
                                </p:cTn>
                              </p:par>
                              <p:par>
                                <p:cTn id="490" presetID="1" presetClass="entr" presetSubtype="0" fill="hold" grpId="0" nodeType="withEffect">
                                  <p:stCondLst>
                                    <p:cond delay="0"/>
                                  </p:stCondLst>
                                  <p:childTnLst>
                                    <p:set>
                                      <p:cBhvr>
                                        <p:cTn id="491" dur="1" fill="hold">
                                          <p:stCondLst>
                                            <p:cond delay="0"/>
                                          </p:stCondLst>
                                        </p:cTn>
                                        <p:tgtEl>
                                          <p:spTgt spid="39"/>
                                        </p:tgtEl>
                                        <p:attrNameLst>
                                          <p:attrName>style.visibility</p:attrName>
                                        </p:attrNameLst>
                                      </p:cBhvr>
                                      <p:to>
                                        <p:strVal val="visible"/>
                                      </p:to>
                                    </p:set>
                                  </p:childTnLst>
                                </p:cTn>
                              </p:par>
                            </p:childTnLst>
                          </p:cTn>
                        </p:par>
                      </p:childTnLst>
                    </p:cTn>
                  </p:par>
                  <p:par>
                    <p:cTn id="492" fill="hold">
                      <p:stCondLst>
                        <p:cond delay="indefinite"/>
                      </p:stCondLst>
                      <p:childTnLst>
                        <p:par>
                          <p:cTn id="493" fill="hold">
                            <p:stCondLst>
                              <p:cond delay="0"/>
                            </p:stCondLst>
                            <p:childTnLst>
                              <p:par>
                                <p:cTn id="494" presetID="1" presetClass="exit" presetSubtype="0" fill="hold" grpId="1" nodeType="clickEffect">
                                  <p:stCondLst>
                                    <p:cond delay="0"/>
                                  </p:stCondLst>
                                  <p:childTnLst>
                                    <p:set>
                                      <p:cBhvr>
                                        <p:cTn id="495" dur="1" fill="hold">
                                          <p:stCondLst>
                                            <p:cond delay="0"/>
                                          </p:stCondLst>
                                        </p:cTn>
                                        <p:tgtEl>
                                          <p:spTgt spid="39"/>
                                        </p:tgtEl>
                                        <p:attrNameLst>
                                          <p:attrName>style.visibility</p:attrName>
                                        </p:attrNameLst>
                                      </p:cBhvr>
                                      <p:to>
                                        <p:strVal val="hidden"/>
                                      </p:to>
                                    </p:set>
                                  </p:childTnLst>
                                </p:cTn>
                              </p:par>
                              <p:par>
                                <p:cTn id="496" presetID="1" presetClass="entr" presetSubtype="0" fill="hold" grpId="0" nodeType="withEffect">
                                  <p:stCondLst>
                                    <p:cond delay="0"/>
                                  </p:stCondLst>
                                  <p:childTnLst>
                                    <p:set>
                                      <p:cBhvr>
                                        <p:cTn id="497" dur="1" fill="hold">
                                          <p:stCondLst>
                                            <p:cond delay="0"/>
                                          </p:stCondLst>
                                        </p:cTn>
                                        <p:tgtEl>
                                          <p:spTgt spid="38"/>
                                        </p:tgtEl>
                                        <p:attrNameLst>
                                          <p:attrName>style.visibility</p:attrName>
                                        </p:attrNameLst>
                                      </p:cBhvr>
                                      <p:to>
                                        <p:strVal val="visible"/>
                                      </p:to>
                                    </p:set>
                                  </p:childTnLst>
                                </p:cTn>
                              </p:par>
                            </p:childTnLst>
                          </p:cTn>
                        </p:par>
                      </p:childTnLst>
                    </p:cTn>
                  </p:par>
                  <p:par>
                    <p:cTn id="498" fill="hold">
                      <p:stCondLst>
                        <p:cond delay="indefinite"/>
                      </p:stCondLst>
                      <p:childTnLst>
                        <p:par>
                          <p:cTn id="499" fill="hold">
                            <p:stCondLst>
                              <p:cond delay="0"/>
                            </p:stCondLst>
                            <p:childTnLst>
                              <p:par>
                                <p:cTn id="500" presetID="1" presetClass="exit" presetSubtype="0" fill="hold" grpId="1" nodeType="clickEffect">
                                  <p:stCondLst>
                                    <p:cond delay="0"/>
                                  </p:stCondLst>
                                  <p:childTnLst>
                                    <p:set>
                                      <p:cBhvr>
                                        <p:cTn id="501" dur="1" fill="hold">
                                          <p:stCondLst>
                                            <p:cond delay="0"/>
                                          </p:stCondLst>
                                        </p:cTn>
                                        <p:tgtEl>
                                          <p:spTgt spid="38"/>
                                        </p:tgtEl>
                                        <p:attrNameLst>
                                          <p:attrName>style.visibility</p:attrName>
                                        </p:attrNameLst>
                                      </p:cBhvr>
                                      <p:to>
                                        <p:strVal val="hidden"/>
                                      </p:to>
                                    </p:set>
                                  </p:childTnLst>
                                </p:cTn>
                              </p:par>
                              <p:par>
                                <p:cTn id="502" presetID="1" presetClass="entr" presetSubtype="0" fill="hold" grpId="0" nodeType="withEffect">
                                  <p:stCondLst>
                                    <p:cond delay="0"/>
                                  </p:stCondLst>
                                  <p:childTnLst>
                                    <p:set>
                                      <p:cBhvr>
                                        <p:cTn id="503" dur="1" fill="hold">
                                          <p:stCondLst>
                                            <p:cond delay="0"/>
                                          </p:stCondLst>
                                        </p:cTn>
                                        <p:tgtEl>
                                          <p:spTgt spid="37"/>
                                        </p:tgtEl>
                                        <p:attrNameLst>
                                          <p:attrName>style.visibility</p:attrName>
                                        </p:attrNameLst>
                                      </p:cBhvr>
                                      <p:to>
                                        <p:strVal val="visible"/>
                                      </p:to>
                                    </p:set>
                                  </p:childTnLst>
                                </p:cTn>
                              </p:par>
                            </p:childTnLst>
                          </p:cTn>
                        </p:par>
                      </p:childTnLst>
                    </p:cTn>
                  </p:par>
                  <p:par>
                    <p:cTn id="504" fill="hold">
                      <p:stCondLst>
                        <p:cond delay="indefinite"/>
                      </p:stCondLst>
                      <p:childTnLst>
                        <p:par>
                          <p:cTn id="505" fill="hold">
                            <p:stCondLst>
                              <p:cond delay="0"/>
                            </p:stCondLst>
                            <p:childTnLst>
                              <p:par>
                                <p:cTn id="506" presetID="1" presetClass="exit" presetSubtype="0" fill="hold" grpId="1" nodeType="clickEffect">
                                  <p:stCondLst>
                                    <p:cond delay="0"/>
                                  </p:stCondLst>
                                  <p:childTnLst>
                                    <p:set>
                                      <p:cBhvr>
                                        <p:cTn id="507" dur="1" fill="hold">
                                          <p:stCondLst>
                                            <p:cond delay="0"/>
                                          </p:stCondLst>
                                        </p:cTn>
                                        <p:tgtEl>
                                          <p:spTgt spid="37"/>
                                        </p:tgtEl>
                                        <p:attrNameLst>
                                          <p:attrName>style.visibility</p:attrName>
                                        </p:attrNameLst>
                                      </p:cBhvr>
                                      <p:to>
                                        <p:strVal val="hidden"/>
                                      </p:to>
                                    </p:set>
                                  </p:childTnLst>
                                </p:cTn>
                              </p:par>
                              <p:par>
                                <p:cTn id="508" presetID="1" presetClass="entr" presetSubtype="0" fill="hold" grpId="0" nodeType="withEffect">
                                  <p:stCondLst>
                                    <p:cond delay="0"/>
                                  </p:stCondLst>
                                  <p:childTnLst>
                                    <p:set>
                                      <p:cBhvr>
                                        <p:cTn id="509" dur="1" fill="hold">
                                          <p:stCondLst>
                                            <p:cond delay="0"/>
                                          </p:stCondLst>
                                        </p:cTn>
                                        <p:tgtEl>
                                          <p:spTgt spid="36"/>
                                        </p:tgtEl>
                                        <p:attrNameLst>
                                          <p:attrName>style.visibility</p:attrName>
                                        </p:attrNameLst>
                                      </p:cBhvr>
                                      <p:to>
                                        <p:strVal val="visible"/>
                                      </p:to>
                                    </p:set>
                                  </p:childTnLst>
                                </p:cTn>
                              </p:par>
                            </p:childTnLst>
                          </p:cTn>
                        </p:par>
                      </p:childTnLst>
                    </p:cTn>
                  </p:par>
                  <p:par>
                    <p:cTn id="510" fill="hold">
                      <p:stCondLst>
                        <p:cond delay="indefinite"/>
                      </p:stCondLst>
                      <p:childTnLst>
                        <p:par>
                          <p:cTn id="511" fill="hold">
                            <p:stCondLst>
                              <p:cond delay="0"/>
                            </p:stCondLst>
                            <p:childTnLst>
                              <p:par>
                                <p:cTn id="512" presetID="1" presetClass="exit" presetSubtype="0" fill="hold" grpId="1" nodeType="clickEffect">
                                  <p:stCondLst>
                                    <p:cond delay="0"/>
                                  </p:stCondLst>
                                  <p:childTnLst>
                                    <p:set>
                                      <p:cBhvr>
                                        <p:cTn id="513" dur="1" fill="hold">
                                          <p:stCondLst>
                                            <p:cond delay="0"/>
                                          </p:stCondLst>
                                        </p:cTn>
                                        <p:tgtEl>
                                          <p:spTgt spid="36"/>
                                        </p:tgtEl>
                                        <p:attrNameLst>
                                          <p:attrName>style.visibility</p:attrName>
                                        </p:attrNameLst>
                                      </p:cBhvr>
                                      <p:to>
                                        <p:strVal val="hidden"/>
                                      </p:to>
                                    </p:set>
                                  </p:childTnLst>
                                </p:cTn>
                              </p:par>
                              <p:par>
                                <p:cTn id="514" presetID="1" presetClass="entr" presetSubtype="0" fill="hold" grpId="0" nodeType="withEffect">
                                  <p:stCondLst>
                                    <p:cond delay="0"/>
                                  </p:stCondLst>
                                  <p:childTnLst>
                                    <p:set>
                                      <p:cBhvr>
                                        <p:cTn id="515" dur="1" fill="hold">
                                          <p:stCondLst>
                                            <p:cond delay="0"/>
                                          </p:stCondLst>
                                        </p:cTn>
                                        <p:tgtEl>
                                          <p:spTgt spid="11"/>
                                        </p:tgtEl>
                                        <p:attrNameLst>
                                          <p:attrName>style.visibility</p:attrName>
                                        </p:attrNameLst>
                                      </p:cBhvr>
                                      <p:to>
                                        <p:strVal val="visible"/>
                                      </p:to>
                                    </p:set>
                                  </p:childTnLst>
                                </p:cTn>
                              </p:par>
                            </p:childTnLst>
                          </p:cTn>
                        </p:par>
                      </p:childTnLst>
                    </p:cTn>
                  </p:par>
                  <p:par>
                    <p:cTn id="516" fill="hold">
                      <p:stCondLst>
                        <p:cond delay="indefinite"/>
                      </p:stCondLst>
                      <p:childTnLst>
                        <p:par>
                          <p:cTn id="517" fill="hold">
                            <p:stCondLst>
                              <p:cond delay="0"/>
                            </p:stCondLst>
                            <p:childTnLst>
                              <p:par>
                                <p:cTn id="518" presetID="1" presetClass="exit" presetSubtype="0" fill="hold" grpId="1" nodeType="clickEffect">
                                  <p:stCondLst>
                                    <p:cond delay="0"/>
                                  </p:stCondLst>
                                  <p:childTnLst>
                                    <p:set>
                                      <p:cBhvr>
                                        <p:cTn id="519" dur="1" fill="hold">
                                          <p:stCondLst>
                                            <p:cond delay="0"/>
                                          </p:stCondLst>
                                        </p:cTn>
                                        <p:tgtEl>
                                          <p:spTgt spid="11"/>
                                        </p:tgtEl>
                                        <p:attrNameLst>
                                          <p:attrName>style.visibility</p:attrName>
                                        </p:attrNameLst>
                                      </p:cBhvr>
                                      <p:to>
                                        <p:strVal val="hidden"/>
                                      </p:to>
                                    </p:set>
                                  </p:childTnLst>
                                </p:cTn>
                              </p:par>
                              <p:par>
                                <p:cTn id="520" presetID="1" presetClass="entr" presetSubtype="0" fill="hold" grpId="0" nodeType="withEffect">
                                  <p:stCondLst>
                                    <p:cond delay="0"/>
                                  </p:stCondLst>
                                  <p:childTnLst>
                                    <p:set>
                                      <p:cBhvr>
                                        <p:cTn id="521" dur="1" fill="hold">
                                          <p:stCondLst>
                                            <p:cond delay="0"/>
                                          </p:stCondLst>
                                        </p:cTn>
                                        <p:tgtEl>
                                          <p:spTgt spid="15"/>
                                        </p:tgtEl>
                                        <p:attrNameLst>
                                          <p:attrName>style.visibility</p:attrName>
                                        </p:attrNameLst>
                                      </p:cBhvr>
                                      <p:to>
                                        <p:strVal val="visible"/>
                                      </p:to>
                                    </p:set>
                                  </p:childTnLst>
                                </p:cTn>
                              </p:par>
                            </p:childTnLst>
                          </p:cTn>
                        </p:par>
                      </p:childTnLst>
                    </p:cTn>
                  </p:par>
                  <p:par>
                    <p:cTn id="522" fill="hold">
                      <p:stCondLst>
                        <p:cond delay="indefinite"/>
                      </p:stCondLst>
                      <p:childTnLst>
                        <p:par>
                          <p:cTn id="523" fill="hold">
                            <p:stCondLst>
                              <p:cond delay="0"/>
                            </p:stCondLst>
                            <p:childTnLst>
                              <p:par>
                                <p:cTn id="524" presetID="1" presetClass="exit" presetSubtype="0" fill="hold" grpId="1" nodeType="clickEffect">
                                  <p:stCondLst>
                                    <p:cond delay="0"/>
                                  </p:stCondLst>
                                  <p:childTnLst>
                                    <p:set>
                                      <p:cBhvr>
                                        <p:cTn id="525" dur="1" fill="hold">
                                          <p:stCondLst>
                                            <p:cond delay="0"/>
                                          </p:stCondLst>
                                        </p:cTn>
                                        <p:tgtEl>
                                          <p:spTgt spid="15"/>
                                        </p:tgtEl>
                                        <p:attrNameLst>
                                          <p:attrName>style.visibility</p:attrName>
                                        </p:attrNameLst>
                                      </p:cBhvr>
                                      <p:to>
                                        <p:strVal val="hidden"/>
                                      </p:to>
                                    </p:set>
                                  </p:childTnLst>
                                </p:cTn>
                              </p:par>
                              <p:par>
                                <p:cTn id="526" presetID="1" presetClass="entr" presetSubtype="0" fill="hold" grpId="0" nodeType="withEffect">
                                  <p:stCondLst>
                                    <p:cond delay="0"/>
                                  </p:stCondLst>
                                  <p:childTnLst>
                                    <p:set>
                                      <p:cBhvr>
                                        <p:cTn id="527" dur="1" fill="hold">
                                          <p:stCondLst>
                                            <p:cond delay="0"/>
                                          </p:stCondLst>
                                        </p:cTn>
                                        <p:tgtEl>
                                          <p:spTgt spid="18"/>
                                        </p:tgtEl>
                                        <p:attrNameLst>
                                          <p:attrName>style.visibility</p:attrName>
                                        </p:attrNameLst>
                                      </p:cBhvr>
                                      <p:to>
                                        <p:strVal val="visible"/>
                                      </p:to>
                                    </p:set>
                                  </p:childTnLst>
                                </p:cTn>
                              </p:par>
                            </p:childTnLst>
                          </p:cTn>
                        </p:par>
                      </p:childTnLst>
                    </p:cTn>
                  </p:par>
                  <p:par>
                    <p:cTn id="528" fill="hold">
                      <p:stCondLst>
                        <p:cond delay="indefinite"/>
                      </p:stCondLst>
                      <p:childTnLst>
                        <p:par>
                          <p:cTn id="529" fill="hold">
                            <p:stCondLst>
                              <p:cond delay="0"/>
                            </p:stCondLst>
                            <p:childTnLst>
                              <p:par>
                                <p:cTn id="530" presetID="1" presetClass="exit" presetSubtype="0" fill="hold" grpId="1" nodeType="clickEffect">
                                  <p:stCondLst>
                                    <p:cond delay="0"/>
                                  </p:stCondLst>
                                  <p:childTnLst>
                                    <p:set>
                                      <p:cBhvr>
                                        <p:cTn id="531" dur="1" fill="hold">
                                          <p:stCondLst>
                                            <p:cond delay="0"/>
                                          </p:stCondLst>
                                        </p:cTn>
                                        <p:tgtEl>
                                          <p:spTgt spid="18"/>
                                        </p:tgtEl>
                                        <p:attrNameLst>
                                          <p:attrName>style.visibility</p:attrName>
                                        </p:attrNameLst>
                                      </p:cBhvr>
                                      <p:to>
                                        <p:strVal val="hidden"/>
                                      </p:to>
                                    </p:set>
                                  </p:childTnLst>
                                </p:cTn>
                              </p:par>
                              <p:par>
                                <p:cTn id="532" presetID="1" presetClass="entr" presetSubtype="0" fill="hold" grpId="0" nodeType="withEffect">
                                  <p:stCondLst>
                                    <p:cond delay="0"/>
                                  </p:stCondLst>
                                  <p:childTnLst>
                                    <p:set>
                                      <p:cBhvr>
                                        <p:cTn id="533" dur="1" fill="hold">
                                          <p:stCondLst>
                                            <p:cond delay="0"/>
                                          </p:stCondLst>
                                        </p:cTn>
                                        <p:tgtEl>
                                          <p:spTgt spid="19"/>
                                        </p:tgtEl>
                                        <p:attrNameLst>
                                          <p:attrName>style.visibility</p:attrName>
                                        </p:attrNameLst>
                                      </p:cBhvr>
                                      <p:to>
                                        <p:strVal val="visible"/>
                                      </p:to>
                                    </p:set>
                                  </p:childTnLst>
                                </p:cTn>
                              </p:par>
                            </p:childTnLst>
                          </p:cTn>
                        </p:par>
                      </p:childTnLst>
                    </p:cTn>
                  </p:par>
                  <p:par>
                    <p:cTn id="534" fill="hold">
                      <p:stCondLst>
                        <p:cond delay="indefinite"/>
                      </p:stCondLst>
                      <p:childTnLst>
                        <p:par>
                          <p:cTn id="535" fill="hold">
                            <p:stCondLst>
                              <p:cond delay="0"/>
                            </p:stCondLst>
                            <p:childTnLst>
                              <p:par>
                                <p:cTn id="536" presetID="1" presetClass="exit" presetSubtype="0" fill="hold" grpId="1" nodeType="clickEffect">
                                  <p:stCondLst>
                                    <p:cond delay="0"/>
                                  </p:stCondLst>
                                  <p:childTnLst>
                                    <p:set>
                                      <p:cBhvr>
                                        <p:cTn id="537" dur="1" fill="hold">
                                          <p:stCondLst>
                                            <p:cond delay="0"/>
                                          </p:stCondLst>
                                        </p:cTn>
                                        <p:tgtEl>
                                          <p:spTgt spid="19"/>
                                        </p:tgtEl>
                                        <p:attrNameLst>
                                          <p:attrName>style.visibility</p:attrName>
                                        </p:attrNameLst>
                                      </p:cBhvr>
                                      <p:to>
                                        <p:strVal val="hidden"/>
                                      </p:to>
                                    </p:set>
                                  </p:childTnLst>
                                </p:cTn>
                              </p:par>
                              <p:par>
                                <p:cTn id="538" presetID="1" presetClass="entr" presetSubtype="0" fill="hold" grpId="0" nodeType="withEffect">
                                  <p:stCondLst>
                                    <p:cond delay="0"/>
                                  </p:stCondLst>
                                  <p:childTnLst>
                                    <p:set>
                                      <p:cBhvr>
                                        <p:cTn id="539" dur="1" fill="hold">
                                          <p:stCondLst>
                                            <p:cond delay="0"/>
                                          </p:stCondLst>
                                        </p:cTn>
                                        <p:tgtEl>
                                          <p:spTgt spid="20"/>
                                        </p:tgtEl>
                                        <p:attrNameLst>
                                          <p:attrName>style.visibility</p:attrName>
                                        </p:attrNameLst>
                                      </p:cBhvr>
                                      <p:to>
                                        <p:strVal val="visible"/>
                                      </p:to>
                                    </p:set>
                                  </p:childTnLst>
                                </p:cTn>
                              </p:par>
                            </p:childTnLst>
                          </p:cTn>
                        </p:par>
                      </p:childTnLst>
                    </p:cTn>
                  </p:par>
                  <p:par>
                    <p:cTn id="540" fill="hold">
                      <p:stCondLst>
                        <p:cond delay="indefinite"/>
                      </p:stCondLst>
                      <p:childTnLst>
                        <p:par>
                          <p:cTn id="541" fill="hold">
                            <p:stCondLst>
                              <p:cond delay="0"/>
                            </p:stCondLst>
                            <p:childTnLst>
                              <p:par>
                                <p:cTn id="542" presetID="1" presetClass="exit" presetSubtype="0" fill="hold" grpId="1" nodeType="clickEffect">
                                  <p:stCondLst>
                                    <p:cond delay="0"/>
                                  </p:stCondLst>
                                  <p:childTnLst>
                                    <p:set>
                                      <p:cBhvr>
                                        <p:cTn id="543" dur="1" fill="hold">
                                          <p:stCondLst>
                                            <p:cond delay="0"/>
                                          </p:stCondLst>
                                        </p:cTn>
                                        <p:tgtEl>
                                          <p:spTgt spid="20"/>
                                        </p:tgtEl>
                                        <p:attrNameLst>
                                          <p:attrName>style.visibility</p:attrName>
                                        </p:attrNameLst>
                                      </p:cBhvr>
                                      <p:to>
                                        <p:strVal val="hidden"/>
                                      </p:to>
                                    </p:set>
                                  </p:childTnLst>
                                </p:cTn>
                              </p:par>
                              <p:par>
                                <p:cTn id="544" presetID="1" presetClass="entr" presetSubtype="0" fill="hold" grpId="0" nodeType="withEffect">
                                  <p:stCondLst>
                                    <p:cond delay="0"/>
                                  </p:stCondLst>
                                  <p:childTnLst>
                                    <p:set>
                                      <p:cBhvr>
                                        <p:cTn id="545" dur="1" fill="hold">
                                          <p:stCondLst>
                                            <p:cond delay="0"/>
                                          </p:stCondLst>
                                        </p:cTn>
                                        <p:tgtEl>
                                          <p:spTgt spid="16"/>
                                        </p:tgtEl>
                                        <p:attrNameLst>
                                          <p:attrName>style.visibility</p:attrName>
                                        </p:attrNameLst>
                                      </p:cBhvr>
                                      <p:to>
                                        <p:strVal val="visible"/>
                                      </p:to>
                                    </p:set>
                                  </p:childTnLst>
                                </p:cTn>
                              </p:par>
                            </p:childTnLst>
                          </p:cTn>
                        </p:par>
                      </p:childTnLst>
                    </p:cTn>
                  </p:par>
                  <p:par>
                    <p:cTn id="546" fill="hold">
                      <p:stCondLst>
                        <p:cond delay="indefinite"/>
                      </p:stCondLst>
                      <p:childTnLst>
                        <p:par>
                          <p:cTn id="547" fill="hold">
                            <p:stCondLst>
                              <p:cond delay="0"/>
                            </p:stCondLst>
                            <p:childTnLst>
                              <p:par>
                                <p:cTn id="548" presetID="1" presetClass="exit" presetSubtype="0" fill="hold" grpId="1" nodeType="clickEffect">
                                  <p:stCondLst>
                                    <p:cond delay="0"/>
                                  </p:stCondLst>
                                  <p:childTnLst>
                                    <p:set>
                                      <p:cBhvr>
                                        <p:cTn id="549" dur="1" fill="hold">
                                          <p:stCondLst>
                                            <p:cond delay="0"/>
                                          </p:stCondLst>
                                        </p:cTn>
                                        <p:tgtEl>
                                          <p:spTgt spid="16"/>
                                        </p:tgtEl>
                                        <p:attrNameLst>
                                          <p:attrName>style.visibility</p:attrName>
                                        </p:attrNameLst>
                                      </p:cBhvr>
                                      <p:to>
                                        <p:strVal val="hidden"/>
                                      </p:to>
                                    </p:set>
                                  </p:childTnLst>
                                </p:cTn>
                              </p:par>
                              <p:par>
                                <p:cTn id="550" presetID="1" presetClass="entr" presetSubtype="0" fill="hold" grpId="0" nodeType="withEffect">
                                  <p:stCondLst>
                                    <p:cond delay="0"/>
                                  </p:stCondLst>
                                  <p:childTnLst>
                                    <p:set>
                                      <p:cBhvr>
                                        <p:cTn id="551" dur="1" fill="hold">
                                          <p:stCondLst>
                                            <p:cond delay="0"/>
                                          </p:stCondLst>
                                        </p:cTn>
                                        <p:tgtEl>
                                          <p:spTgt spid="17"/>
                                        </p:tgtEl>
                                        <p:attrNameLst>
                                          <p:attrName>style.visibility</p:attrName>
                                        </p:attrNameLst>
                                      </p:cBhvr>
                                      <p:to>
                                        <p:strVal val="visible"/>
                                      </p:to>
                                    </p:set>
                                  </p:childTnLst>
                                </p:cTn>
                              </p:par>
                            </p:childTnLst>
                          </p:cTn>
                        </p:par>
                      </p:childTnLst>
                    </p:cTn>
                  </p:par>
                  <p:par>
                    <p:cTn id="552" fill="hold">
                      <p:stCondLst>
                        <p:cond delay="indefinite"/>
                      </p:stCondLst>
                      <p:childTnLst>
                        <p:par>
                          <p:cTn id="553" fill="hold">
                            <p:stCondLst>
                              <p:cond delay="0"/>
                            </p:stCondLst>
                            <p:childTnLst>
                              <p:par>
                                <p:cTn id="554" presetID="1" presetClass="exit" presetSubtype="0" fill="hold" grpId="1" nodeType="clickEffect">
                                  <p:stCondLst>
                                    <p:cond delay="0"/>
                                  </p:stCondLst>
                                  <p:childTnLst>
                                    <p:set>
                                      <p:cBhvr>
                                        <p:cTn id="555" dur="1" fill="hold">
                                          <p:stCondLst>
                                            <p:cond delay="0"/>
                                          </p:stCondLst>
                                        </p:cTn>
                                        <p:tgtEl>
                                          <p:spTgt spid="17"/>
                                        </p:tgtEl>
                                        <p:attrNameLst>
                                          <p:attrName>style.visibility</p:attrName>
                                        </p:attrNameLst>
                                      </p:cBhvr>
                                      <p:to>
                                        <p:strVal val="hidden"/>
                                      </p:to>
                                    </p:set>
                                  </p:childTnLst>
                                </p:cTn>
                              </p:par>
                              <p:par>
                                <p:cTn id="556" presetID="1" presetClass="entr" presetSubtype="0" fill="hold" grpId="0" nodeType="withEffect">
                                  <p:stCondLst>
                                    <p:cond delay="0"/>
                                  </p:stCondLst>
                                  <p:childTnLst>
                                    <p:set>
                                      <p:cBhvr>
                                        <p:cTn id="557" dur="1" fill="hold">
                                          <p:stCondLst>
                                            <p:cond delay="0"/>
                                          </p:stCondLst>
                                        </p:cTn>
                                        <p:tgtEl>
                                          <p:spTgt spid="21"/>
                                        </p:tgtEl>
                                        <p:attrNameLst>
                                          <p:attrName>style.visibility</p:attrName>
                                        </p:attrNameLst>
                                      </p:cBhvr>
                                      <p:to>
                                        <p:strVal val="visible"/>
                                      </p:to>
                                    </p:set>
                                  </p:childTnLst>
                                </p:cTn>
                              </p:par>
                            </p:childTnLst>
                          </p:cTn>
                        </p:par>
                      </p:childTnLst>
                    </p:cTn>
                  </p:par>
                  <p:par>
                    <p:cTn id="558" fill="hold">
                      <p:stCondLst>
                        <p:cond delay="indefinite"/>
                      </p:stCondLst>
                      <p:childTnLst>
                        <p:par>
                          <p:cTn id="559" fill="hold">
                            <p:stCondLst>
                              <p:cond delay="0"/>
                            </p:stCondLst>
                            <p:childTnLst>
                              <p:par>
                                <p:cTn id="560" presetID="1" presetClass="exit" presetSubtype="0" fill="hold" grpId="1" nodeType="clickEffect">
                                  <p:stCondLst>
                                    <p:cond delay="0"/>
                                  </p:stCondLst>
                                  <p:childTnLst>
                                    <p:set>
                                      <p:cBhvr>
                                        <p:cTn id="561" dur="1" fill="hold">
                                          <p:stCondLst>
                                            <p:cond delay="0"/>
                                          </p:stCondLst>
                                        </p:cTn>
                                        <p:tgtEl>
                                          <p:spTgt spid="21"/>
                                        </p:tgtEl>
                                        <p:attrNameLst>
                                          <p:attrName>style.visibility</p:attrName>
                                        </p:attrNameLst>
                                      </p:cBhvr>
                                      <p:to>
                                        <p:strVal val="hidden"/>
                                      </p:to>
                                    </p:set>
                                  </p:childTnLst>
                                </p:cTn>
                              </p:par>
                              <p:par>
                                <p:cTn id="562" presetID="1" presetClass="entr" presetSubtype="0" fill="hold" grpId="0" nodeType="withEffect">
                                  <p:stCondLst>
                                    <p:cond delay="0"/>
                                  </p:stCondLst>
                                  <p:childTnLst>
                                    <p:set>
                                      <p:cBhvr>
                                        <p:cTn id="563" dur="1" fill="hold">
                                          <p:stCondLst>
                                            <p:cond delay="0"/>
                                          </p:stCondLst>
                                        </p:cTn>
                                        <p:tgtEl>
                                          <p:spTgt spid="22"/>
                                        </p:tgtEl>
                                        <p:attrNameLst>
                                          <p:attrName>style.visibility</p:attrName>
                                        </p:attrNameLst>
                                      </p:cBhvr>
                                      <p:to>
                                        <p:strVal val="visible"/>
                                      </p:to>
                                    </p:set>
                                  </p:childTnLst>
                                </p:cTn>
                              </p:par>
                            </p:childTnLst>
                          </p:cTn>
                        </p:par>
                      </p:childTnLst>
                    </p:cTn>
                  </p:par>
                  <p:par>
                    <p:cTn id="564" fill="hold">
                      <p:stCondLst>
                        <p:cond delay="indefinite"/>
                      </p:stCondLst>
                      <p:childTnLst>
                        <p:par>
                          <p:cTn id="565" fill="hold">
                            <p:stCondLst>
                              <p:cond delay="0"/>
                            </p:stCondLst>
                            <p:childTnLst>
                              <p:par>
                                <p:cTn id="566" presetID="1" presetClass="exit" presetSubtype="0" fill="hold" grpId="1" nodeType="clickEffect">
                                  <p:stCondLst>
                                    <p:cond delay="0"/>
                                  </p:stCondLst>
                                  <p:childTnLst>
                                    <p:set>
                                      <p:cBhvr>
                                        <p:cTn id="567" dur="1" fill="hold">
                                          <p:stCondLst>
                                            <p:cond delay="0"/>
                                          </p:stCondLst>
                                        </p:cTn>
                                        <p:tgtEl>
                                          <p:spTgt spid="22"/>
                                        </p:tgtEl>
                                        <p:attrNameLst>
                                          <p:attrName>style.visibility</p:attrName>
                                        </p:attrNameLst>
                                      </p:cBhvr>
                                      <p:to>
                                        <p:strVal val="hidden"/>
                                      </p:to>
                                    </p:set>
                                  </p:childTnLst>
                                </p:cTn>
                              </p:par>
                              <p:par>
                                <p:cTn id="568" presetID="1" presetClass="entr" presetSubtype="0" fill="hold" grpId="0" nodeType="withEffect">
                                  <p:stCondLst>
                                    <p:cond delay="0"/>
                                  </p:stCondLst>
                                  <p:childTnLst>
                                    <p:set>
                                      <p:cBhvr>
                                        <p:cTn id="569" dur="1" fill="hold">
                                          <p:stCondLst>
                                            <p:cond delay="0"/>
                                          </p:stCondLst>
                                        </p:cTn>
                                        <p:tgtEl>
                                          <p:spTgt spid="23"/>
                                        </p:tgtEl>
                                        <p:attrNameLst>
                                          <p:attrName>style.visibility</p:attrName>
                                        </p:attrNameLst>
                                      </p:cBhvr>
                                      <p:to>
                                        <p:strVal val="visible"/>
                                      </p:to>
                                    </p:set>
                                  </p:childTnLst>
                                </p:cTn>
                              </p:par>
                            </p:childTnLst>
                          </p:cTn>
                        </p:par>
                      </p:childTnLst>
                    </p:cTn>
                  </p:par>
                  <p:par>
                    <p:cTn id="570" fill="hold">
                      <p:stCondLst>
                        <p:cond delay="indefinite"/>
                      </p:stCondLst>
                      <p:childTnLst>
                        <p:par>
                          <p:cTn id="571" fill="hold">
                            <p:stCondLst>
                              <p:cond delay="0"/>
                            </p:stCondLst>
                            <p:childTnLst>
                              <p:par>
                                <p:cTn id="572" presetID="1" presetClass="exit" presetSubtype="0" fill="hold" grpId="1" nodeType="clickEffect">
                                  <p:stCondLst>
                                    <p:cond delay="0"/>
                                  </p:stCondLst>
                                  <p:childTnLst>
                                    <p:set>
                                      <p:cBhvr>
                                        <p:cTn id="573" dur="1" fill="hold">
                                          <p:stCondLst>
                                            <p:cond delay="0"/>
                                          </p:stCondLst>
                                        </p:cTn>
                                        <p:tgtEl>
                                          <p:spTgt spid="23"/>
                                        </p:tgtEl>
                                        <p:attrNameLst>
                                          <p:attrName>style.visibility</p:attrName>
                                        </p:attrNameLst>
                                      </p:cBhvr>
                                      <p:to>
                                        <p:strVal val="hidden"/>
                                      </p:to>
                                    </p:set>
                                  </p:childTnLst>
                                </p:cTn>
                              </p:par>
                              <p:par>
                                <p:cTn id="574" presetID="1" presetClass="entr" presetSubtype="0" fill="hold" grpId="0" nodeType="withEffect">
                                  <p:stCondLst>
                                    <p:cond delay="0"/>
                                  </p:stCondLst>
                                  <p:childTnLst>
                                    <p:set>
                                      <p:cBhvr>
                                        <p:cTn id="575" dur="1" fill="hold">
                                          <p:stCondLst>
                                            <p:cond delay="0"/>
                                          </p:stCondLst>
                                        </p:cTn>
                                        <p:tgtEl>
                                          <p:spTgt spid="24"/>
                                        </p:tgtEl>
                                        <p:attrNameLst>
                                          <p:attrName>style.visibility</p:attrName>
                                        </p:attrNameLst>
                                      </p:cBhvr>
                                      <p:to>
                                        <p:strVal val="visible"/>
                                      </p:to>
                                    </p:set>
                                  </p:childTnLst>
                                </p:cTn>
                              </p:par>
                            </p:childTnLst>
                          </p:cTn>
                        </p:par>
                      </p:childTnLst>
                    </p:cTn>
                  </p:par>
                  <p:par>
                    <p:cTn id="576" fill="hold">
                      <p:stCondLst>
                        <p:cond delay="indefinite"/>
                      </p:stCondLst>
                      <p:childTnLst>
                        <p:par>
                          <p:cTn id="577" fill="hold">
                            <p:stCondLst>
                              <p:cond delay="0"/>
                            </p:stCondLst>
                            <p:childTnLst>
                              <p:par>
                                <p:cTn id="578" presetID="1" presetClass="exit" presetSubtype="0" fill="hold" grpId="1" nodeType="clickEffect">
                                  <p:stCondLst>
                                    <p:cond delay="0"/>
                                  </p:stCondLst>
                                  <p:childTnLst>
                                    <p:set>
                                      <p:cBhvr>
                                        <p:cTn id="579" dur="1" fill="hold">
                                          <p:stCondLst>
                                            <p:cond delay="0"/>
                                          </p:stCondLst>
                                        </p:cTn>
                                        <p:tgtEl>
                                          <p:spTgt spid="24"/>
                                        </p:tgtEl>
                                        <p:attrNameLst>
                                          <p:attrName>style.visibility</p:attrName>
                                        </p:attrNameLst>
                                      </p:cBhvr>
                                      <p:to>
                                        <p:strVal val="hidden"/>
                                      </p:to>
                                    </p:set>
                                  </p:childTnLst>
                                </p:cTn>
                              </p:par>
                              <p:par>
                                <p:cTn id="580" presetID="1" presetClass="entr" presetSubtype="0" fill="hold" grpId="0" nodeType="withEffect">
                                  <p:stCondLst>
                                    <p:cond delay="0"/>
                                  </p:stCondLst>
                                  <p:childTnLst>
                                    <p:set>
                                      <p:cBhvr>
                                        <p:cTn id="581" dur="1" fill="hold">
                                          <p:stCondLst>
                                            <p:cond delay="0"/>
                                          </p:stCondLst>
                                        </p:cTn>
                                        <p:tgtEl>
                                          <p:spTgt spid="25"/>
                                        </p:tgtEl>
                                        <p:attrNameLst>
                                          <p:attrName>style.visibility</p:attrName>
                                        </p:attrNameLst>
                                      </p:cBhvr>
                                      <p:to>
                                        <p:strVal val="visible"/>
                                      </p:to>
                                    </p:set>
                                  </p:childTnLst>
                                </p:cTn>
                              </p:par>
                            </p:childTnLst>
                          </p:cTn>
                        </p:par>
                      </p:childTnLst>
                    </p:cTn>
                  </p:par>
                  <p:par>
                    <p:cTn id="582" fill="hold">
                      <p:stCondLst>
                        <p:cond delay="indefinite"/>
                      </p:stCondLst>
                      <p:childTnLst>
                        <p:par>
                          <p:cTn id="583" fill="hold">
                            <p:stCondLst>
                              <p:cond delay="0"/>
                            </p:stCondLst>
                            <p:childTnLst>
                              <p:par>
                                <p:cTn id="584" presetID="1" presetClass="exit" presetSubtype="0" fill="hold" grpId="1" nodeType="clickEffect">
                                  <p:stCondLst>
                                    <p:cond delay="0"/>
                                  </p:stCondLst>
                                  <p:childTnLst>
                                    <p:set>
                                      <p:cBhvr>
                                        <p:cTn id="585" dur="1" fill="hold">
                                          <p:stCondLst>
                                            <p:cond delay="0"/>
                                          </p:stCondLst>
                                        </p:cTn>
                                        <p:tgtEl>
                                          <p:spTgt spid="25"/>
                                        </p:tgtEl>
                                        <p:attrNameLst>
                                          <p:attrName>style.visibility</p:attrName>
                                        </p:attrNameLst>
                                      </p:cBhvr>
                                      <p:to>
                                        <p:strVal val="hidden"/>
                                      </p:to>
                                    </p:set>
                                  </p:childTnLst>
                                </p:cTn>
                              </p:par>
                              <p:par>
                                <p:cTn id="586" presetID="1" presetClass="entr" presetSubtype="0" fill="hold" grpId="0" nodeType="withEffect">
                                  <p:stCondLst>
                                    <p:cond delay="0"/>
                                  </p:stCondLst>
                                  <p:childTnLst>
                                    <p:set>
                                      <p:cBhvr>
                                        <p:cTn id="587" dur="1" fill="hold">
                                          <p:stCondLst>
                                            <p:cond delay="0"/>
                                          </p:stCondLst>
                                        </p:cTn>
                                        <p:tgtEl>
                                          <p:spTgt spid="41"/>
                                        </p:tgtEl>
                                        <p:attrNameLst>
                                          <p:attrName>style.visibility</p:attrName>
                                        </p:attrNameLst>
                                      </p:cBhvr>
                                      <p:to>
                                        <p:strVal val="visible"/>
                                      </p:to>
                                    </p:set>
                                  </p:childTnLst>
                                </p:cTn>
                              </p:par>
                            </p:childTnLst>
                          </p:cTn>
                        </p:par>
                      </p:childTnLst>
                    </p:cTn>
                  </p:par>
                  <p:par>
                    <p:cTn id="588" fill="hold">
                      <p:stCondLst>
                        <p:cond delay="indefinite"/>
                      </p:stCondLst>
                      <p:childTnLst>
                        <p:par>
                          <p:cTn id="589" fill="hold">
                            <p:stCondLst>
                              <p:cond delay="0"/>
                            </p:stCondLst>
                            <p:childTnLst>
                              <p:par>
                                <p:cTn id="590" presetID="1" presetClass="exit" presetSubtype="0" fill="hold" grpId="1" nodeType="clickEffect">
                                  <p:stCondLst>
                                    <p:cond delay="0"/>
                                  </p:stCondLst>
                                  <p:childTnLst>
                                    <p:set>
                                      <p:cBhvr>
                                        <p:cTn id="591" dur="1" fill="hold">
                                          <p:stCondLst>
                                            <p:cond delay="0"/>
                                          </p:stCondLst>
                                        </p:cTn>
                                        <p:tgtEl>
                                          <p:spTgt spid="41"/>
                                        </p:tgtEl>
                                        <p:attrNameLst>
                                          <p:attrName>style.visibility</p:attrName>
                                        </p:attrNameLst>
                                      </p:cBhvr>
                                      <p:to>
                                        <p:strVal val="hidden"/>
                                      </p:to>
                                    </p:set>
                                  </p:childTnLst>
                                </p:cTn>
                              </p:par>
                              <p:par>
                                <p:cTn id="592" presetID="1" presetClass="entr" presetSubtype="0" fill="hold" grpId="0" nodeType="withEffect">
                                  <p:stCondLst>
                                    <p:cond delay="0"/>
                                  </p:stCondLst>
                                  <p:childTnLst>
                                    <p:set>
                                      <p:cBhvr>
                                        <p:cTn id="593" dur="1" fill="hold">
                                          <p:stCondLst>
                                            <p:cond delay="0"/>
                                          </p:stCondLst>
                                        </p:cTn>
                                        <p:tgtEl>
                                          <p:spTgt spid="42"/>
                                        </p:tgtEl>
                                        <p:attrNameLst>
                                          <p:attrName>style.visibility</p:attrName>
                                        </p:attrNameLst>
                                      </p:cBhvr>
                                      <p:to>
                                        <p:strVal val="visible"/>
                                      </p:to>
                                    </p:set>
                                  </p:childTnLst>
                                </p:cTn>
                              </p:par>
                            </p:childTnLst>
                          </p:cTn>
                        </p:par>
                      </p:childTnLst>
                    </p:cTn>
                  </p:par>
                  <p:par>
                    <p:cTn id="594" fill="hold">
                      <p:stCondLst>
                        <p:cond delay="indefinite"/>
                      </p:stCondLst>
                      <p:childTnLst>
                        <p:par>
                          <p:cTn id="595" fill="hold">
                            <p:stCondLst>
                              <p:cond delay="0"/>
                            </p:stCondLst>
                            <p:childTnLst>
                              <p:par>
                                <p:cTn id="596" presetID="1" presetClass="exit" presetSubtype="0" fill="hold" grpId="1" nodeType="clickEffect">
                                  <p:stCondLst>
                                    <p:cond delay="0"/>
                                  </p:stCondLst>
                                  <p:childTnLst>
                                    <p:set>
                                      <p:cBhvr>
                                        <p:cTn id="597" dur="1" fill="hold">
                                          <p:stCondLst>
                                            <p:cond delay="0"/>
                                          </p:stCondLst>
                                        </p:cTn>
                                        <p:tgtEl>
                                          <p:spTgt spid="42"/>
                                        </p:tgtEl>
                                        <p:attrNameLst>
                                          <p:attrName>style.visibility</p:attrName>
                                        </p:attrNameLst>
                                      </p:cBhvr>
                                      <p:to>
                                        <p:strVal val="hidden"/>
                                      </p:to>
                                    </p:set>
                                  </p:childTnLst>
                                </p:cTn>
                              </p:par>
                              <p:par>
                                <p:cTn id="598" presetID="1" presetClass="entr" presetSubtype="0" fill="hold" grpId="0" nodeType="withEffect">
                                  <p:stCondLst>
                                    <p:cond delay="0"/>
                                  </p:stCondLst>
                                  <p:childTnLst>
                                    <p:set>
                                      <p:cBhvr>
                                        <p:cTn id="599" dur="1" fill="hold">
                                          <p:stCondLst>
                                            <p:cond delay="0"/>
                                          </p:stCondLst>
                                        </p:cTn>
                                        <p:tgtEl>
                                          <p:spTgt spid="43"/>
                                        </p:tgtEl>
                                        <p:attrNameLst>
                                          <p:attrName>style.visibility</p:attrName>
                                        </p:attrNameLst>
                                      </p:cBhvr>
                                      <p:to>
                                        <p:strVal val="visible"/>
                                      </p:to>
                                    </p:set>
                                  </p:childTnLst>
                                </p:cTn>
                              </p:par>
                            </p:childTnLst>
                          </p:cTn>
                        </p:par>
                      </p:childTnLst>
                    </p:cTn>
                  </p:par>
                  <p:par>
                    <p:cTn id="600" fill="hold">
                      <p:stCondLst>
                        <p:cond delay="indefinite"/>
                      </p:stCondLst>
                      <p:childTnLst>
                        <p:par>
                          <p:cTn id="601" fill="hold">
                            <p:stCondLst>
                              <p:cond delay="0"/>
                            </p:stCondLst>
                            <p:childTnLst>
                              <p:par>
                                <p:cTn id="602" presetID="1" presetClass="exit" presetSubtype="0" fill="hold" grpId="1" nodeType="clickEffect">
                                  <p:stCondLst>
                                    <p:cond delay="0"/>
                                  </p:stCondLst>
                                  <p:childTnLst>
                                    <p:set>
                                      <p:cBhvr>
                                        <p:cTn id="603" dur="1" fill="hold">
                                          <p:stCondLst>
                                            <p:cond delay="0"/>
                                          </p:stCondLst>
                                        </p:cTn>
                                        <p:tgtEl>
                                          <p:spTgt spid="43"/>
                                        </p:tgtEl>
                                        <p:attrNameLst>
                                          <p:attrName>style.visibility</p:attrName>
                                        </p:attrNameLst>
                                      </p:cBhvr>
                                      <p:to>
                                        <p:strVal val="hidden"/>
                                      </p:to>
                                    </p:set>
                                  </p:childTnLst>
                                </p:cTn>
                              </p:par>
                            </p:childTnLst>
                          </p:cTn>
                        </p:par>
                      </p:childTnLst>
                    </p:cTn>
                  </p:par>
                  <p:par>
                    <p:cTn id="604" fill="hold">
                      <p:stCondLst>
                        <p:cond delay="indefinite"/>
                      </p:stCondLst>
                      <p:childTnLst>
                        <p:par>
                          <p:cTn id="605" fill="hold">
                            <p:stCondLst>
                              <p:cond delay="0"/>
                            </p:stCondLst>
                            <p:childTnLst>
                              <p:par>
                                <p:cTn id="606" presetID="1" presetClass="entr" presetSubtype="0" fill="hold" grpId="0" nodeType="clickEffect">
                                  <p:stCondLst>
                                    <p:cond delay="0"/>
                                  </p:stCondLst>
                                  <p:childTnLst>
                                    <p:set>
                                      <p:cBhvr>
                                        <p:cTn id="607" dur="1" fill="hold">
                                          <p:stCondLst>
                                            <p:cond delay="0"/>
                                          </p:stCondLst>
                                        </p:cTn>
                                        <p:tgtEl>
                                          <p:spTgt spid="44"/>
                                        </p:tgtEl>
                                        <p:attrNameLst>
                                          <p:attrName>style.visibility</p:attrName>
                                        </p:attrNameLst>
                                      </p:cBhvr>
                                      <p:to>
                                        <p:strVal val="visible"/>
                                      </p:to>
                                    </p:set>
                                  </p:childTnLst>
                                </p:cTn>
                              </p:par>
                            </p:childTnLst>
                          </p:cTn>
                        </p:par>
                      </p:childTnLst>
                    </p:cTn>
                  </p:par>
                  <p:par>
                    <p:cTn id="608" fill="hold">
                      <p:stCondLst>
                        <p:cond delay="indefinite"/>
                      </p:stCondLst>
                      <p:childTnLst>
                        <p:par>
                          <p:cTn id="609" fill="hold">
                            <p:stCondLst>
                              <p:cond delay="0"/>
                            </p:stCondLst>
                            <p:childTnLst>
                              <p:par>
                                <p:cTn id="610" presetID="1" presetClass="exit" presetSubtype="0" fill="hold" grpId="1" nodeType="clickEffect">
                                  <p:stCondLst>
                                    <p:cond delay="0"/>
                                  </p:stCondLst>
                                  <p:childTnLst>
                                    <p:set>
                                      <p:cBhvr>
                                        <p:cTn id="611"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612" restart="whenNotActive" fill="hold" evtFilter="cancelBubble" nodeType="interactiveSeq">
                <p:stCondLst>
                  <p:cond evt="onClick" delay="0">
                    <p:tgtEl>
                      <p:spTgt spid="2"/>
                    </p:tgtEl>
                  </p:cond>
                </p:stCondLst>
                <p:endSync evt="end" delay="0">
                  <p:rtn val="all"/>
                </p:endSync>
                <p:childTnLst>
                  <p:par>
                    <p:cTn id="613" fill="hold">
                      <p:stCondLst>
                        <p:cond delay="0"/>
                      </p:stCondLst>
                      <p:childTnLst>
                        <p:par>
                          <p:cTn id="614" fill="hold">
                            <p:stCondLst>
                              <p:cond delay="0"/>
                            </p:stCondLst>
                            <p:childTnLst>
                              <p:par>
                                <p:cTn id="615" presetID="50" presetClass="path" presetSubtype="0" accel="50000" decel="50000" fill="hold" nodeType="withEffect">
                                  <p:stCondLst>
                                    <p:cond delay="0"/>
                                  </p:stCondLst>
                                  <p:childTnLst>
                                    <p:animMotion origin="layout" path="M -5E-6 2.96296E-6 L 0.55495 2.96296E-6 C 0.80378 2.96296E-6 0.9306 0.21041 1.04727 0.38402 C 1.07149 0.45926 1.11081 0.50833 1.11081 0.61018 " pathEditMode="relative" rAng="0" ptsTypes="AAAA">
                                      <p:cBhvr>
                                        <p:cTn id="616" dur="4000" fill="hold"/>
                                        <p:tgtEl>
                                          <p:spTgt spid="46"/>
                                        </p:tgtEl>
                                        <p:attrNameLst>
                                          <p:attrName>ppt_x</p:attrName>
                                          <p:attrName>ppt_y</p:attrName>
                                        </p:attrNameLst>
                                      </p:cBhvr>
                                      <p:rCtr x="55534" y="30509"/>
                                    </p:animMotion>
                                  </p:childTnLst>
                                </p:cTn>
                              </p:par>
                              <p:par>
                                <p:cTn id="617" presetID="42" presetClass="path" presetSubtype="0" accel="50000" decel="50000" fill="hold" nodeType="withEffect">
                                  <p:stCondLst>
                                    <p:cond delay="0"/>
                                  </p:stCondLst>
                                  <p:childTnLst>
                                    <p:animMotion origin="layout" path="M -3.95833E-6 2.22222E-6 L 1.46654 -0.00602 " pathEditMode="relative" rAng="0" ptsTypes="AA">
                                      <p:cBhvr>
                                        <p:cTn id="618" dur="4000" fill="hold"/>
                                        <p:tgtEl>
                                          <p:spTgt spid="47"/>
                                        </p:tgtEl>
                                        <p:attrNameLst>
                                          <p:attrName>ppt_x</p:attrName>
                                          <p:attrName>ppt_y</p:attrName>
                                        </p:attrNameLst>
                                      </p:cBhvr>
                                      <p:rCtr x="73320" y="-301"/>
                                    </p:animMotion>
                                  </p:childTnLst>
                                </p:cTn>
                              </p:par>
                            </p:childTnLst>
                          </p:cTn>
                        </p:par>
                      </p:childTnLst>
                    </p:cTn>
                  </p:par>
                </p:childTnLst>
              </p:cTn>
              <p:nextCondLst>
                <p:cond evt="onClick" delay="0">
                  <p:tgtEl>
                    <p:spTgt spid="2"/>
                  </p:tgtEl>
                </p:cond>
              </p:nextCondLst>
            </p:seq>
            <p:seq concurrent="1" nextAc="seek">
              <p:cTn id="619" restart="whenNotActive" fill="hold" evtFilter="cancelBubble" nodeType="interactiveSeq">
                <p:stCondLst>
                  <p:cond evt="onClick" delay="0">
                    <p:tgtEl>
                      <p:spTgt spid="45"/>
                    </p:tgtEl>
                  </p:cond>
                </p:stCondLst>
                <p:endSync evt="end" delay="0">
                  <p:rtn val="all"/>
                </p:endSync>
                <p:childTnLst>
                  <p:par>
                    <p:cTn id="620" fill="hold">
                      <p:stCondLst>
                        <p:cond delay="0"/>
                      </p:stCondLst>
                      <p:childTnLst>
                        <p:par>
                          <p:cTn id="621" fill="hold">
                            <p:stCondLst>
                              <p:cond delay="0"/>
                            </p:stCondLst>
                            <p:childTnLst>
                              <p:par>
                                <p:cTn id="622" presetID="2" presetClass="entr" presetSubtype="9" fill="hold" nodeType="clickEffect">
                                  <p:stCondLst>
                                    <p:cond delay="0"/>
                                  </p:stCondLst>
                                  <p:childTnLst>
                                    <p:set>
                                      <p:cBhvr>
                                        <p:cTn id="623" dur="1" fill="hold">
                                          <p:stCondLst>
                                            <p:cond delay="0"/>
                                          </p:stCondLst>
                                        </p:cTn>
                                        <p:tgtEl>
                                          <p:spTgt spid="48"/>
                                        </p:tgtEl>
                                        <p:attrNameLst>
                                          <p:attrName>style.visibility</p:attrName>
                                        </p:attrNameLst>
                                      </p:cBhvr>
                                      <p:to>
                                        <p:strVal val="visible"/>
                                      </p:to>
                                    </p:set>
                                    <p:anim calcmode="lin" valueType="num">
                                      <p:cBhvr additive="base">
                                        <p:cTn id="624" dur="3000" fill="hold"/>
                                        <p:tgtEl>
                                          <p:spTgt spid="48"/>
                                        </p:tgtEl>
                                        <p:attrNameLst>
                                          <p:attrName>ppt_x</p:attrName>
                                        </p:attrNameLst>
                                      </p:cBhvr>
                                      <p:tavLst>
                                        <p:tav tm="0">
                                          <p:val>
                                            <p:strVal val="0-#ppt_w/2"/>
                                          </p:val>
                                        </p:tav>
                                        <p:tav tm="100000">
                                          <p:val>
                                            <p:strVal val="#ppt_x"/>
                                          </p:val>
                                        </p:tav>
                                      </p:tavLst>
                                    </p:anim>
                                    <p:anim calcmode="lin" valueType="num">
                                      <p:cBhvr additive="base">
                                        <p:cTn id="625" dur="3000" fill="hold"/>
                                        <p:tgtEl>
                                          <p:spTgt spid="48"/>
                                        </p:tgtEl>
                                        <p:attrNameLst>
                                          <p:attrName>ppt_y</p:attrName>
                                        </p:attrNameLst>
                                      </p:cBhvr>
                                      <p:tavLst>
                                        <p:tav tm="0">
                                          <p:val>
                                            <p:strVal val="0-#ppt_h/2"/>
                                          </p:val>
                                        </p:tav>
                                        <p:tav tm="100000">
                                          <p:val>
                                            <p:strVal val="#ppt_y"/>
                                          </p:val>
                                        </p:tav>
                                      </p:tavLst>
                                    </p:anim>
                                  </p:childTnLst>
                                </p:cTn>
                              </p:par>
                            </p:childTnLst>
                          </p:cTn>
                        </p:par>
                        <p:par>
                          <p:cTn id="626" fill="hold">
                            <p:stCondLst>
                              <p:cond delay="3000"/>
                            </p:stCondLst>
                            <p:childTnLst>
                              <p:par>
                                <p:cTn id="627" presetID="10" presetClass="entr" presetSubtype="0" fill="hold" grpId="0" nodeType="afterEffect">
                                  <p:stCondLst>
                                    <p:cond delay="0"/>
                                  </p:stCondLst>
                                  <p:childTnLst>
                                    <p:set>
                                      <p:cBhvr>
                                        <p:cTn id="628" dur="1" fill="hold">
                                          <p:stCondLst>
                                            <p:cond delay="0"/>
                                          </p:stCondLst>
                                        </p:cTn>
                                        <p:tgtEl>
                                          <p:spTgt spid="49"/>
                                        </p:tgtEl>
                                        <p:attrNameLst>
                                          <p:attrName>style.visibility</p:attrName>
                                        </p:attrNameLst>
                                      </p:cBhvr>
                                      <p:to>
                                        <p:strVal val="visible"/>
                                      </p:to>
                                    </p:set>
                                    <p:animEffect transition="in" filter="fade">
                                      <p:cBhvr>
                                        <p:cTn id="629" dur="500"/>
                                        <p:tgtEl>
                                          <p:spTgt spid="49"/>
                                        </p:tgtEl>
                                      </p:cBhvr>
                                    </p:animEffect>
                                  </p:childTnLst>
                                </p:cTn>
                              </p:par>
                            </p:childTnLst>
                          </p:cTn>
                        </p:par>
                        <p:par>
                          <p:cTn id="630" fill="hold">
                            <p:stCondLst>
                              <p:cond delay="3500"/>
                            </p:stCondLst>
                            <p:childTnLst>
                              <p:par>
                                <p:cTn id="631" presetID="1" presetClass="mediacall" presetSubtype="0" fill="hold" nodeType="afterEffect">
                                  <p:stCondLst>
                                    <p:cond delay="0"/>
                                  </p:stCondLst>
                                  <p:childTnLst>
                                    <p:cmd type="call" cmd="playFrom(0.0)">
                                      <p:cBhvr>
                                        <p:cTn id="632" dur="4899" fill="hold"/>
                                        <p:tgtEl>
                                          <p:spTgt spid="157"/>
                                        </p:tgtEl>
                                      </p:cBhvr>
                                    </p:cmd>
                                  </p:childTnLst>
                                </p:cTn>
                              </p:par>
                            </p:childTnLst>
                          </p:cTn>
                        </p:par>
                        <p:par>
                          <p:cTn id="633" fill="hold">
                            <p:stCondLst>
                              <p:cond delay="8399"/>
                            </p:stCondLst>
                            <p:childTnLst>
                              <p:par>
                                <p:cTn id="634" presetID="10" presetClass="exit" presetSubtype="0" fill="hold" grpId="1" nodeType="afterEffect">
                                  <p:stCondLst>
                                    <p:cond delay="0"/>
                                  </p:stCondLst>
                                  <p:childTnLst>
                                    <p:animEffect transition="out" filter="fade">
                                      <p:cBhvr>
                                        <p:cTn id="635" dur="500"/>
                                        <p:tgtEl>
                                          <p:spTgt spid="49"/>
                                        </p:tgtEl>
                                      </p:cBhvr>
                                    </p:animEffect>
                                    <p:set>
                                      <p:cBhvr>
                                        <p:cTn id="636" dur="1" fill="hold">
                                          <p:stCondLst>
                                            <p:cond delay="499"/>
                                          </p:stCondLst>
                                        </p:cTn>
                                        <p:tgtEl>
                                          <p:spTgt spid="49"/>
                                        </p:tgtEl>
                                        <p:attrNameLst>
                                          <p:attrName>style.visibility</p:attrName>
                                        </p:attrNameLst>
                                      </p:cBhvr>
                                      <p:to>
                                        <p:strVal val="hidden"/>
                                      </p:to>
                                    </p:set>
                                  </p:childTnLst>
                                </p:cTn>
                              </p:par>
                            </p:childTnLst>
                          </p:cTn>
                        </p:par>
                        <p:par>
                          <p:cTn id="637" fill="hold">
                            <p:stCondLst>
                              <p:cond delay="8899"/>
                            </p:stCondLst>
                            <p:childTnLst>
                              <p:par>
                                <p:cTn id="638" presetID="2" presetClass="exit" presetSubtype="3" fill="hold" nodeType="afterEffect">
                                  <p:stCondLst>
                                    <p:cond delay="0"/>
                                  </p:stCondLst>
                                  <p:childTnLst>
                                    <p:anim calcmode="lin" valueType="num">
                                      <p:cBhvr additive="base">
                                        <p:cTn id="639" dur="2000"/>
                                        <p:tgtEl>
                                          <p:spTgt spid="48"/>
                                        </p:tgtEl>
                                        <p:attrNameLst>
                                          <p:attrName>ppt_x</p:attrName>
                                        </p:attrNameLst>
                                      </p:cBhvr>
                                      <p:tavLst>
                                        <p:tav tm="0">
                                          <p:val>
                                            <p:strVal val="ppt_x"/>
                                          </p:val>
                                        </p:tav>
                                        <p:tav tm="100000">
                                          <p:val>
                                            <p:strVal val="1+ppt_w/2"/>
                                          </p:val>
                                        </p:tav>
                                      </p:tavLst>
                                    </p:anim>
                                    <p:anim calcmode="lin" valueType="num">
                                      <p:cBhvr additive="base">
                                        <p:cTn id="640" dur="2000"/>
                                        <p:tgtEl>
                                          <p:spTgt spid="48"/>
                                        </p:tgtEl>
                                        <p:attrNameLst>
                                          <p:attrName>ppt_y</p:attrName>
                                        </p:attrNameLst>
                                      </p:cBhvr>
                                      <p:tavLst>
                                        <p:tav tm="0">
                                          <p:val>
                                            <p:strVal val="ppt_y"/>
                                          </p:val>
                                        </p:tav>
                                        <p:tav tm="100000">
                                          <p:val>
                                            <p:strVal val="0-ppt_h/2"/>
                                          </p:val>
                                        </p:tav>
                                      </p:tavLst>
                                    </p:anim>
                                    <p:set>
                                      <p:cBhvr>
                                        <p:cTn id="641" dur="1" fill="hold">
                                          <p:stCondLst>
                                            <p:cond delay="1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5"/>
                  </p:tgtEl>
                </p:cond>
              </p:nextCondLst>
            </p:seq>
            <p:audio>
              <p:cMediaNode vol="80000">
                <p:cTn id="642" fill="hold" display="0">
                  <p:stCondLst>
                    <p:cond delay="indefinite"/>
                  </p:stCondLst>
                  <p:endCondLst>
                    <p:cond evt="onStopAudio" delay="0">
                      <p:tgtEl>
                        <p:sldTgt/>
                      </p:tgtEl>
                    </p:cond>
                  </p:endCondLst>
                </p:cTn>
                <p:tgtEl>
                  <p:spTgt spid="157"/>
                </p:tgtEl>
              </p:cMediaNode>
            </p:audio>
            <p:audio>
              <p:cMediaNode vol="20000" numSld="999" showWhenStopped="0">
                <p:cTn id="643" repeatCount="indefinite" fill="hold" display="0">
                  <p:stCondLst>
                    <p:cond delay="indefinite"/>
                  </p:stCondLst>
                  <p:endCondLst>
                    <p:cond evt="onStopAudio" delay="0">
                      <p:tgtEl>
                        <p:sldTgt/>
                      </p:tgtEl>
                    </p:cond>
                  </p:endCondLst>
                </p:cTn>
                <p:tgtEl>
                  <p:spTgt spid="112"/>
                </p:tgtEl>
              </p:cMediaNode>
            </p:audio>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9" grpId="0" animBg="1"/>
      <p:bldP spid="49" grpId="1"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272" grpId="0" animBg="1"/>
      <p:bldP spid="27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215731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spTree>
    <p:extLst>
      <p:ext uri="{BB962C8B-B14F-4D97-AF65-F5344CB8AC3E}">
        <p14:creationId xmlns:p14="http://schemas.microsoft.com/office/powerpoint/2010/main" val="1516128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صورة 103">
            <a:hlinkClick r:id="rId6" action="ppaction://hlinksldjump"/>
            <a:extLst>
              <a:ext uri="{FF2B5EF4-FFF2-40B4-BE49-F238E27FC236}">
                <a16:creationId xmlns:a16="http://schemas.microsoft.com/office/drawing/2014/main" id="{FECB1286-D195-457B-A0EA-32C3B4483B5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074321" y="343476"/>
            <a:ext cx="2677274" cy="1668696"/>
          </a:xfrm>
          <a:prstGeom prst="rect">
            <a:avLst/>
          </a:prstGeom>
        </p:spPr>
      </p:pic>
      <p:pic>
        <p:nvPicPr>
          <p:cNvPr id="2" name="صورة 1">
            <a:extLst>
              <a:ext uri="{FF2B5EF4-FFF2-40B4-BE49-F238E27FC236}">
                <a16:creationId xmlns:a16="http://schemas.microsoft.com/office/drawing/2014/main" id="{AACD20FB-85DD-40CB-AFBF-27A6924C940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461236" y="5033591"/>
            <a:ext cx="951722" cy="1815081"/>
          </a:xfrm>
          <a:prstGeom prst="rect">
            <a:avLst/>
          </a:prstGeom>
        </p:spPr>
      </p:pic>
      <p:pic>
        <p:nvPicPr>
          <p:cNvPr id="3" name="صورة 2">
            <a:extLst>
              <a:ext uri="{FF2B5EF4-FFF2-40B4-BE49-F238E27FC236}">
                <a16:creationId xmlns:a16="http://schemas.microsoft.com/office/drawing/2014/main" id="{46C8A6D8-B75C-461D-B8AF-226E4792D63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39159" y="4562475"/>
            <a:ext cx="1260407" cy="2295525"/>
          </a:xfrm>
          <a:prstGeom prst="rect">
            <a:avLst/>
          </a:prstGeom>
        </p:spPr>
      </p:pic>
      <p:sp>
        <p:nvSpPr>
          <p:cNvPr id="4" name="مستطيل 3">
            <a:extLst>
              <a:ext uri="{FF2B5EF4-FFF2-40B4-BE49-F238E27FC236}">
                <a16:creationId xmlns:a16="http://schemas.microsoft.com/office/drawing/2014/main" id="{25587987-0465-46EA-B16C-0DBB596438C5}"/>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sp>
        <p:nvSpPr>
          <p:cNvPr id="5" name="مستطيل 4">
            <a:extLst>
              <a:ext uri="{FF2B5EF4-FFF2-40B4-BE49-F238E27FC236}">
                <a16:creationId xmlns:a16="http://schemas.microsoft.com/office/drawing/2014/main" id="{55106FF4-CAC0-4B06-A0B2-6E2B71F22E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6" name="مستطيل 5">
            <a:extLst>
              <a:ext uri="{FF2B5EF4-FFF2-40B4-BE49-F238E27FC236}">
                <a16:creationId xmlns:a16="http://schemas.microsoft.com/office/drawing/2014/main" id="{DBC16330-72EC-418C-A355-164D3467BA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7" name="مستطيل 6">
            <a:extLst>
              <a:ext uri="{FF2B5EF4-FFF2-40B4-BE49-F238E27FC236}">
                <a16:creationId xmlns:a16="http://schemas.microsoft.com/office/drawing/2014/main" id="{9200A08F-941C-4D34-A8D5-5110AB48CB5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8" name="مستطيل 7">
            <a:extLst>
              <a:ext uri="{FF2B5EF4-FFF2-40B4-BE49-F238E27FC236}">
                <a16:creationId xmlns:a16="http://schemas.microsoft.com/office/drawing/2014/main" id="{CE25BFEC-7156-4520-AAE2-D1458927443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9" name="مستطيل 8">
            <a:extLst>
              <a:ext uri="{FF2B5EF4-FFF2-40B4-BE49-F238E27FC236}">
                <a16:creationId xmlns:a16="http://schemas.microsoft.com/office/drawing/2014/main" id="{0F6F61FE-B87F-4A08-8C6E-4A8D714D70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0" name="مستطيل 9">
            <a:extLst>
              <a:ext uri="{FF2B5EF4-FFF2-40B4-BE49-F238E27FC236}">
                <a16:creationId xmlns:a16="http://schemas.microsoft.com/office/drawing/2014/main" id="{EA2CE2D2-085E-4B55-8786-146821C8AF8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1" name="مستطيل 10">
            <a:extLst>
              <a:ext uri="{FF2B5EF4-FFF2-40B4-BE49-F238E27FC236}">
                <a16:creationId xmlns:a16="http://schemas.microsoft.com/office/drawing/2014/main" id="{6F494561-4FA7-4B0D-9740-9C7D0DCF452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2" name="مستطيل 11">
            <a:extLst>
              <a:ext uri="{FF2B5EF4-FFF2-40B4-BE49-F238E27FC236}">
                <a16:creationId xmlns:a16="http://schemas.microsoft.com/office/drawing/2014/main" id="{D8BAE731-50BE-4B0A-82BB-6276D0DAFA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3" name="مستطيل 12">
            <a:extLst>
              <a:ext uri="{FF2B5EF4-FFF2-40B4-BE49-F238E27FC236}">
                <a16:creationId xmlns:a16="http://schemas.microsoft.com/office/drawing/2014/main" id="{A9AB8F1C-B3DA-49E8-BF94-60D8E8E4853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4" name="مستطيل 13">
            <a:extLst>
              <a:ext uri="{FF2B5EF4-FFF2-40B4-BE49-F238E27FC236}">
                <a16:creationId xmlns:a16="http://schemas.microsoft.com/office/drawing/2014/main" id="{7004C9A6-FC9F-4AC0-8278-6F631016297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5" name="مستطيل 14">
            <a:extLst>
              <a:ext uri="{FF2B5EF4-FFF2-40B4-BE49-F238E27FC236}">
                <a16:creationId xmlns:a16="http://schemas.microsoft.com/office/drawing/2014/main" id="{E12FC350-B063-452E-9121-66F5FC815CD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6" name="مستطيل 15">
            <a:extLst>
              <a:ext uri="{FF2B5EF4-FFF2-40B4-BE49-F238E27FC236}">
                <a16:creationId xmlns:a16="http://schemas.microsoft.com/office/drawing/2014/main" id="{CB226F25-7191-479A-A344-9B0DF7A965B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7" name="مستطيل 16">
            <a:extLst>
              <a:ext uri="{FF2B5EF4-FFF2-40B4-BE49-F238E27FC236}">
                <a16:creationId xmlns:a16="http://schemas.microsoft.com/office/drawing/2014/main" id="{8D53E74A-F45E-4BE3-9A45-62BF79A06CA1}"/>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8" name="مستطيل 17">
            <a:extLst>
              <a:ext uri="{FF2B5EF4-FFF2-40B4-BE49-F238E27FC236}">
                <a16:creationId xmlns:a16="http://schemas.microsoft.com/office/drawing/2014/main" id="{65C5AD6D-392D-4192-A8BB-FA6A7BCDF9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9" name="مستطيل 18">
            <a:extLst>
              <a:ext uri="{FF2B5EF4-FFF2-40B4-BE49-F238E27FC236}">
                <a16:creationId xmlns:a16="http://schemas.microsoft.com/office/drawing/2014/main" id="{C60FBA85-D482-4D78-BC92-0FDE66D0F21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0" name="مستطيل 19">
            <a:extLst>
              <a:ext uri="{FF2B5EF4-FFF2-40B4-BE49-F238E27FC236}">
                <a16:creationId xmlns:a16="http://schemas.microsoft.com/office/drawing/2014/main" id="{D09951A6-537C-426A-A37E-B588BEB2018B}"/>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1" name="مستطيل 20">
            <a:extLst>
              <a:ext uri="{FF2B5EF4-FFF2-40B4-BE49-F238E27FC236}">
                <a16:creationId xmlns:a16="http://schemas.microsoft.com/office/drawing/2014/main" id="{7221E4FC-CC79-486C-A8C4-07D927CB3E5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2" name="مستطيل 21">
            <a:extLst>
              <a:ext uri="{FF2B5EF4-FFF2-40B4-BE49-F238E27FC236}">
                <a16:creationId xmlns:a16="http://schemas.microsoft.com/office/drawing/2014/main" id="{BEB0EC4B-1473-4E1B-A993-4F964DE7B293}"/>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3" name="مستطيل 22">
            <a:extLst>
              <a:ext uri="{FF2B5EF4-FFF2-40B4-BE49-F238E27FC236}">
                <a16:creationId xmlns:a16="http://schemas.microsoft.com/office/drawing/2014/main" id="{58A4D1DB-9EE5-4913-8D64-05B194D3F75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4" name="مستطيل 23">
            <a:extLst>
              <a:ext uri="{FF2B5EF4-FFF2-40B4-BE49-F238E27FC236}">
                <a16:creationId xmlns:a16="http://schemas.microsoft.com/office/drawing/2014/main" id="{4BE53309-B673-442C-96DE-F2178BCEB90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5" name="مستطيل 24">
            <a:extLst>
              <a:ext uri="{FF2B5EF4-FFF2-40B4-BE49-F238E27FC236}">
                <a16:creationId xmlns:a16="http://schemas.microsoft.com/office/drawing/2014/main" id="{F6A102D9-B76C-499E-B62D-5345A0FAD0E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6" name="مستطيل 25">
            <a:extLst>
              <a:ext uri="{FF2B5EF4-FFF2-40B4-BE49-F238E27FC236}">
                <a16:creationId xmlns:a16="http://schemas.microsoft.com/office/drawing/2014/main" id="{74DD868A-5DBD-4139-98FF-33C572E539E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7" name="مستطيل 26">
            <a:extLst>
              <a:ext uri="{FF2B5EF4-FFF2-40B4-BE49-F238E27FC236}">
                <a16:creationId xmlns:a16="http://schemas.microsoft.com/office/drawing/2014/main" id="{D2E60EDE-77CD-4E1A-AE5E-CE64E2F96AD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8" name="مستطيل 27">
            <a:extLst>
              <a:ext uri="{FF2B5EF4-FFF2-40B4-BE49-F238E27FC236}">
                <a16:creationId xmlns:a16="http://schemas.microsoft.com/office/drawing/2014/main" id="{BE109909-B8F2-4F5E-828B-F4CF4B7902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9" name="مستطيل 28">
            <a:extLst>
              <a:ext uri="{FF2B5EF4-FFF2-40B4-BE49-F238E27FC236}">
                <a16:creationId xmlns:a16="http://schemas.microsoft.com/office/drawing/2014/main" id="{61865D68-0A46-4B30-89A7-CC1006ACF8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0" name="مستطيل 29">
            <a:extLst>
              <a:ext uri="{FF2B5EF4-FFF2-40B4-BE49-F238E27FC236}">
                <a16:creationId xmlns:a16="http://schemas.microsoft.com/office/drawing/2014/main" id="{8BA323E3-80FC-4424-82E8-FCDF11EF02E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1" name="مستطيل 30">
            <a:extLst>
              <a:ext uri="{FF2B5EF4-FFF2-40B4-BE49-F238E27FC236}">
                <a16:creationId xmlns:a16="http://schemas.microsoft.com/office/drawing/2014/main" id="{68A576D3-609B-4CEA-BB97-9F7BB130379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2" name="مستطيل 31">
            <a:extLst>
              <a:ext uri="{FF2B5EF4-FFF2-40B4-BE49-F238E27FC236}">
                <a16:creationId xmlns:a16="http://schemas.microsoft.com/office/drawing/2014/main" id="{49136152-CC60-4138-9974-7B37DC5AD32C}"/>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3" name="مستطيل 32">
            <a:extLst>
              <a:ext uri="{FF2B5EF4-FFF2-40B4-BE49-F238E27FC236}">
                <a16:creationId xmlns:a16="http://schemas.microsoft.com/office/drawing/2014/main" id="{2BFE4652-066D-418C-BD4C-6A78866B0C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4" name="مستطيل 33">
            <a:extLst>
              <a:ext uri="{FF2B5EF4-FFF2-40B4-BE49-F238E27FC236}">
                <a16:creationId xmlns:a16="http://schemas.microsoft.com/office/drawing/2014/main" id="{7F7344A2-09DE-4BE9-AFB6-340A7B0A26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5" name="مستطيل 34">
            <a:extLst>
              <a:ext uri="{FF2B5EF4-FFF2-40B4-BE49-F238E27FC236}">
                <a16:creationId xmlns:a16="http://schemas.microsoft.com/office/drawing/2014/main" id="{4E183CFC-AC59-4E79-A65E-1002BD04278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6" name="مستطيل 35">
            <a:extLst>
              <a:ext uri="{FF2B5EF4-FFF2-40B4-BE49-F238E27FC236}">
                <a16:creationId xmlns:a16="http://schemas.microsoft.com/office/drawing/2014/main" id="{1D1ABE58-D9D7-445E-BF3B-F001DD04D91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7" name="مستطيل 36">
            <a:extLst>
              <a:ext uri="{FF2B5EF4-FFF2-40B4-BE49-F238E27FC236}">
                <a16:creationId xmlns:a16="http://schemas.microsoft.com/office/drawing/2014/main" id="{5C0FABE4-A45F-42A6-ACA2-58DFA12BC6F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8" name="مستطيل 37">
            <a:extLst>
              <a:ext uri="{FF2B5EF4-FFF2-40B4-BE49-F238E27FC236}">
                <a16:creationId xmlns:a16="http://schemas.microsoft.com/office/drawing/2014/main" id="{EA6EFDA8-FA36-4FE9-821B-482BCB2E2C9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9" name="مستطيل 38">
            <a:extLst>
              <a:ext uri="{FF2B5EF4-FFF2-40B4-BE49-F238E27FC236}">
                <a16:creationId xmlns:a16="http://schemas.microsoft.com/office/drawing/2014/main" id="{53664B41-16C5-4337-BEB7-CC4920FBC45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0" name="مستطيل 39">
            <a:extLst>
              <a:ext uri="{FF2B5EF4-FFF2-40B4-BE49-F238E27FC236}">
                <a16:creationId xmlns:a16="http://schemas.microsoft.com/office/drawing/2014/main" id="{FDD76C6F-7A91-454A-AD6A-04AA5E87CA1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1" name="مستطيل 40">
            <a:extLst>
              <a:ext uri="{FF2B5EF4-FFF2-40B4-BE49-F238E27FC236}">
                <a16:creationId xmlns:a16="http://schemas.microsoft.com/office/drawing/2014/main" id="{A48C3406-6DE3-4FAC-B0AF-BA9455E0BFF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2" name="مستطيل 41">
            <a:extLst>
              <a:ext uri="{FF2B5EF4-FFF2-40B4-BE49-F238E27FC236}">
                <a16:creationId xmlns:a16="http://schemas.microsoft.com/office/drawing/2014/main" id="{C733E63F-87D5-4274-88B8-F6F77C8E26B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3" name="مستطيل 42">
            <a:extLst>
              <a:ext uri="{FF2B5EF4-FFF2-40B4-BE49-F238E27FC236}">
                <a16:creationId xmlns:a16="http://schemas.microsoft.com/office/drawing/2014/main" id="{DAAE50AE-93CE-4EC6-B5EA-A7DC4D282D0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4" name="مستطيل 43">
            <a:extLst>
              <a:ext uri="{FF2B5EF4-FFF2-40B4-BE49-F238E27FC236}">
                <a16:creationId xmlns:a16="http://schemas.microsoft.com/office/drawing/2014/main" id="{58900D82-CAB4-4FA3-9D79-8309FA65E97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rPr>
              <a:t>٤٠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pic>
        <p:nvPicPr>
          <p:cNvPr id="45" name="صورة 44">
            <a:extLst>
              <a:ext uri="{FF2B5EF4-FFF2-40B4-BE49-F238E27FC236}">
                <a16:creationId xmlns:a16="http://schemas.microsoft.com/office/drawing/2014/main" id="{3D05FC84-199F-40F6-B3FC-A6413F1FDDC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flipH="1">
            <a:off x="3240192" y="3429000"/>
            <a:ext cx="1114436" cy="2281237"/>
          </a:xfrm>
          <a:prstGeom prst="rect">
            <a:avLst/>
          </a:prstGeom>
        </p:spPr>
      </p:pic>
      <p:pic>
        <p:nvPicPr>
          <p:cNvPr id="46" name="صورة 45">
            <a:extLst>
              <a:ext uri="{FF2B5EF4-FFF2-40B4-BE49-F238E27FC236}">
                <a16:creationId xmlns:a16="http://schemas.microsoft.com/office/drawing/2014/main" id="{98708C8F-491E-428B-8B16-34C7DC434CEB}"/>
              </a:ext>
            </a:extLst>
          </p:cNvPr>
          <p:cNvPicPr>
            <a:picLocks noChangeAspect="1"/>
          </p:cNvPicPr>
          <p:nvPr/>
        </p:nvPicPr>
        <p:blipFill>
          <a:blip r:embed="rId12"/>
          <a:stretch>
            <a:fillRect/>
          </a:stretch>
        </p:blipFill>
        <p:spPr>
          <a:xfrm>
            <a:off x="-3171139" y="1525824"/>
            <a:ext cx="933062" cy="886408"/>
          </a:xfrm>
          <a:prstGeom prst="rect">
            <a:avLst/>
          </a:prstGeom>
        </p:spPr>
      </p:pic>
      <p:pic>
        <p:nvPicPr>
          <p:cNvPr id="47" name="صورة 46">
            <a:extLst>
              <a:ext uri="{FF2B5EF4-FFF2-40B4-BE49-F238E27FC236}">
                <a16:creationId xmlns:a16="http://schemas.microsoft.com/office/drawing/2014/main" id="{8D4CE492-808D-4D17-A3B2-D4A50D16518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flipH="1">
            <a:off x="-5470055" y="-1065067"/>
            <a:ext cx="4597832" cy="3883227"/>
          </a:xfrm>
          <a:prstGeom prst="rect">
            <a:avLst/>
          </a:prstGeom>
        </p:spPr>
      </p:pic>
      <p:pic>
        <p:nvPicPr>
          <p:cNvPr id="48" name="صورة 47">
            <a:extLst>
              <a:ext uri="{FF2B5EF4-FFF2-40B4-BE49-F238E27FC236}">
                <a16:creationId xmlns:a16="http://schemas.microsoft.com/office/drawing/2014/main" id="{2AD70CEA-C4E9-46E6-837D-A13D440BCFD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88655" y="4491606"/>
            <a:ext cx="2397389" cy="2971800"/>
          </a:xfrm>
          <a:prstGeom prst="rect">
            <a:avLst/>
          </a:prstGeom>
        </p:spPr>
      </p:pic>
      <p:sp>
        <p:nvSpPr>
          <p:cNvPr id="49" name="فقاعة الكلام: بيضاوية 48">
            <a:extLst>
              <a:ext uri="{FF2B5EF4-FFF2-40B4-BE49-F238E27FC236}">
                <a16:creationId xmlns:a16="http://schemas.microsoft.com/office/drawing/2014/main" id="{DAE52B4B-A684-4ED8-8E1C-76AA19A7FEE7}"/>
              </a:ext>
            </a:extLst>
          </p:cNvPr>
          <p:cNvSpPr/>
          <p:nvPr/>
        </p:nvSpPr>
        <p:spPr>
          <a:xfrm>
            <a:off x="8786044" y="2134843"/>
            <a:ext cx="2271346" cy="1815081"/>
          </a:xfrm>
          <a:prstGeom prst="wedgeEllipseCallout">
            <a:avLst>
              <a:gd name="adj1" fmla="val -49808"/>
              <a:gd name="adj2" fmla="val 110410"/>
            </a:avLst>
          </a:prstGeom>
          <a:solidFill>
            <a:srgbClr val="C691D2"/>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6000" b="1" dirty="0">
                <a:ln w="0"/>
                <a:solidFill>
                  <a:schemeClr val="tx1"/>
                </a:solidFill>
                <a:effectLst>
                  <a:outerShdw blurRad="38100" dist="19050" dir="2700000" algn="tl" rotWithShape="0">
                    <a:schemeClr val="dk1">
                      <a:alpha val="40000"/>
                    </a:schemeClr>
                  </a:outerShdw>
                </a:effectLst>
              </a:rPr>
              <a:t>آسف</a:t>
            </a:r>
            <a:endParaRPr lang="en-US" sz="6000" b="1" dirty="0">
              <a:ln w="0"/>
              <a:solidFill>
                <a:schemeClr val="tx1"/>
              </a:solidFill>
              <a:effectLst>
                <a:outerShdw blurRad="38100" dist="19050" dir="2700000" algn="tl" rotWithShape="0">
                  <a:schemeClr val="dk1">
                    <a:alpha val="40000"/>
                  </a:schemeClr>
                </a:outerShdw>
              </a:effectLst>
            </a:endParaRPr>
          </a:p>
        </p:txBody>
      </p:sp>
      <p:pic>
        <p:nvPicPr>
          <p:cNvPr id="157" name="آسف">
            <a:hlinkClick r:id="" action="ppaction://media"/>
            <a:extLst>
              <a:ext uri="{FF2B5EF4-FFF2-40B4-BE49-F238E27FC236}">
                <a16:creationId xmlns:a16="http://schemas.microsoft.com/office/drawing/2014/main" id="{B21FF085-755B-4336-B8F9-3B3894E9A074}"/>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292895" y="7936505"/>
            <a:ext cx="609600" cy="609600"/>
          </a:xfrm>
          <a:prstGeom prst="rect">
            <a:avLst/>
          </a:prstGeom>
        </p:spPr>
      </p:pic>
      <p:sp>
        <p:nvSpPr>
          <p:cNvPr id="214" name="شكل حر: شكل 213">
            <a:extLst>
              <a:ext uri="{FF2B5EF4-FFF2-40B4-BE49-F238E27FC236}">
                <a16:creationId xmlns:a16="http://schemas.microsoft.com/office/drawing/2014/main" id="{41BD33AC-E837-4915-81F6-BD8FFF57642E}"/>
              </a:ext>
            </a:extLst>
          </p:cNvPr>
          <p:cNvSpPr/>
          <p:nvPr/>
        </p:nvSpPr>
        <p:spPr>
          <a:xfrm>
            <a:off x="-17383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نَكِرَ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5" name="شكل حر: شكل 214">
            <a:extLst>
              <a:ext uri="{FF2B5EF4-FFF2-40B4-BE49-F238E27FC236}">
                <a16:creationId xmlns:a16="http://schemas.microsoft.com/office/drawing/2014/main" id="{6B79EB1E-E10F-4879-A810-4E7164C3B352}"/>
              </a:ext>
            </a:extLst>
          </p:cNvPr>
          <p:cNvSpPr/>
          <p:nvPr/>
        </p:nvSpPr>
        <p:spPr>
          <a:xfrm>
            <a:off x="89519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سَمِعَ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6" name="شكل حر: شكل 215">
            <a:extLst>
              <a:ext uri="{FF2B5EF4-FFF2-40B4-BE49-F238E27FC236}">
                <a16:creationId xmlns:a16="http://schemas.microsoft.com/office/drawing/2014/main" id="{611091BB-5258-4AD1-95DC-4E33EAC567DF}"/>
              </a:ext>
            </a:extLst>
          </p:cNvPr>
          <p:cNvSpPr/>
          <p:nvPr/>
        </p:nvSpPr>
        <p:spPr>
          <a:xfrm>
            <a:off x="214241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تَبِعَ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7" name="شكل حر: شكل 216">
            <a:extLst>
              <a:ext uri="{FF2B5EF4-FFF2-40B4-BE49-F238E27FC236}">
                <a16:creationId xmlns:a16="http://schemas.microsoft.com/office/drawing/2014/main" id="{B9881BCB-0646-43AB-8A06-2407643C71CA}"/>
              </a:ext>
            </a:extLst>
          </p:cNvPr>
          <p:cNvSpPr/>
          <p:nvPr/>
        </p:nvSpPr>
        <p:spPr>
          <a:xfrm>
            <a:off x="356779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حَسِبَ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8" name="شكل حر: شكل 217">
            <a:extLst>
              <a:ext uri="{FF2B5EF4-FFF2-40B4-BE49-F238E27FC236}">
                <a16:creationId xmlns:a16="http://schemas.microsoft.com/office/drawing/2014/main" id="{7B8EA6F3-5834-4ADF-B843-1FBC0E44650A}"/>
              </a:ext>
            </a:extLst>
          </p:cNvPr>
          <p:cNvSpPr/>
          <p:nvPr/>
        </p:nvSpPr>
        <p:spPr>
          <a:xfrm>
            <a:off x="499317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19" name="شكل حر: شكل 218">
            <a:extLst>
              <a:ext uri="{FF2B5EF4-FFF2-40B4-BE49-F238E27FC236}">
                <a16:creationId xmlns:a16="http://schemas.microsoft.com/office/drawing/2014/main" id="{BB088D16-01A1-480C-A294-1FB96D32C080}"/>
              </a:ext>
            </a:extLst>
          </p:cNvPr>
          <p:cNvSpPr/>
          <p:nvPr/>
        </p:nvSpPr>
        <p:spPr>
          <a:xfrm>
            <a:off x="641856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0" name="شكل حر: شكل 219">
            <a:extLst>
              <a:ext uri="{FF2B5EF4-FFF2-40B4-BE49-F238E27FC236}">
                <a16:creationId xmlns:a16="http://schemas.microsoft.com/office/drawing/2014/main" id="{FD3E10AE-4D83-4D27-85FB-7434F3EAEA96}"/>
              </a:ext>
            </a:extLst>
          </p:cNvPr>
          <p:cNvSpPr/>
          <p:nvPr/>
        </p:nvSpPr>
        <p:spPr>
          <a:xfrm>
            <a:off x="784394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نَسِيَ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1" name="شكل حر: شكل 220">
            <a:extLst>
              <a:ext uri="{FF2B5EF4-FFF2-40B4-BE49-F238E27FC236}">
                <a16:creationId xmlns:a16="http://schemas.microsoft.com/office/drawing/2014/main" id="{37538AB9-117A-4153-917B-8B33D82C9597}"/>
              </a:ext>
            </a:extLst>
          </p:cNvPr>
          <p:cNvSpPr/>
          <p:nvPr/>
        </p:nvSpPr>
        <p:spPr>
          <a:xfrm>
            <a:off x="909115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dirty="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مَعِيَ</a:t>
            </a:r>
            <a:endParaRPr lang="en-US" sz="7200" b="1" kern="1200" dirty="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2" name="شكل حر: شكل 221">
            <a:extLst>
              <a:ext uri="{FF2B5EF4-FFF2-40B4-BE49-F238E27FC236}">
                <a16:creationId xmlns:a16="http://schemas.microsoft.com/office/drawing/2014/main" id="{15C24311-5829-43B1-810A-1DBA0FBFCF93}"/>
              </a:ext>
            </a:extLst>
          </p:cNvPr>
          <p:cNvSpPr/>
          <p:nvPr/>
        </p:nvSpPr>
        <p:spPr>
          <a:xfrm>
            <a:off x="433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إِرَمَ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3" name="شكل حر: شكل 222">
            <a:extLst>
              <a:ext uri="{FF2B5EF4-FFF2-40B4-BE49-F238E27FC236}">
                <a16:creationId xmlns:a16="http://schemas.microsoft.com/office/drawing/2014/main" id="{18084832-EEFF-4D27-BD94-D87B6E88EBAA}"/>
              </a:ext>
            </a:extLst>
          </p:cNvPr>
          <p:cNvSpPr/>
          <p:nvPr/>
        </p:nvSpPr>
        <p:spPr>
          <a:xfrm>
            <a:off x="107337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أَزِفَتِ</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4" name="شكل حر: شكل 223">
            <a:extLst>
              <a:ext uri="{FF2B5EF4-FFF2-40B4-BE49-F238E27FC236}">
                <a16:creationId xmlns:a16="http://schemas.microsoft.com/office/drawing/2014/main" id="{FCE9FF50-2ECB-4277-B561-6FDB9F49A333}"/>
              </a:ext>
            </a:extLst>
          </p:cNvPr>
          <p:cNvSpPr/>
          <p:nvPr/>
        </p:nvSpPr>
        <p:spPr>
          <a:xfrm>
            <a:off x="232058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حَفِظَ</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5" name="شكل حر: شكل 224">
            <a:extLst>
              <a:ext uri="{FF2B5EF4-FFF2-40B4-BE49-F238E27FC236}">
                <a16:creationId xmlns:a16="http://schemas.microsoft.com/office/drawing/2014/main" id="{BEFD8998-735A-4A1F-B75C-0FE19B6E3D81}"/>
              </a:ext>
            </a:extLst>
          </p:cNvPr>
          <p:cNvSpPr/>
          <p:nvPr/>
        </p:nvSpPr>
        <p:spPr>
          <a:xfrm>
            <a:off x="374596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عَطِشَ</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6" name="شكل حر: شكل 225">
            <a:extLst>
              <a:ext uri="{FF2B5EF4-FFF2-40B4-BE49-F238E27FC236}">
                <a16:creationId xmlns:a16="http://schemas.microsoft.com/office/drawing/2014/main" id="{0067C629-C39D-499E-8839-2B6856AE1AD2}"/>
              </a:ext>
            </a:extLst>
          </p:cNvPr>
          <p:cNvSpPr/>
          <p:nvPr/>
        </p:nvSpPr>
        <p:spPr>
          <a:xfrm>
            <a:off x="517135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صَحِبَ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7" name="شكل حر: شكل 226">
            <a:extLst>
              <a:ext uri="{FF2B5EF4-FFF2-40B4-BE49-F238E27FC236}">
                <a16:creationId xmlns:a16="http://schemas.microsoft.com/office/drawing/2014/main" id="{3C565D14-3DA1-4AAB-9BDA-3D3BB4DB23D5}"/>
              </a:ext>
            </a:extLst>
          </p:cNvPr>
          <p:cNvSpPr/>
          <p:nvPr/>
        </p:nvSpPr>
        <p:spPr>
          <a:xfrm>
            <a:off x="6596735"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خَفِيَ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8" name="شكل حر: شكل 227">
            <a:extLst>
              <a:ext uri="{FF2B5EF4-FFF2-40B4-BE49-F238E27FC236}">
                <a16:creationId xmlns:a16="http://schemas.microsoft.com/office/drawing/2014/main" id="{B8658AF8-2806-4A91-807F-0E3CB384AAC1}"/>
              </a:ext>
            </a:extLst>
          </p:cNvPr>
          <p:cNvSpPr/>
          <p:nvPr/>
        </p:nvSpPr>
        <p:spPr>
          <a:xfrm>
            <a:off x="802211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نَدِمَ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29" name="شكل حر: شكل 228">
            <a:extLst>
              <a:ext uri="{FF2B5EF4-FFF2-40B4-BE49-F238E27FC236}">
                <a16:creationId xmlns:a16="http://schemas.microsoft.com/office/drawing/2014/main" id="{E27E38C5-7CE1-465E-BB7A-018E9F96F1F1}"/>
              </a:ext>
            </a:extLst>
          </p:cNvPr>
          <p:cNvSpPr/>
          <p:nvPr/>
        </p:nvSpPr>
        <p:spPr>
          <a:xfrm>
            <a:off x="926933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فَهِمَ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0" name="شكل حر: شكل 229">
            <a:extLst>
              <a:ext uri="{FF2B5EF4-FFF2-40B4-BE49-F238E27FC236}">
                <a16:creationId xmlns:a16="http://schemas.microsoft.com/office/drawing/2014/main" id="{1DF9A038-C9B2-4D0E-AB8F-02DD0FF929B0}"/>
              </a:ext>
            </a:extLst>
          </p:cNvPr>
          <p:cNvSpPr/>
          <p:nvPr/>
        </p:nvSpPr>
        <p:spPr>
          <a:xfrm>
            <a:off x="18250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رَغِبَ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1" name="شكل حر: شكل 230">
            <a:extLst>
              <a:ext uri="{FF2B5EF4-FFF2-40B4-BE49-F238E27FC236}">
                <a16:creationId xmlns:a16="http://schemas.microsoft.com/office/drawing/2014/main" id="{F6740B37-65CA-4000-8598-E8B4D755E276}"/>
              </a:ext>
            </a:extLst>
          </p:cNvPr>
          <p:cNvSpPr/>
          <p:nvPr/>
        </p:nvSpPr>
        <p:spPr>
          <a:xfrm>
            <a:off x="1251545"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خَجِلَ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2" name="شكل حر: شكل 231">
            <a:extLst>
              <a:ext uri="{FF2B5EF4-FFF2-40B4-BE49-F238E27FC236}">
                <a16:creationId xmlns:a16="http://schemas.microsoft.com/office/drawing/2014/main" id="{D62F6681-CA93-4E29-B2FF-6EA1DF27C4B9}"/>
              </a:ext>
            </a:extLst>
          </p:cNvPr>
          <p:cNvSpPr/>
          <p:nvPr/>
        </p:nvSpPr>
        <p:spPr>
          <a:xfrm>
            <a:off x="249875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رَبِحَ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3" name="شكل حر: شكل 232">
            <a:extLst>
              <a:ext uri="{FF2B5EF4-FFF2-40B4-BE49-F238E27FC236}">
                <a16:creationId xmlns:a16="http://schemas.microsoft.com/office/drawing/2014/main" id="{21A16AE4-D346-4BD8-95CC-823D001B9B6F}"/>
              </a:ext>
            </a:extLst>
          </p:cNvPr>
          <p:cNvSpPr/>
          <p:nvPr/>
        </p:nvSpPr>
        <p:spPr>
          <a:xfrm>
            <a:off x="392414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رَضِيَ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4" name="شكل حر: شكل 233">
            <a:extLst>
              <a:ext uri="{FF2B5EF4-FFF2-40B4-BE49-F238E27FC236}">
                <a16:creationId xmlns:a16="http://schemas.microsoft.com/office/drawing/2014/main" id="{8A25888C-7AAE-425D-AC6C-3B2A756BBFE3}"/>
              </a:ext>
            </a:extLst>
          </p:cNvPr>
          <p:cNvSpPr/>
          <p:nvPr/>
        </p:nvSpPr>
        <p:spPr>
          <a:xfrm>
            <a:off x="534952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وَجِلَ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5" name="شكل حر: شكل 234">
            <a:extLst>
              <a:ext uri="{FF2B5EF4-FFF2-40B4-BE49-F238E27FC236}">
                <a16:creationId xmlns:a16="http://schemas.microsoft.com/office/drawing/2014/main" id="{313B325F-28CF-4039-9ABE-0F0FECEB7358}"/>
              </a:ext>
            </a:extLst>
          </p:cNvPr>
          <p:cNvSpPr/>
          <p:nvPr/>
        </p:nvSpPr>
        <p:spPr>
          <a:xfrm>
            <a:off x="677490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فَرِحَ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6" name="شكل حر: شكل 235">
            <a:extLst>
              <a:ext uri="{FF2B5EF4-FFF2-40B4-BE49-F238E27FC236}">
                <a16:creationId xmlns:a16="http://schemas.microsoft.com/office/drawing/2014/main" id="{F9394AD1-9B99-454B-8AD6-9727643F3FC1}"/>
              </a:ext>
            </a:extLst>
          </p:cNvPr>
          <p:cNvSpPr/>
          <p:nvPr/>
        </p:nvSpPr>
        <p:spPr>
          <a:xfrm>
            <a:off x="820029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وَرِثَ</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7" name="شكل حر: شكل 236">
            <a:extLst>
              <a:ext uri="{FF2B5EF4-FFF2-40B4-BE49-F238E27FC236}">
                <a16:creationId xmlns:a16="http://schemas.microsoft.com/office/drawing/2014/main" id="{4019D5AE-8252-4C82-A5F7-11EEE9A12120}"/>
              </a:ext>
            </a:extLst>
          </p:cNvPr>
          <p:cNvSpPr/>
          <p:nvPr/>
        </p:nvSpPr>
        <p:spPr>
          <a:xfrm>
            <a:off x="944750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عَجِبَ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8" name="شكل حر: شكل 237">
            <a:extLst>
              <a:ext uri="{FF2B5EF4-FFF2-40B4-BE49-F238E27FC236}">
                <a16:creationId xmlns:a16="http://schemas.microsoft.com/office/drawing/2014/main" id="{9055C915-7C1B-45D8-8B2C-26DDEC69868A}"/>
              </a:ext>
            </a:extLst>
          </p:cNvPr>
          <p:cNvSpPr/>
          <p:nvPr/>
        </p:nvSpPr>
        <p:spPr>
          <a:xfrm>
            <a:off x="36068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كَرِهَ</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39" name="شكل حر: شكل 238">
            <a:extLst>
              <a:ext uri="{FF2B5EF4-FFF2-40B4-BE49-F238E27FC236}">
                <a16:creationId xmlns:a16="http://schemas.microsoft.com/office/drawing/2014/main" id="{81135F80-8741-4F79-9091-C6544AD94026}"/>
              </a:ext>
            </a:extLst>
          </p:cNvPr>
          <p:cNvSpPr/>
          <p:nvPr/>
        </p:nvSpPr>
        <p:spPr>
          <a:xfrm>
            <a:off x="142971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رَحِمَ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0" name="شكل حر: شكل 239">
            <a:extLst>
              <a:ext uri="{FF2B5EF4-FFF2-40B4-BE49-F238E27FC236}">
                <a16:creationId xmlns:a16="http://schemas.microsoft.com/office/drawing/2014/main" id="{46895737-DB3D-43A2-9CBC-86DD171859AC}"/>
              </a:ext>
            </a:extLst>
          </p:cNvPr>
          <p:cNvSpPr/>
          <p:nvPr/>
        </p:nvSpPr>
        <p:spPr>
          <a:xfrm>
            <a:off x="267692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رَدِفَ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1" name="شكل حر: شكل 240">
            <a:extLst>
              <a:ext uri="{FF2B5EF4-FFF2-40B4-BE49-F238E27FC236}">
                <a16:creationId xmlns:a16="http://schemas.microsoft.com/office/drawing/2014/main" id="{DC390439-8B60-408A-A124-A247F1AD7FDD}"/>
              </a:ext>
            </a:extLst>
          </p:cNvPr>
          <p:cNvSpPr/>
          <p:nvPr/>
        </p:nvSpPr>
        <p:spPr>
          <a:xfrm>
            <a:off x="410231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فَزِعَ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2" name="شكل حر: شكل 241">
            <a:extLst>
              <a:ext uri="{FF2B5EF4-FFF2-40B4-BE49-F238E27FC236}">
                <a16:creationId xmlns:a16="http://schemas.microsoft.com/office/drawing/2014/main" id="{2F282CBD-28F7-4378-BF83-3977103D1A8C}"/>
              </a:ext>
            </a:extLst>
          </p:cNvPr>
          <p:cNvSpPr/>
          <p:nvPr/>
        </p:nvSpPr>
        <p:spPr>
          <a:xfrm>
            <a:off x="552769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بَرِحَ</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3" name="شكل حر: شكل 242">
            <a:extLst>
              <a:ext uri="{FF2B5EF4-FFF2-40B4-BE49-F238E27FC236}">
                <a16:creationId xmlns:a16="http://schemas.microsoft.com/office/drawing/2014/main" id="{9BADBFBF-FC41-4979-9E03-A80FB1D5FF5A}"/>
              </a:ext>
            </a:extLst>
          </p:cNvPr>
          <p:cNvSpPr/>
          <p:nvPr/>
        </p:nvSpPr>
        <p:spPr>
          <a:xfrm>
            <a:off x="695308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نَشِطَ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4" name="شكل حر: شكل 243">
            <a:extLst>
              <a:ext uri="{FF2B5EF4-FFF2-40B4-BE49-F238E27FC236}">
                <a16:creationId xmlns:a16="http://schemas.microsoft.com/office/drawing/2014/main" id="{2B096601-74E1-42AD-A4C2-52350E3542F7}"/>
              </a:ext>
            </a:extLst>
          </p:cNvPr>
          <p:cNvSpPr/>
          <p:nvPr/>
        </p:nvSpPr>
        <p:spPr>
          <a:xfrm>
            <a:off x="8378465"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خَسِرَ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5" name="شكل حر: شكل 244">
            <a:extLst>
              <a:ext uri="{FF2B5EF4-FFF2-40B4-BE49-F238E27FC236}">
                <a16:creationId xmlns:a16="http://schemas.microsoft.com/office/drawing/2014/main" id="{A39A7225-492A-444E-BF86-1175C8310DAA}"/>
              </a:ext>
            </a:extLst>
          </p:cNvPr>
          <p:cNvSpPr/>
          <p:nvPr/>
        </p:nvSpPr>
        <p:spPr>
          <a:xfrm>
            <a:off x="962567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لَقِيَ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6" name="شكل حر: شكل 245">
            <a:extLst>
              <a:ext uri="{FF2B5EF4-FFF2-40B4-BE49-F238E27FC236}">
                <a16:creationId xmlns:a16="http://schemas.microsoft.com/office/drawing/2014/main" id="{B2A8055E-2768-498A-A9B4-25A92693417E}"/>
              </a:ext>
            </a:extLst>
          </p:cNvPr>
          <p:cNvSpPr/>
          <p:nvPr/>
        </p:nvSpPr>
        <p:spPr>
          <a:xfrm>
            <a:off x="53885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ضَحِكَ</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7" name="شكل حر: شكل 246">
            <a:extLst>
              <a:ext uri="{FF2B5EF4-FFF2-40B4-BE49-F238E27FC236}">
                <a16:creationId xmlns:a16="http://schemas.microsoft.com/office/drawing/2014/main" id="{4A630C6E-6CCB-49A0-8C39-726C505400BC}"/>
              </a:ext>
            </a:extLst>
          </p:cNvPr>
          <p:cNvSpPr/>
          <p:nvPr/>
        </p:nvSpPr>
        <p:spPr>
          <a:xfrm>
            <a:off x="160789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عَجِبَ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8" name="شكل حر: شكل 247">
            <a:extLst>
              <a:ext uri="{FF2B5EF4-FFF2-40B4-BE49-F238E27FC236}">
                <a16:creationId xmlns:a16="http://schemas.microsoft.com/office/drawing/2014/main" id="{61F0C16A-7258-45CA-9BF6-DC377C855A2B}"/>
              </a:ext>
            </a:extLst>
          </p:cNvPr>
          <p:cNvSpPr/>
          <p:nvPr/>
        </p:nvSpPr>
        <p:spPr>
          <a:xfrm>
            <a:off x="285510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سَخِرَ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49" name="شكل حر: شكل 248">
            <a:extLst>
              <a:ext uri="{FF2B5EF4-FFF2-40B4-BE49-F238E27FC236}">
                <a16:creationId xmlns:a16="http://schemas.microsoft.com/office/drawing/2014/main" id="{D22B1A9A-A9FD-44AD-B5C6-4D9756CDC9AB}"/>
              </a:ext>
            </a:extLst>
          </p:cNvPr>
          <p:cNvSpPr/>
          <p:nvPr/>
        </p:nvSpPr>
        <p:spPr>
          <a:xfrm>
            <a:off x="428048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ظَفِرَ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0" name="شكل حر: شكل 249">
            <a:extLst>
              <a:ext uri="{FF2B5EF4-FFF2-40B4-BE49-F238E27FC236}">
                <a16:creationId xmlns:a16="http://schemas.microsoft.com/office/drawing/2014/main" id="{D75988F4-85DC-4A8D-8180-EDE51016AF01}"/>
              </a:ext>
            </a:extLst>
          </p:cNvPr>
          <p:cNvSpPr/>
          <p:nvPr/>
        </p:nvSpPr>
        <p:spPr>
          <a:xfrm>
            <a:off x="570587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نَسِيَ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1" name="شكل حر: شكل 250">
            <a:extLst>
              <a:ext uri="{FF2B5EF4-FFF2-40B4-BE49-F238E27FC236}">
                <a16:creationId xmlns:a16="http://schemas.microsoft.com/office/drawing/2014/main" id="{9BE0DFEE-4EA6-4C2B-A275-CE81A6D8B85E}"/>
              </a:ext>
            </a:extLst>
          </p:cNvPr>
          <p:cNvSpPr/>
          <p:nvPr/>
        </p:nvSpPr>
        <p:spPr>
          <a:xfrm>
            <a:off x="713125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سَفِهَ</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2" name="شكل حر: شكل 251">
            <a:extLst>
              <a:ext uri="{FF2B5EF4-FFF2-40B4-BE49-F238E27FC236}">
                <a16:creationId xmlns:a16="http://schemas.microsoft.com/office/drawing/2014/main" id="{5815A84A-759F-4D66-9AC1-0BA260DF8C14}"/>
              </a:ext>
            </a:extLst>
          </p:cNvPr>
          <p:cNvSpPr/>
          <p:nvPr/>
        </p:nvSpPr>
        <p:spPr>
          <a:xfrm>
            <a:off x="855663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بَخِلَ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3" name="شكل حر: شكل 252">
            <a:extLst>
              <a:ext uri="{FF2B5EF4-FFF2-40B4-BE49-F238E27FC236}">
                <a16:creationId xmlns:a16="http://schemas.microsoft.com/office/drawing/2014/main" id="{AC967A54-5F79-4EA8-A4AA-BDB82EFE35E1}"/>
              </a:ext>
            </a:extLst>
          </p:cNvPr>
          <p:cNvSpPr/>
          <p:nvPr/>
        </p:nvSpPr>
        <p:spPr>
          <a:xfrm>
            <a:off x="980384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وَسِعَ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4" name="شكل حر: شكل 253">
            <a:extLst>
              <a:ext uri="{FF2B5EF4-FFF2-40B4-BE49-F238E27FC236}">
                <a16:creationId xmlns:a16="http://schemas.microsoft.com/office/drawing/2014/main" id="{E80DD201-72E0-4636-AF5D-61DCCB1E6E13}"/>
              </a:ext>
            </a:extLst>
          </p:cNvPr>
          <p:cNvSpPr/>
          <p:nvPr/>
        </p:nvSpPr>
        <p:spPr>
          <a:xfrm>
            <a:off x="71702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عَمِلَ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5" name="شكل حر: شكل 254">
            <a:extLst>
              <a:ext uri="{FF2B5EF4-FFF2-40B4-BE49-F238E27FC236}">
                <a16:creationId xmlns:a16="http://schemas.microsoft.com/office/drawing/2014/main" id="{959A5045-33CA-4CE3-944C-DDFA0FC395BD}"/>
              </a:ext>
            </a:extLst>
          </p:cNvPr>
          <p:cNvSpPr/>
          <p:nvPr/>
        </p:nvSpPr>
        <p:spPr>
          <a:xfrm>
            <a:off x="178606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خَشِيَ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6" name="شكل حر: شكل 255">
            <a:extLst>
              <a:ext uri="{FF2B5EF4-FFF2-40B4-BE49-F238E27FC236}">
                <a16:creationId xmlns:a16="http://schemas.microsoft.com/office/drawing/2014/main" id="{8F2BF353-433A-4DC3-8492-6877920B3F3D}"/>
              </a:ext>
            </a:extLst>
          </p:cNvPr>
          <p:cNvSpPr/>
          <p:nvPr/>
        </p:nvSpPr>
        <p:spPr>
          <a:xfrm>
            <a:off x="3033275"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حَبِطَ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7" name="شكل حر: شكل 256">
            <a:extLst>
              <a:ext uri="{FF2B5EF4-FFF2-40B4-BE49-F238E27FC236}">
                <a16:creationId xmlns:a16="http://schemas.microsoft.com/office/drawing/2014/main" id="{95CB262C-87F4-4F8E-B8D7-2B1F9A3D90C6}"/>
              </a:ext>
            </a:extLst>
          </p:cNvPr>
          <p:cNvSpPr/>
          <p:nvPr/>
        </p:nvSpPr>
        <p:spPr>
          <a:xfrm>
            <a:off x="445865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غَضِبَ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8" name="شكل حر: شكل 257">
            <a:extLst>
              <a:ext uri="{FF2B5EF4-FFF2-40B4-BE49-F238E27FC236}">
                <a16:creationId xmlns:a16="http://schemas.microsoft.com/office/drawing/2014/main" id="{C731881E-AE1D-42FA-A1AE-94A19F4C203C}"/>
              </a:ext>
            </a:extLst>
          </p:cNvPr>
          <p:cNvSpPr/>
          <p:nvPr/>
        </p:nvSpPr>
        <p:spPr>
          <a:xfrm>
            <a:off x="588404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عَلِمَ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59" name="شكل حر: شكل 258">
            <a:extLst>
              <a:ext uri="{FF2B5EF4-FFF2-40B4-BE49-F238E27FC236}">
                <a16:creationId xmlns:a16="http://schemas.microsoft.com/office/drawing/2014/main" id="{A5AD46E8-A81A-41DC-9C72-D368AF2F2EC7}"/>
              </a:ext>
            </a:extLst>
          </p:cNvPr>
          <p:cNvSpPr/>
          <p:nvPr/>
        </p:nvSpPr>
        <p:spPr>
          <a:xfrm>
            <a:off x="730942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لَبِثَ</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0" name="شكل حر: شكل 259">
            <a:extLst>
              <a:ext uri="{FF2B5EF4-FFF2-40B4-BE49-F238E27FC236}">
                <a16:creationId xmlns:a16="http://schemas.microsoft.com/office/drawing/2014/main" id="{9C1243EB-C85C-4858-8C14-9BB5E61360E1}"/>
              </a:ext>
            </a:extLst>
          </p:cNvPr>
          <p:cNvSpPr/>
          <p:nvPr/>
        </p:nvSpPr>
        <p:spPr>
          <a:xfrm>
            <a:off x="873481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خَطِفَ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1" name="شكل حر: شكل 260">
            <a:extLst>
              <a:ext uri="{FF2B5EF4-FFF2-40B4-BE49-F238E27FC236}">
                <a16:creationId xmlns:a16="http://schemas.microsoft.com/office/drawing/2014/main" id="{8E0366E1-625F-4946-BA8F-7CDB6D874C09}"/>
              </a:ext>
            </a:extLst>
          </p:cNvPr>
          <p:cNvSpPr/>
          <p:nvPr/>
        </p:nvSpPr>
        <p:spPr>
          <a:xfrm>
            <a:off x="998202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صَحِبَ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2" name="شكل حر: شكل 261">
            <a:extLst>
              <a:ext uri="{FF2B5EF4-FFF2-40B4-BE49-F238E27FC236}">
                <a16:creationId xmlns:a16="http://schemas.microsoft.com/office/drawing/2014/main" id="{B26C816D-7578-4A89-A9F9-199469F9622C}"/>
              </a:ext>
            </a:extLst>
          </p:cNvPr>
          <p:cNvSpPr/>
          <p:nvPr/>
        </p:nvSpPr>
        <p:spPr>
          <a:xfrm>
            <a:off x="-35201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طَفِقَ</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3" name="شكل حر: شكل 262">
            <a:extLst>
              <a:ext uri="{FF2B5EF4-FFF2-40B4-BE49-F238E27FC236}">
                <a16:creationId xmlns:a16="http://schemas.microsoft.com/office/drawing/2014/main" id="{07C1DEBD-38E1-428E-9C54-4E119B76B9CB}"/>
              </a:ext>
            </a:extLst>
          </p:cNvPr>
          <p:cNvSpPr/>
          <p:nvPr/>
        </p:nvSpPr>
        <p:spPr>
          <a:xfrm>
            <a:off x="1964237"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عِصَمِ</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4" name="شكل حر: شكل 263">
            <a:extLst>
              <a:ext uri="{FF2B5EF4-FFF2-40B4-BE49-F238E27FC236}">
                <a16:creationId xmlns:a16="http://schemas.microsoft.com/office/drawing/2014/main" id="{1B898BFC-2107-449A-B224-472DFA82A0CF}"/>
              </a:ext>
            </a:extLst>
          </p:cNvPr>
          <p:cNvSpPr/>
          <p:nvPr/>
        </p:nvSpPr>
        <p:spPr>
          <a:xfrm>
            <a:off x="3211448"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قِبَلَ</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5" name="شكل حر: شكل 264">
            <a:extLst>
              <a:ext uri="{FF2B5EF4-FFF2-40B4-BE49-F238E27FC236}">
                <a16:creationId xmlns:a16="http://schemas.microsoft.com/office/drawing/2014/main" id="{6E47E46C-E279-4798-A391-9260E00FE449}"/>
              </a:ext>
            </a:extLst>
          </p:cNvPr>
          <p:cNvSpPr/>
          <p:nvPr/>
        </p:nvSpPr>
        <p:spPr>
          <a:xfrm>
            <a:off x="4636832"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يَئِسَ</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6" name="شكل حر: شكل 265">
            <a:extLst>
              <a:ext uri="{FF2B5EF4-FFF2-40B4-BE49-F238E27FC236}">
                <a16:creationId xmlns:a16="http://schemas.microsoft.com/office/drawing/2014/main" id="{E582E271-C4C6-49DB-8179-CC7C723BFF33}"/>
              </a:ext>
            </a:extLst>
          </p:cNvPr>
          <p:cNvSpPr/>
          <p:nvPr/>
        </p:nvSpPr>
        <p:spPr>
          <a:xfrm>
            <a:off x="6062216"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سَمِعَ</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7" name="شكل حر: شكل 266">
            <a:extLst>
              <a:ext uri="{FF2B5EF4-FFF2-40B4-BE49-F238E27FC236}">
                <a16:creationId xmlns:a16="http://schemas.microsoft.com/office/drawing/2014/main" id="{C67F6ADB-67FF-44FD-99E5-555FAD86BDA2}"/>
              </a:ext>
            </a:extLst>
          </p:cNvPr>
          <p:cNvSpPr/>
          <p:nvPr/>
        </p:nvSpPr>
        <p:spPr>
          <a:xfrm>
            <a:off x="7487600"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شَرِبَ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8" name="شكل حر: شكل 267">
            <a:extLst>
              <a:ext uri="{FF2B5EF4-FFF2-40B4-BE49-F238E27FC236}">
                <a16:creationId xmlns:a16="http://schemas.microsoft.com/office/drawing/2014/main" id="{6BEACF46-0088-403E-81AB-3DAF0E5D4545}"/>
              </a:ext>
            </a:extLst>
          </p:cNvPr>
          <p:cNvSpPr/>
          <p:nvPr/>
        </p:nvSpPr>
        <p:spPr>
          <a:xfrm>
            <a:off x="8912984"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نَشِطَ</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69" name="شكل حر: شكل 268">
            <a:extLst>
              <a:ext uri="{FF2B5EF4-FFF2-40B4-BE49-F238E27FC236}">
                <a16:creationId xmlns:a16="http://schemas.microsoft.com/office/drawing/2014/main" id="{5C20E595-2A3C-4A58-8267-E7586FD0195B}"/>
              </a:ext>
            </a:extLst>
          </p:cNvPr>
          <p:cNvSpPr/>
          <p:nvPr/>
        </p:nvSpPr>
        <p:spPr>
          <a:xfrm>
            <a:off x="1016022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سَهِرَ</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0" name="شكل حر: شكل 269">
            <a:extLst>
              <a:ext uri="{FF2B5EF4-FFF2-40B4-BE49-F238E27FC236}">
                <a16:creationId xmlns:a16="http://schemas.microsoft.com/office/drawing/2014/main" id="{9718373A-CC49-4A40-97A4-47666EBDAD40}"/>
              </a:ext>
            </a:extLst>
          </p:cNvPr>
          <p:cNvSpPr/>
          <p:nvPr/>
        </p:nvSpPr>
        <p:spPr>
          <a:xfrm>
            <a:off x="3389621"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أَسِفَ</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1" name="شكل حر: شكل 270">
            <a:extLst>
              <a:ext uri="{FF2B5EF4-FFF2-40B4-BE49-F238E27FC236}">
                <a16:creationId xmlns:a16="http://schemas.microsoft.com/office/drawing/2014/main" id="{036D83A9-0620-46A7-9787-7787FE703E72}"/>
              </a:ext>
            </a:extLst>
          </p:cNvPr>
          <p:cNvSpPr/>
          <p:nvPr/>
        </p:nvSpPr>
        <p:spPr>
          <a:xfrm>
            <a:off x="4815005"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رَكِبَ</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2" name="شكل حر: شكل 271">
            <a:extLst>
              <a:ext uri="{FF2B5EF4-FFF2-40B4-BE49-F238E27FC236}">
                <a16:creationId xmlns:a16="http://schemas.microsoft.com/office/drawing/2014/main" id="{A39E4D8F-A9C7-466C-AA96-E4C6D6FB702D}"/>
              </a:ext>
            </a:extLst>
          </p:cNvPr>
          <p:cNvSpPr/>
          <p:nvPr/>
        </p:nvSpPr>
        <p:spPr>
          <a:xfrm>
            <a:off x="6240389"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مَرِضَ</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273" name="شكل حر: شكل 272">
            <a:extLst>
              <a:ext uri="{FF2B5EF4-FFF2-40B4-BE49-F238E27FC236}">
                <a16:creationId xmlns:a16="http://schemas.microsoft.com/office/drawing/2014/main" id="{4283C0B7-4A65-4EF4-8F24-C1E03E8E390B}"/>
              </a:ext>
            </a:extLst>
          </p:cNvPr>
          <p:cNvSpPr/>
          <p:nvPr/>
        </p:nvSpPr>
        <p:spPr>
          <a:xfrm>
            <a:off x="7665773" y="-3312545"/>
            <a:ext cx="2624112" cy="311418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16"/>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بَقِيَ</a:t>
            </a:r>
            <a:endParaRPr lang="en-US" sz="72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pic>
        <p:nvPicPr>
          <p:cNvPr id="112" name="🐦🎼صوت العصفور ، أصوات العصافير_ أصوات وصور الطيور ، للأطفال 🐦🎼 (128  kbps) (abdwap2.com)">
            <a:hlinkClick r:id="" action="ppaction://media"/>
            <a:extLst>
              <a:ext uri="{FF2B5EF4-FFF2-40B4-BE49-F238E27FC236}">
                <a16:creationId xmlns:a16="http://schemas.microsoft.com/office/drawing/2014/main" id="{352AB650-F342-44D4-80F7-800C11670BEF}"/>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1679619" y="5710237"/>
            <a:ext cx="609600" cy="609600"/>
          </a:xfrm>
          <a:prstGeom prst="rect">
            <a:avLst/>
          </a:prstGeom>
        </p:spPr>
      </p:pic>
    </p:spTree>
    <p:extLst>
      <p:ext uri="{BB962C8B-B14F-4D97-AF65-F5344CB8AC3E}">
        <p14:creationId xmlns:p14="http://schemas.microsoft.com/office/powerpoint/2010/main" val="340651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14"/>
                                        </p:tgtEl>
                                        <p:attrNameLst>
                                          <p:attrName>style.visibility</p:attrName>
                                        </p:attrNameLst>
                                      </p:cBhvr>
                                      <p:to>
                                        <p:strVal val="visible"/>
                                      </p:to>
                                    </p:set>
                                    <p:anim calcmode="lin" valueType="num">
                                      <p:cBhvr additive="base">
                                        <p:cTn id="11" dur="7000" fill="hold"/>
                                        <p:tgtEl>
                                          <p:spTgt spid="214"/>
                                        </p:tgtEl>
                                        <p:attrNameLst>
                                          <p:attrName>ppt_x</p:attrName>
                                        </p:attrNameLst>
                                      </p:cBhvr>
                                      <p:tavLst>
                                        <p:tav tm="0">
                                          <p:val>
                                            <p:strVal val="#ppt_x"/>
                                          </p:val>
                                        </p:tav>
                                        <p:tav tm="100000">
                                          <p:val>
                                            <p:strVal val="#ppt_x"/>
                                          </p:val>
                                        </p:tav>
                                      </p:tavLst>
                                    </p:anim>
                                    <p:anim calcmode="lin" valueType="num">
                                      <p:cBhvr additive="base">
                                        <p:cTn id="12" dur="7000" fill="hold"/>
                                        <p:tgtEl>
                                          <p:spTgt spid="2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0"/>
                                  </p:stCondLst>
                                  <p:childTnLst>
                                    <p:set>
                                      <p:cBhvr>
                                        <p:cTn id="14" dur="1" fill="hold">
                                          <p:stCondLst>
                                            <p:cond delay="0"/>
                                          </p:stCondLst>
                                        </p:cTn>
                                        <p:tgtEl>
                                          <p:spTgt spid="215"/>
                                        </p:tgtEl>
                                        <p:attrNameLst>
                                          <p:attrName>style.visibility</p:attrName>
                                        </p:attrNameLst>
                                      </p:cBhvr>
                                      <p:to>
                                        <p:strVal val="visible"/>
                                      </p:to>
                                    </p:set>
                                    <p:anim calcmode="lin" valueType="num">
                                      <p:cBhvr additive="base">
                                        <p:cTn id="15" dur="7000" fill="hold"/>
                                        <p:tgtEl>
                                          <p:spTgt spid="215"/>
                                        </p:tgtEl>
                                        <p:attrNameLst>
                                          <p:attrName>ppt_x</p:attrName>
                                        </p:attrNameLst>
                                      </p:cBhvr>
                                      <p:tavLst>
                                        <p:tav tm="0">
                                          <p:val>
                                            <p:strVal val="#ppt_x"/>
                                          </p:val>
                                        </p:tav>
                                        <p:tav tm="100000">
                                          <p:val>
                                            <p:strVal val="#ppt_x"/>
                                          </p:val>
                                        </p:tav>
                                      </p:tavLst>
                                    </p:anim>
                                    <p:anim calcmode="lin" valueType="num">
                                      <p:cBhvr additive="base">
                                        <p:cTn id="16" dur="7000" fill="hold"/>
                                        <p:tgtEl>
                                          <p:spTgt spid="21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6"/>
                                        </p:tgtEl>
                                        <p:attrNameLst>
                                          <p:attrName>style.visibility</p:attrName>
                                        </p:attrNameLst>
                                      </p:cBhvr>
                                      <p:to>
                                        <p:strVal val="visible"/>
                                      </p:to>
                                    </p:set>
                                    <p:anim calcmode="lin" valueType="num">
                                      <p:cBhvr additive="base">
                                        <p:cTn id="21" dur="7000" fill="hold"/>
                                        <p:tgtEl>
                                          <p:spTgt spid="216"/>
                                        </p:tgtEl>
                                        <p:attrNameLst>
                                          <p:attrName>ppt_x</p:attrName>
                                        </p:attrNameLst>
                                      </p:cBhvr>
                                      <p:tavLst>
                                        <p:tav tm="0">
                                          <p:val>
                                            <p:strVal val="#ppt_x"/>
                                          </p:val>
                                        </p:tav>
                                        <p:tav tm="100000">
                                          <p:val>
                                            <p:strVal val="#ppt_x"/>
                                          </p:val>
                                        </p:tav>
                                      </p:tavLst>
                                    </p:anim>
                                    <p:anim calcmode="lin" valueType="num">
                                      <p:cBhvr additive="base">
                                        <p:cTn id="22" dur="7000" fill="hold"/>
                                        <p:tgtEl>
                                          <p:spTgt spid="21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900"/>
                                  </p:stCondLst>
                                  <p:childTnLst>
                                    <p:set>
                                      <p:cBhvr>
                                        <p:cTn id="24" dur="1" fill="hold">
                                          <p:stCondLst>
                                            <p:cond delay="0"/>
                                          </p:stCondLst>
                                        </p:cTn>
                                        <p:tgtEl>
                                          <p:spTgt spid="217"/>
                                        </p:tgtEl>
                                        <p:attrNameLst>
                                          <p:attrName>style.visibility</p:attrName>
                                        </p:attrNameLst>
                                      </p:cBhvr>
                                      <p:to>
                                        <p:strVal val="visible"/>
                                      </p:to>
                                    </p:set>
                                    <p:anim calcmode="lin" valueType="num">
                                      <p:cBhvr additive="base">
                                        <p:cTn id="25" dur="7000" fill="hold"/>
                                        <p:tgtEl>
                                          <p:spTgt spid="217"/>
                                        </p:tgtEl>
                                        <p:attrNameLst>
                                          <p:attrName>ppt_x</p:attrName>
                                        </p:attrNameLst>
                                      </p:cBhvr>
                                      <p:tavLst>
                                        <p:tav tm="0">
                                          <p:val>
                                            <p:strVal val="#ppt_x"/>
                                          </p:val>
                                        </p:tav>
                                        <p:tav tm="100000">
                                          <p:val>
                                            <p:strVal val="#ppt_x"/>
                                          </p:val>
                                        </p:tav>
                                      </p:tavLst>
                                    </p:anim>
                                    <p:anim calcmode="lin" valueType="num">
                                      <p:cBhvr additive="base">
                                        <p:cTn id="26" dur="7000" fill="hold"/>
                                        <p:tgtEl>
                                          <p:spTgt spid="2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8"/>
                                        </p:tgtEl>
                                        <p:attrNameLst>
                                          <p:attrName>style.visibility</p:attrName>
                                        </p:attrNameLst>
                                      </p:cBhvr>
                                      <p:to>
                                        <p:strVal val="visible"/>
                                      </p:to>
                                    </p:set>
                                    <p:anim calcmode="lin" valueType="num">
                                      <p:cBhvr additive="base">
                                        <p:cTn id="31" dur="7000" fill="hold"/>
                                        <p:tgtEl>
                                          <p:spTgt spid="218"/>
                                        </p:tgtEl>
                                        <p:attrNameLst>
                                          <p:attrName>ppt_x</p:attrName>
                                        </p:attrNameLst>
                                      </p:cBhvr>
                                      <p:tavLst>
                                        <p:tav tm="0">
                                          <p:val>
                                            <p:strVal val="#ppt_x"/>
                                          </p:val>
                                        </p:tav>
                                        <p:tav tm="100000">
                                          <p:val>
                                            <p:strVal val="#ppt_x"/>
                                          </p:val>
                                        </p:tav>
                                      </p:tavLst>
                                    </p:anim>
                                    <p:anim calcmode="lin" valueType="num">
                                      <p:cBhvr additive="base">
                                        <p:cTn id="32" dur="7000" fill="hold"/>
                                        <p:tgtEl>
                                          <p:spTgt spid="21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800"/>
                                  </p:stCondLst>
                                  <p:childTnLst>
                                    <p:set>
                                      <p:cBhvr>
                                        <p:cTn id="34" dur="1" fill="hold">
                                          <p:stCondLst>
                                            <p:cond delay="0"/>
                                          </p:stCondLst>
                                        </p:cTn>
                                        <p:tgtEl>
                                          <p:spTgt spid="219"/>
                                        </p:tgtEl>
                                        <p:attrNameLst>
                                          <p:attrName>style.visibility</p:attrName>
                                        </p:attrNameLst>
                                      </p:cBhvr>
                                      <p:to>
                                        <p:strVal val="visible"/>
                                      </p:to>
                                    </p:set>
                                    <p:anim calcmode="lin" valueType="num">
                                      <p:cBhvr additive="base">
                                        <p:cTn id="35" dur="7000" fill="hold"/>
                                        <p:tgtEl>
                                          <p:spTgt spid="219"/>
                                        </p:tgtEl>
                                        <p:attrNameLst>
                                          <p:attrName>ppt_x</p:attrName>
                                        </p:attrNameLst>
                                      </p:cBhvr>
                                      <p:tavLst>
                                        <p:tav tm="0">
                                          <p:val>
                                            <p:strVal val="#ppt_x"/>
                                          </p:val>
                                        </p:tav>
                                        <p:tav tm="100000">
                                          <p:val>
                                            <p:strVal val="#ppt_x"/>
                                          </p:val>
                                        </p:tav>
                                      </p:tavLst>
                                    </p:anim>
                                    <p:anim calcmode="lin" valueType="num">
                                      <p:cBhvr additive="base">
                                        <p:cTn id="36" dur="7000" fill="hold"/>
                                        <p:tgtEl>
                                          <p:spTgt spid="21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20"/>
                                        </p:tgtEl>
                                        <p:attrNameLst>
                                          <p:attrName>style.visibility</p:attrName>
                                        </p:attrNameLst>
                                      </p:cBhvr>
                                      <p:to>
                                        <p:strVal val="visible"/>
                                      </p:to>
                                    </p:set>
                                    <p:anim calcmode="lin" valueType="num">
                                      <p:cBhvr additive="base">
                                        <p:cTn id="41" dur="7000" fill="hold"/>
                                        <p:tgtEl>
                                          <p:spTgt spid="220"/>
                                        </p:tgtEl>
                                        <p:attrNameLst>
                                          <p:attrName>ppt_x</p:attrName>
                                        </p:attrNameLst>
                                      </p:cBhvr>
                                      <p:tavLst>
                                        <p:tav tm="0">
                                          <p:val>
                                            <p:strVal val="#ppt_x"/>
                                          </p:val>
                                        </p:tav>
                                        <p:tav tm="100000">
                                          <p:val>
                                            <p:strVal val="#ppt_x"/>
                                          </p:val>
                                        </p:tav>
                                      </p:tavLst>
                                    </p:anim>
                                    <p:anim calcmode="lin" valueType="num">
                                      <p:cBhvr additive="base">
                                        <p:cTn id="42" dur="7000" fill="hold"/>
                                        <p:tgtEl>
                                          <p:spTgt spid="22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900"/>
                                  </p:stCondLst>
                                  <p:childTnLst>
                                    <p:set>
                                      <p:cBhvr>
                                        <p:cTn id="44" dur="1" fill="hold">
                                          <p:stCondLst>
                                            <p:cond delay="0"/>
                                          </p:stCondLst>
                                        </p:cTn>
                                        <p:tgtEl>
                                          <p:spTgt spid="221"/>
                                        </p:tgtEl>
                                        <p:attrNameLst>
                                          <p:attrName>style.visibility</p:attrName>
                                        </p:attrNameLst>
                                      </p:cBhvr>
                                      <p:to>
                                        <p:strVal val="visible"/>
                                      </p:to>
                                    </p:set>
                                    <p:anim calcmode="lin" valueType="num">
                                      <p:cBhvr additive="base">
                                        <p:cTn id="45" dur="7000" fill="hold"/>
                                        <p:tgtEl>
                                          <p:spTgt spid="221"/>
                                        </p:tgtEl>
                                        <p:attrNameLst>
                                          <p:attrName>ppt_x</p:attrName>
                                        </p:attrNameLst>
                                      </p:cBhvr>
                                      <p:tavLst>
                                        <p:tav tm="0">
                                          <p:val>
                                            <p:strVal val="#ppt_x"/>
                                          </p:val>
                                        </p:tav>
                                        <p:tav tm="100000">
                                          <p:val>
                                            <p:strVal val="#ppt_x"/>
                                          </p:val>
                                        </p:tav>
                                      </p:tavLst>
                                    </p:anim>
                                    <p:anim calcmode="lin" valueType="num">
                                      <p:cBhvr additive="base">
                                        <p:cTn id="46" dur="7000" fill="hold"/>
                                        <p:tgtEl>
                                          <p:spTgt spid="22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22"/>
                                        </p:tgtEl>
                                        <p:attrNameLst>
                                          <p:attrName>style.visibility</p:attrName>
                                        </p:attrNameLst>
                                      </p:cBhvr>
                                      <p:to>
                                        <p:strVal val="visible"/>
                                      </p:to>
                                    </p:set>
                                    <p:anim calcmode="lin" valueType="num">
                                      <p:cBhvr additive="base">
                                        <p:cTn id="51" dur="7000" fill="hold"/>
                                        <p:tgtEl>
                                          <p:spTgt spid="222"/>
                                        </p:tgtEl>
                                        <p:attrNameLst>
                                          <p:attrName>ppt_x</p:attrName>
                                        </p:attrNameLst>
                                      </p:cBhvr>
                                      <p:tavLst>
                                        <p:tav tm="0">
                                          <p:val>
                                            <p:strVal val="#ppt_x"/>
                                          </p:val>
                                        </p:tav>
                                        <p:tav tm="100000">
                                          <p:val>
                                            <p:strVal val="#ppt_x"/>
                                          </p:val>
                                        </p:tav>
                                      </p:tavLst>
                                    </p:anim>
                                    <p:anim calcmode="lin" valueType="num">
                                      <p:cBhvr additive="base">
                                        <p:cTn id="52" dur="7000" fill="hold"/>
                                        <p:tgtEl>
                                          <p:spTgt spid="22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500"/>
                                  </p:stCondLst>
                                  <p:childTnLst>
                                    <p:set>
                                      <p:cBhvr>
                                        <p:cTn id="54" dur="1" fill="hold">
                                          <p:stCondLst>
                                            <p:cond delay="0"/>
                                          </p:stCondLst>
                                        </p:cTn>
                                        <p:tgtEl>
                                          <p:spTgt spid="223"/>
                                        </p:tgtEl>
                                        <p:attrNameLst>
                                          <p:attrName>style.visibility</p:attrName>
                                        </p:attrNameLst>
                                      </p:cBhvr>
                                      <p:to>
                                        <p:strVal val="visible"/>
                                      </p:to>
                                    </p:set>
                                    <p:anim calcmode="lin" valueType="num">
                                      <p:cBhvr additive="base">
                                        <p:cTn id="55" dur="7000" fill="hold"/>
                                        <p:tgtEl>
                                          <p:spTgt spid="223"/>
                                        </p:tgtEl>
                                        <p:attrNameLst>
                                          <p:attrName>ppt_x</p:attrName>
                                        </p:attrNameLst>
                                      </p:cBhvr>
                                      <p:tavLst>
                                        <p:tav tm="0">
                                          <p:val>
                                            <p:strVal val="#ppt_x"/>
                                          </p:val>
                                        </p:tav>
                                        <p:tav tm="100000">
                                          <p:val>
                                            <p:strVal val="#ppt_x"/>
                                          </p:val>
                                        </p:tav>
                                      </p:tavLst>
                                    </p:anim>
                                    <p:anim calcmode="lin" valueType="num">
                                      <p:cBhvr additive="base">
                                        <p:cTn id="56" dur="7000" fill="hold"/>
                                        <p:tgtEl>
                                          <p:spTgt spid="22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24"/>
                                        </p:tgtEl>
                                        <p:attrNameLst>
                                          <p:attrName>style.visibility</p:attrName>
                                        </p:attrNameLst>
                                      </p:cBhvr>
                                      <p:to>
                                        <p:strVal val="visible"/>
                                      </p:to>
                                    </p:set>
                                    <p:anim calcmode="lin" valueType="num">
                                      <p:cBhvr additive="base">
                                        <p:cTn id="61" dur="4000" fill="hold"/>
                                        <p:tgtEl>
                                          <p:spTgt spid="224"/>
                                        </p:tgtEl>
                                        <p:attrNameLst>
                                          <p:attrName>ppt_x</p:attrName>
                                        </p:attrNameLst>
                                      </p:cBhvr>
                                      <p:tavLst>
                                        <p:tav tm="0">
                                          <p:val>
                                            <p:strVal val="#ppt_x"/>
                                          </p:val>
                                        </p:tav>
                                        <p:tav tm="100000">
                                          <p:val>
                                            <p:strVal val="#ppt_x"/>
                                          </p:val>
                                        </p:tav>
                                      </p:tavLst>
                                    </p:anim>
                                    <p:anim calcmode="lin" valueType="num">
                                      <p:cBhvr additive="base">
                                        <p:cTn id="62" dur="4000" fill="hold"/>
                                        <p:tgtEl>
                                          <p:spTgt spid="22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25"/>
                                        </p:tgtEl>
                                        <p:attrNameLst>
                                          <p:attrName>style.visibility</p:attrName>
                                        </p:attrNameLst>
                                      </p:cBhvr>
                                      <p:to>
                                        <p:strVal val="visible"/>
                                      </p:to>
                                    </p:set>
                                    <p:anim calcmode="lin" valueType="num">
                                      <p:cBhvr additive="base">
                                        <p:cTn id="67" dur="4000" fill="hold"/>
                                        <p:tgtEl>
                                          <p:spTgt spid="225"/>
                                        </p:tgtEl>
                                        <p:attrNameLst>
                                          <p:attrName>ppt_x</p:attrName>
                                        </p:attrNameLst>
                                      </p:cBhvr>
                                      <p:tavLst>
                                        <p:tav tm="0">
                                          <p:val>
                                            <p:strVal val="#ppt_x"/>
                                          </p:val>
                                        </p:tav>
                                        <p:tav tm="100000">
                                          <p:val>
                                            <p:strVal val="#ppt_x"/>
                                          </p:val>
                                        </p:tav>
                                      </p:tavLst>
                                    </p:anim>
                                    <p:anim calcmode="lin" valueType="num">
                                      <p:cBhvr additive="base">
                                        <p:cTn id="68" dur="4000" fill="hold"/>
                                        <p:tgtEl>
                                          <p:spTgt spid="22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2300"/>
                                  </p:stCondLst>
                                  <p:childTnLst>
                                    <p:set>
                                      <p:cBhvr>
                                        <p:cTn id="72" dur="1" fill="hold">
                                          <p:stCondLst>
                                            <p:cond delay="0"/>
                                          </p:stCondLst>
                                        </p:cTn>
                                        <p:tgtEl>
                                          <p:spTgt spid="226"/>
                                        </p:tgtEl>
                                        <p:attrNameLst>
                                          <p:attrName>style.visibility</p:attrName>
                                        </p:attrNameLst>
                                      </p:cBhvr>
                                      <p:to>
                                        <p:strVal val="visible"/>
                                      </p:to>
                                    </p:set>
                                    <p:anim calcmode="lin" valueType="num">
                                      <p:cBhvr additive="base">
                                        <p:cTn id="73" dur="4000" fill="hold"/>
                                        <p:tgtEl>
                                          <p:spTgt spid="226"/>
                                        </p:tgtEl>
                                        <p:attrNameLst>
                                          <p:attrName>ppt_x</p:attrName>
                                        </p:attrNameLst>
                                      </p:cBhvr>
                                      <p:tavLst>
                                        <p:tav tm="0">
                                          <p:val>
                                            <p:strVal val="#ppt_x"/>
                                          </p:val>
                                        </p:tav>
                                        <p:tav tm="100000">
                                          <p:val>
                                            <p:strVal val="#ppt_x"/>
                                          </p:val>
                                        </p:tav>
                                      </p:tavLst>
                                    </p:anim>
                                    <p:anim calcmode="lin" valueType="num">
                                      <p:cBhvr additive="base">
                                        <p:cTn id="74" dur="4000" fill="hold"/>
                                        <p:tgtEl>
                                          <p:spTgt spid="22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500"/>
                                  </p:stCondLst>
                                  <p:childTnLst>
                                    <p:set>
                                      <p:cBhvr>
                                        <p:cTn id="76" dur="1" fill="hold">
                                          <p:stCondLst>
                                            <p:cond delay="0"/>
                                          </p:stCondLst>
                                        </p:cTn>
                                        <p:tgtEl>
                                          <p:spTgt spid="227"/>
                                        </p:tgtEl>
                                        <p:attrNameLst>
                                          <p:attrName>style.visibility</p:attrName>
                                        </p:attrNameLst>
                                      </p:cBhvr>
                                      <p:to>
                                        <p:strVal val="visible"/>
                                      </p:to>
                                    </p:set>
                                    <p:anim calcmode="lin" valueType="num">
                                      <p:cBhvr additive="base">
                                        <p:cTn id="77" dur="7000" fill="hold"/>
                                        <p:tgtEl>
                                          <p:spTgt spid="227"/>
                                        </p:tgtEl>
                                        <p:attrNameLst>
                                          <p:attrName>ppt_x</p:attrName>
                                        </p:attrNameLst>
                                      </p:cBhvr>
                                      <p:tavLst>
                                        <p:tav tm="0">
                                          <p:val>
                                            <p:strVal val="#ppt_x"/>
                                          </p:val>
                                        </p:tav>
                                        <p:tav tm="100000">
                                          <p:val>
                                            <p:strVal val="#ppt_x"/>
                                          </p:val>
                                        </p:tav>
                                      </p:tavLst>
                                    </p:anim>
                                    <p:anim calcmode="lin" valueType="num">
                                      <p:cBhvr additive="base">
                                        <p:cTn id="78" dur="7000" fill="hold"/>
                                        <p:tgtEl>
                                          <p:spTgt spid="22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1400"/>
                                  </p:stCondLst>
                                  <p:childTnLst>
                                    <p:set>
                                      <p:cBhvr>
                                        <p:cTn id="80" dur="1" fill="hold">
                                          <p:stCondLst>
                                            <p:cond delay="0"/>
                                          </p:stCondLst>
                                        </p:cTn>
                                        <p:tgtEl>
                                          <p:spTgt spid="228"/>
                                        </p:tgtEl>
                                        <p:attrNameLst>
                                          <p:attrName>style.visibility</p:attrName>
                                        </p:attrNameLst>
                                      </p:cBhvr>
                                      <p:to>
                                        <p:strVal val="visible"/>
                                      </p:to>
                                    </p:set>
                                    <p:anim calcmode="lin" valueType="num">
                                      <p:cBhvr additive="base">
                                        <p:cTn id="81" dur="7000" fill="hold"/>
                                        <p:tgtEl>
                                          <p:spTgt spid="228"/>
                                        </p:tgtEl>
                                        <p:attrNameLst>
                                          <p:attrName>ppt_x</p:attrName>
                                        </p:attrNameLst>
                                      </p:cBhvr>
                                      <p:tavLst>
                                        <p:tav tm="0">
                                          <p:val>
                                            <p:strVal val="#ppt_x"/>
                                          </p:val>
                                        </p:tav>
                                        <p:tav tm="100000">
                                          <p:val>
                                            <p:strVal val="#ppt_x"/>
                                          </p:val>
                                        </p:tav>
                                      </p:tavLst>
                                    </p:anim>
                                    <p:anim calcmode="lin" valueType="num">
                                      <p:cBhvr additive="base">
                                        <p:cTn id="82" dur="7000" fill="hold"/>
                                        <p:tgtEl>
                                          <p:spTgt spid="228"/>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29"/>
                                        </p:tgtEl>
                                        <p:attrNameLst>
                                          <p:attrName>style.visibility</p:attrName>
                                        </p:attrNameLst>
                                      </p:cBhvr>
                                      <p:to>
                                        <p:strVal val="visible"/>
                                      </p:to>
                                    </p:set>
                                    <p:anim calcmode="lin" valueType="num">
                                      <p:cBhvr additive="base">
                                        <p:cTn id="87" dur="7000" fill="hold"/>
                                        <p:tgtEl>
                                          <p:spTgt spid="229"/>
                                        </p:tgtEl>
                                        <p:attrNameLst>
                                          <p:attrName>ppt_x</p:attrName>
                                        </p:attrNameLst>
                                      </p:cBhvr>
                                      <p:tavLst>
                                        <p:tav tm="0">
                                          <p:val>
                                            <p:strVal val="#ppt_x"/>
                                          </p:val>
                                        </p:tav>
                                        <p:tav tm="100000">
                                          <p:val>
                                            <p:strVal val="#ppt_x"/>
                                          </p:val>
                                        </p:tav>
                                      </p:tavLst>
                                    </p:anim>
                                    <p:anim calcmode="lin" valueType="num">
                                      <p:cBhvr additive="base">
                                        <p:cTn id="88" dur="7000" fill="hold"/>
                                        <p:tgtEl>
                                          <p:spTgt spid="22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000"/>
                                  </p:stCondLst>
                                  <p:childTnLst>
                                    <p:set>
                                      <p:cBhvr>
                                        <p:cTn id="90" dur="1" fill="hold">
                                          <p:stCondLst>
                                            <p:cond delay="0"/>
                                          </p:stCondLst>
                                        </p:cTn>
                                        <p:tgtEl>
                                          <p:spTgt spid="230"/>
                                        </p:tgtEl>
                                        <p:attrNameLst>
                                          <p:attrName>style.visibility</p:attrName>
                                        </p:attrNameLst>
                                      </p:cBhvr>
                                      <p:to>
                                        <p:strVal val="visible"/>
                                      </p:to>
                                    </p:set>
                                    <p:anim calcmode="lin" valueType="num">
                                      <p:cBhvr additive="base">
                                        <p:cTn id="91" dur="7000" fill="hold"/>
                                        <p:tgtEl>
                                          <p:spTgt spid="230"/>
                                        </p:tgtEl>
                                        <p:attrNameLst>
                                          <p:attrName>ppt_x</p:attrName>
                                        </p:attrNameLst>
                                      </p:cBhvr>
                                      <p:tavLst>
                                        <p:tav tm="0">
                                          <p:val>
                                            <p:strVal val="#ppt_x"/>
                                          </p:val>
                                        </p:tav>
                                        <p:tav tm="100000">
                                          <p:val>
                                            <p:strVal val="#ppt_x"/>
                                          </p:val>
                                        </p:tav>
                                      </p:tavLst>
                                    </p:anim>
                                    <p:anim calcmode="lin" valueType="num">
                                      <p:cBhvr additive="base">
                                        <p:cTn id="92" dur="7000" fill="hold"/>
                                        <p:tgtEl>
                                          <p:spTgt spid="230"/>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31"/>
                                        </p:tgtEl>
                                        <p:attrNameLst>
                                          <p:attrName>style.visibility</p:attrName>
                                        </p:attrNameLst>
                                      </p:cBhvr>
                                      <p:to>
                                        <p:strVal val="visible"/>
                                      </p:to>
                                    </p:set>
                                    <p:anim calcmode="lin" valueType="num">
                                      <p:cBhvr additive="base">
                                        <p:cTn id="95" dur="7000" fill="hold"/>
                                        <p:tgtEl>
                                          <p:spTgt spid="231"/>
                                        </p:tgtEl>
                                        <p:attrNameLst>
                                          <p:attrName>ppt_x</p:attrName>
                                        </p:attrNameLst>
                                      </p:cBhvr>
                                      <p:tavLst>
                                        <p:tav tm="0">
                                          <p:val>
                                            <p:strVal val="#ppt_x"/>
                                          </p:val>
                                        </p:tav>
                                        <p:tav tm="100000">
                                          <p:val>
                                            <p:strVal val="#ppt_x"/>
                                          </p:val>
                                        </p:tav>
                                      </p:tavLst>
                                    </p:anim>
                                    <p:anim calcmode="lin" valueType="num">
                                      <p:cBhvr additive="base">
                                        <p:cTn id="96" dur="7000" fill="hold"/>
                                        <p:tgtEl>
                                          <p:spTgt spid="231"/>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32"/>
                                        </p:tgtEl>
                                        <p:attrNameLst>
                                          <p:attrName>style.visibility</p:attrName>
                                        </p:attrNameLst>
                                      </p:cBhvr>
                                      <p:to>
                                        <p:strVal val="visible"/>
                                      </p:to>
                                    </p:set>
                                    <p:anim calcmode="lin" valueType="num">
                                      <p:cBhvr additive="base">
                                        <p:cTn id="101" dur="7000" fill="hold"/>
                                        <p:tgtEl>
                                          <p:spTgt spid="232"/>
                                        </p:tgtEl>
                                        <p:attrNameLst>
                                          <p:attrName>ppt_x</p:attrName>
                                        </p:attrNameLst>
                                      </p:cBhvr>
                                      <p:tavLst>
                                        <p:tav tm="0">
                                          <p:val>
                                            <p:strVal val="#ppt_x"/>
                                          </p:val>
                                        </p:tav>
                                        <p:tav tm="100000">
                                          <p:val>
                                            <p:strVal val="#ppt_x"/>
                                          </p:val>
                                        </p:tav>
                                      </p:tavLst>
                                    </p:anim>
                                    <p:anim calcmode="lin" valueType="num">
                                      <p:cBhvr additive="base">
                                        <p:cTn id="102" dur="7000" fill="hold"/>
                                        <p:tgtEl>
                                          <p:spTgt spid="232"/>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500"/>
                                  </p:stCondLst>
                                  <p:childTnLst>
                                    <p:set>
                                      <p:cBhvr>
                                        <p:cTn id="104" dur="1" fill="hold">
                                          <p:stCondLst>
                                            <p:cond delay="0"/>
                                          </p:stCondLst>
                                        </p:cTn>
                                        <p:tgtEl>
                                          <p:spTgt spid="233"/>
                                        </p:tgtEl>
                                        <p:attrNameLst>
                                          <p:attrName>style.visibility</p:attrName>
                                        </p:attrNameLst>
                                      </p:cBhvr>
                                      <p:to>
                                        <p:strVal val="visible"/>
                                      </p:to>
                                    </p:set>
                                    <p:anim calcmode="lin" valueType="num">
                                      <p:cBhvr additive="base">
                                        <p:cTn id="105" dur="7000" fill="hold"/>
                                        <p:tgtEl>
                                          <p:spTgt spid="233"/>
                                        </p:tgtEl>
                                        <p:attrNameLst>
                                          <p:attrName>ppt_x</p:attrName>
                                        </p:attrNameLst>
                                      </p:cBhvr>
                                      <p:tavLst>
                                        <p:tav tm="0">
                                          <p:val>
                                            <p:strVal val="#ppt_x"/>
                                          </p:val>
                                        </p:tav>
                                        <p:tav tm="100000">
                                          <p:val>
                                            <p:strVal val="#ppt_x"/>
                                          </p:val>
                                        </p:tav>
                                      </p:tavLst>
                                    </p:anim>
                                    <p:anim calcmode="lin" valueType="num">
                                      <p:cBhvr additive="base">
                                        <p:cTn id="106" dur="7000" fill="hold"/>
                                        <p:tgtEl>
                                          <p:spTgt spid="233"/>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1100"/>
                                  </p:stCondLst>
                                  <p:childTnLst>
                                    <p:set>
                                      <p:cBhvr>
                                        <p:cTn id="108" dur="1" fill="hold">
                                          <p:stCondLst>
                                            <p:cond delay="0"/>
                                          </p:stCondLst>
                                        </p:cTn>
                                        <p:tgtEl>
                                          <p:spTgt spid="234"/>
                                        </p:tgtEl>
                                        <p:attrNameLst>
                                          <p:attrName>style.visibility</p:attrName>
                                        </p:attrNameLst>
                                      </p:cBhvr>
                                      <p:to>
                                        <p:strVal val="visible"/>
                                      </p:to>
                                    </p:set>
                                    <p:anim calcmode="lin" valueType="num">
                                      <p:cBhvr additive="base">
                                        <p:cTn id="109" dur="7000" fill="hold"/>
                                        <p:tgtEl>
                                          <p:spTgt spid="234"/>
                                        </p:tgtEl>
                                        <p:attrNameLst>
                                          <p:attrName>ppt_x</p:attrName>
                                        </p:attrNameLst>
                                      </p:cBhvr>
                                      <p:tavLst>
                                        <p:tav tm="0">
                                          <p:val>
                                            <p:strVal val="#ppt_x"/>
                                          </p:val>
                                        </p:tav>
                                        <p:tav tm="100000">
                                          <p:val>
                                            <p:strVal val="#ppt_x"/>
                                          </p:val>
                                        </p:tav>
                                      </p:tavLst>
                                    </p:anim>
                                    <p:anim calcmode="lin" valueType="num">
                                      <p:cBhvr additive="base">
                                        <p:cTn id="110" dur="7000" fill="hold"/>
                                        <p:tgtEl>
                                          <p:spTgt spid="234"/>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235"/>
                                        </p:tgtEl>
                                        <p:attrNameLst>
                                          <p:attrName>style.visibility</p:attrName>
                                        </p:attrNameLst>
                                      </p:cBhvr>
                                      <p:to>
                                        <p:strVal val="visible"/>
                                      </p:to>
                                    </p:set>
                                    <p:anim calcmode="lin" valueType="num">
                                      <p:cBhvr additive="base">
                                        <p:cTn id="115" dur="7000" fill="hold"/>
                                        <p:tgtEl>
                                          <p:spTgt spid="235"/>
                                        </p:tgtEl>
                                        <p:attrNameLst>
                                          <p:attrName>ppt_x</p:attrName>
                                        </p:attrNameLst>
                                      </p:cBhvr>
                                      <p:tavLst>
                                        <p:tav tm="0">
                                          <p:val>
                                            <p:strVal val="#ppt_x"/>
                                          </p:val>
                                        </p:tav>
                                        <p:tav tm="100000">
                                          <p:val>
                                            <p:strVal val="#ppt_x"/>
                                          </p:val>
                                        </p:tav>
                                      </p:tavLst>
                                    </p:anim>
                                    <p:anim calcmode="lin" valueType="num">
                                      <p:cBhvr additive="base">
                                        <p:cTn id="116" dur="7000" fill="hold"/>
                                        <p:tgtEl>
                                          <p:spTgt spid="235"/>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1100"/>
                                  </p:stCondLst>
                                  <p:childTnLst>
                                    <p:set>
                                      <p:cBhvr>
                                        <p:cTn id="118" dur="1" fill="hold">
                                          <p:stCondLst>
                                            <p:cond delay="0"/>
                                          </p:stCondLst>
                                        </p:cTn>
                                        <p:tgtEl>
                                          <p:spTgt spid="236"/>
                                        </p:tgtEl>
                                        <p:attrNameLst>
                                          <p:attrName>style.visibility</p:attrName>
                                        </p:attrNameLst>
                                      </p:cBhvr>
                                      <p:to>
                                        <p:strVal val="visible"/>
                                      </p:to>
                                    </p:set>
                                    <p:anim calcmode="lin" valueType="num">
                                      <p:cBhvr additive="base">
                                        <p:cTn id="119" dur="7000" fill="hold"/>
                                        <p:tgtEl>
                                          <p:spTgt spid="236"/>
                                        </p:tgtEl>
                                        <p:attrNameLst>
                                          <p:attrName>ppt_x</p:attrName>
                                        </p:attrNameLst>
                                      </p:cBhvr>
                                      <p:tavLst>
                                        <p:tav tm="0">
                                          <p:val>
                                            <p:strVal val="#ppt_x"/>
                                          </p:val>
                                        </p:tav>
                                        <p:tav tm="100000">
                                          <p:val>
                                            <p:strVal val="#ppt_x"/>
                                          </p:val>
                                        </p:tav>
                                      </p:tavLst>
                                    </p:anim>
                                    <p:anim calcmode="lin" valueType="num">
                                      <p:cBhvr additive="base">
                                        <p:cTn id="120" dur="7000" fill="hold"/>
                                        <p:tgtEl>
                                          <p:spTgt spid="236"/>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237"/>
                                        </p:tgtEl>
                                        <p:attrNameLst>
                                          <p:attrName>style.visibility</p:attrName>
                                        </p:attrNameLst>
                                      </p:cBhvr>
                                      <p:to>
                                        <p:strVal val="visible"/>
                                      </p:to>
                                    </p:set>
                                    <p:anim calcmode="lin" valueType="num">
                                      <p:cBhvr additive="base">
                                        <p:cTn id="125" dur="3000" fill="hold"/>
                                        <p:tgtEl>
                                          <p:spTgt spid="237"/>
                                        </p:tgtEl>
                                        <p:attrNameLst>
                                          <p:attrName>ppt_x</p:attrName>
                                        </p:attrNameLst>
                                      </p:cBhvr>
                                      <p:tavLst>
                                        <p:tav tm="0">
                                          <p:val>
                                            <p:strVal val="#ppt_x"/>
                                          </p:val>
                                        </p:tav>
                                        <p:tav tm="100000">
                                          <p:val>
                                            <p:strVal val="#ppt_x"/>
                                          </p:val>
                                        </p:tav>
                                      </p:tavLst>
                                    </p:anim>
                                    <p:anim calcmode="lin" valueType="num">
                                      <p:cBhvr additive="base">
                                        <p:cTn id="126" dur="3000" fill="hold"/>
                                        <p:tgtEl>
                                          <p:spTgt spid="237"/>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238"/>
                                        </p:tgtEl>
                                        <p:attrNameLst>
                                          <p:attrName>style.visibility</p:attrName>
                                        </p:attrNameLst>
                                      </p:cBhvr>
                                      <p:to>
                                        <p:strVal val="visible"/>
                                      </p:to>
                                    </p:set>
                                    <p:anim calcmode="lin" valueType="num">
                                      <p:cBhvr additive="base">
                                        <p:cTn id="131" dur="7000" fill="hold"/>
                                        <p:tgtEl>
                                          <p:spTgt spid="238"/>
                                        </p:tgtEl>
                                        <p:attrNameLst>
                                          <p:attrName>ppt_x</p:attrName>
                                        </p:attrNameLst>
                                      </p:cBhvr>
                                      <p:tavLst>
                                        <p:tav tm="0">
                                          <p:val>
                                            <p:strVal val="#ppt_x"/>
                                          </p:val>
                                        </p:tav>
                                        <p:tav tm="100000">
                                          <p:val>
                                            <p:strVal val="#ppt_x"/>
                                          </p:val>
                                        </p:tav>
                                      </p:tavLst>
                                    </p:anim>
                                    <p:anim calcmode="lin" valueType="num">
                                      <p:cBhvr additive="base">
                                        <p:cTn id="132" dur="7000" fill="hold"/>
                                        <p:tgtEl>
                                          <p:spTgt spid="238"/>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1800"/>
                                  </p:stCondLst>
                                  <p:childTnLst>
                                    <p:set>
                                      <p:cBhvr>
                                        <p:cTn id="134" dur="1" fill="hold">
                                          <p:stCondLst>
                                            <p:cond delay="0"/>
                                          </p:stCondLst>
                                        </p:cTn>
                                        <p:tgtEl>
                                          <p:spTgt spid="239"/>
                                        </p:tgtEl>
                                        <p:attrNameLst>
                                          <p:attrName>style.visibility</p:attrName>
                                        </p:attrNameLst>
                                      </p:cBhvr>
                                      <p:to>
                                        <p:strVal val="visible"/>
                                      </p:to>
                                    </p:set>
                                    <p:anim calcmode="lin" valueType="num">
                                      <p:cBhvr additive="base">
                                        <p:cTn id="135" dur="7000" fill="hold"/>
                                        <p:tgtEl>
                                          <p:spTgt spid="239"/>
                                        </p:tgtEl>
                                        <p:attrNameLst>
                                          <p:attrName>ppt_x</p:attrName>
                                        </p:attrNameLst>
                                      </p:cBhvr>
                                      <p:tavLst>
                                        <p:tav tm="0">
                                          <p:val>
                                            <p:strVal val="#ppt_x"/>
                                          </p:val>
                                        </p:tav>
                                        <p:tav tm="100000">
                                          <p:val>
                                            <p:strVal val="#ppt_x"/>
                                          </p:val>
                                        </p:tav>
                                      </p:tavLst>
                                    </p:anim>
                                    <p:anim calcmode="lin" valueType="num">
                                      <p:cBhvr additive="base">
                                        <p:cTn id="136" dur="7000" fill="hold"/>
                                        <p:tgtEl>
                                          <p:spTgt spid="239"/>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240"/>
                                        </p:tgtEl>
                                        <p:attrNameLst>
                                          <p:attrName>style.visibility</p:attrName>
                                        </p:attrNameLst>
                                      </p:cBhvr>
                                      <p:to>
                                        <p:strVal val="visible"/>
                                      </p:to>
                                    </p:set>
                                    <p:anim calcmode="lin" valueType="num">
                                      <p:cBhvr additive="base">
                                        <p:cTn id="139" dur="7000" fill="hold"/>
                                        <p:tgtEl>
                                          <p:spTgt spid="240"/>
                                        </p:tgtEl>
                                        <p:attrNameLst>
                                          <p:attrName>ppt_x</p:attrName>
                                        </p:attrNameLst>
                                      </p:cBhvr>
                                      <p:tavLst>
                                        <p:tav tm="0">
                                          <p:val>
                                            <p:strVal val="#ppt_x"/>
                                          </p:val>
                                        </p:tav>
                                        <p:tav tm="100000">
                                          <p:val>
                                            <p:strVal val="#ppt_x"/>
                                          </p:val>
                                        </p:tav>
                                      </p:tavLst>
                                    </p:anim>
                                    <p:anim calcmode="lin" valueType="num">
                                      <p:cBhvr additive="base">
                                        <p:cTn id="140" dur="7000" fill="hold"/>
                                        <p:tgtEl>
                                          <p:spTgt spid="240"/>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241"/>
                                        </p:tgtEl>
                                        <p:attrNameLst>
                                          <p:attrName>style.visibility</p:attrName>
                                        </p:attrNameLst>
                                      </p:cBhvr>
                                      <p:to>
                                        <p:strVal val="visible"/>
                                      </p:to>
                                    </p:set>
                                    <p:anim calcmode="lin" valueType="num">
                                      <p:cBhvr additive="base">
                                        <p:cTn id="145" dur="7000" fill="hold"/>
                                        <p:tgtEl>
                                          <p:spTgt spid="241"/>
                                        </p:tgtEl>
                                        <p:attrNameLst>
                                          <p:attrName>ppt_x</p:attrName>
                                        </p:attrNameLst>
                                      </p:cBhvr>
                                      <p:tavLst>
                                        <p:tav tm="0">
                                          <p:val>
                                            <p:strVal val="#ppt_x"/>
                                          </p:val>
                                        </p:tav>
                                        <p:tav tm="100000">
                                          <p:val>
                                            <p:strVal val="#ppt_x"/>
                                          </p:val>
                                        </p:tav>
                                      </p:tavLst>
                                    </p:anim>
                                    <p:anim calcmode="lin" valueType="num">
                                      <p:cBhvr additive="base">
                                        <p:cTn id="146" dur="7000" fill="hold"/>
                                        <p:tgtEl>
                                          <p:spTgt spid="241"/>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1200"/>
                                  </p:stCondLst>
                                  <p:childTnLst>
                                    <p:set>
                                      <p:cBhvr>
                                        <p:cTn id="148" dur="1" fill="hold">
                                          <p:stCondLst>
                                            <p:cond delay="0"/>
                                          </p:stCondLst>
                                        </p:cTn>
                                        <p:tgtEl>
                                          <p:spTgt spid="242"/>
                                        </p:tgtEl>
                                        <p:attrNameLst>
                                          <p:attrName>style.visibility</p:attrName>
                                        </p:attrNameLst>
                                      </p:cBhvr>
                                      <p:to>
                                        <p:strVal val="visible"/>
                                      </p:to>
                                    </p:set>
                                    <p:anim calcmode="lin" valueType="num">
                                      <p:cBhvr additive="base">
                                        <p:cTn id="149" dur="7000" fill="hold"/>
                                        <p:tgtEl>
                                          <p:spTgt spid="242"/>
                                        </p:tgtEl>
                                        <p:attrNameLst>
                                          <p:attrName>ppt_x</p:attrName>
                                        </p:attrNameLst>
                                      </p:cBhvr>
                                      <p:tavLst>
                                        <p:tav tm="0">
                                          <p:val>
                                            <p:strVal val="#ppt_x"/>
                                          </p:val>
                                        </p:tav>
                                        <p:tav tm="100000">
                                          <p:val>
                                            <p:strVal val="#ppt_x"/>
                                          </p:val>
                                        </p:tav>
                                      </p:tavLst>
                                    </p:anim>
                                    <p:anim calcmode="lin" valueType="num">
                                      <p:cBhvr additive="base">
                                        <p:cTn id="150" dur="7000" fill="hold"/>
                                        <p:tgtEl>
                                          <p:spTgt spid="242"/>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243"/>
                                        </p:tgtEl>
                                        <p:attrNameLst>
                                          <p:attrName>style.visibility</p:attrName>
                                        </p:attrNameLst>
                                      </p:cBhvr>
                                      <p:to>
                                        <p:strVal val="visible"/>
                                      </p:to>
                                    </p:set>
                                    <p:anim calcmode="lin" valueType="num">
                                      <p:cBhvr additive="base">
                                        <p:cTn id="155" dur="7000" fill="hold"/>
                                        <p:tgtEl>
                                          <p:spTgt spid="243"/>
                                        </p:tgtEl>
                                        <p:attrNameLst>
                                          <p:attrName>ppt_x</p:attrName>
                                        </p:attrNameLst>
                                      </p:cBhvr>
                                      <p:tavLst>
                                        <p:tav tm="0">
                                          <p:val>
                                            <p:strVal val="#ppt_x"/>
                                          </p:val>
                                        </p:tav>
                                        <p:tav tm="100000">
                                          <p:val>
                                            <p:strVal val="#ppt_x"/>
                                          </p:val>
                                        </p:tav>
                                      </p:tavLst>
                                    </p:anim>
                                    <p:anim calcmode="lin" valueType="num">
                                      <p:cBhvr additive="base">
                                        <p:cTn id="156" dur="7000" fill="hold"/>
                                        <p:tgtEl>
                                          <p:spTgt spid="243"/>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1300"/>
                                  </p:stCondLst>
                                  <p:childTnLst>
                                    <p:set>
                                      <p:cBhvr>
                                        <p:cTn id="158" dur="1" fill="hold">
                                          <p:stCondLst>
                                            <p:cond delay="0"/>
                                          </p:stCondLst>
                                        </p:cTn>
                                        <p:tgtEl>
                                          <p:spTgt spid="244"/>
                                        </p:tgtEl>
                                        <p:attrNameLst>
                                          <p:attrName>style.visibility</p:attrName>
                                        </p:attrNameLst>
                                      </p:cBhvr>
                                      <p:to>
                                        <p:strVal val="visible"/>
                                      </p:to>
                                    </p:set>
                                    <p:anim calcmode="lin" valueType="num">
                                      <p:cBhvr additive="base">
                                        <p:cTn id="159" dur="7000" fill="hold"/>
                                        <p:tgtEl>
                                          <p:spTgt spid="244"/>
                                        </p:tgtEl>
                                        <p:attrNameLst>
                                          <p:attrName>ppt_x</p:attrName>
                                        </p:attrNameLst>
                                      </p:cBhvr>
                                      <p:tavLst>
                                        <p:tav tm="0">
                                          <p:val>
                                            <p:strVal val="#ppt_x"/>
                                          </p:val>
                                        </p:tav>
                                        <p:tav tm="100000">
                                          <p:val>
                                            <p:strVal val="#ppt_x"/>
                                          </p:val>
                                        </p:tav>
                                      </p:tavLst>
                                    </p:anim>
                                    <p:anim calcmode="lin" valueType="num">
                                      <p:cBhvr additive="base">
                                        <p:cTn id="160" dur="7000" fill="hold"/>
                                        <p:tgtEl>
                                          <p:spTgt spid="244"/>
                                        </p:tgtEl>
                                        <p:attrNameLst>
                                          <p:attrName>ppt_y</p:attrName>
                                        </p:attrNameLst>
                                      </p:cBhvr>
                                      <p:tavLst>
                                        <p:tav tm="0">
                                          <p:val>
                                            <p:strVal val="1+#ppt_h/2"/>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4" fill="hold" grpId="0" nodeType="clickEffect">
                                  <p:stCondLst>
                                    <p:cond delay="0"/>
                                  </p:stCondLst>
                                  <p:childTnLst>
                                    <p:set>
                                      <p:cBhvr>
                                        <p:cTn id="164" dur="1" fill="hold">
                                          <p:stCondLst>
                                            <p:cond delay="0"/>
                                          </p:stCondLst>
                                        </p:cTn>
                                        <p:tgtEl>
                                          <p:spTgt spid="245"/>
                                        </p:tgtEl>
                                        <p:attrNameLst>
                                          <p:attrName>style.visibility</p:attrName>
                                        </p:attrNameLst>
                                      </p:cBhvr>
                                      <p:to>
                                        <p:strVal val="visible"/>
                                      </p:to>
                                    </p:set>
                                    <p:anim calcmode="lin" valueType="num">
                                      <p:cBhvr additive="base">
                                        <p:cTn id="165" dur="7000" fill="hold"/>
                                        <p:tgtEl>
                                          <p:spTgt spid="245"/>
                                        </p:tgtEl>
                                        <p:attrNameLst>
                                          <p:attrName>ppt_x</p:attrName>
                                        </p:attrNameLst>
                                      </p:cBhvr>
                                      <p:tavLst>
                                        <p:tav tm="0">
                                          <p:val>
                                            <p:strVal val="#ppt_x"/>
                                          </p:val>
                                        </p:tav>
                                        <p:tav tm="100000">
                                          <p:val>
                                            <p:strVal val="#ppt_x"/>
                                          </p:val>
                                        </p:tav>
                                      </p:tavLst>
                                    </p:anim>
                                    <p:anim calcmode="lin" valueType="num">
                                      <p:cBhvr additive="base">
                                        <p:cTn id="166" dur="7000" fill="hold"/>
                                        <p:tgtEl>
                                          <p:spTgt spid="245"/>
                                        </p:tgtEl>
                                        <p:attrNameLst>
                                          <p:attrName>ppt_y</p:attrName>
                                        </p:attrNameLst>
                                      </p:cBhvr>
                                      <p:tavLst>
                                        <p:tav tm="0">
                                          <p:val>
                                            <p:strVal val="1+#ppt_h/2"/>
                                          </p:val>
                                        </p:tav>
                                        <p:tav tm="100000">
                                          <p:val>
                                            <p:strVal val="#ppt_y"/>
                                          </p:val>
                                        </p:tav>
                                      </p:tavLst>
                                    </p:anim>
                                  </p:childTnLst>
                                </p:cTn>
                              </p:par>
                              <p:par>
                                <p:cTn id="167" presetID="2" presetClass="entr" presetSubtype="4" fill="hold" grpId="0" nodeType="withEffect">
                                  <p:stCondLst>
                                    <p:cond delay="900"/>
                                  </p:stCondLst>
                                  <p:childTnLst>
                                    <p:set>
                                      <p:cBhvr>
                                        <p:cTn id="168" dur="1" fill="hold">
                                          <p:stCondLst>
                                            <p:cond delay="0"/>
                                          </p:stCondLst>
                                        </p:cTn>
                                        <p:tgtEl>
                                          <p:spTgt spid="246"/>
                                        </p:tgtEl>
                                        <p:attrNameLst>
                                          <p:attrName>style.visibility</p:attrName>
                                        </p:attrNameLst>
                                      </p:cBhvr>
                                      <p:to>
                                        <p:strVal val="visible"/>
                                      </p:to>
                                    </p:set>
                                    <p:anim calcmode="lin" valueType="num">
                                      <p:cBhvr additive="base">
                                        <p:cTn id="169" dur="7000" fill="hold"/>
                                        <p:tgtEl>
                                          <p:spTgt spid="246"/>
                                        </p:tgtEl>
                                        <p:attrNameLst>
                                          <p:attrName>ppt_x</p:attrName>
                                        </p:attrNameLst>
                                      </p:cBhvr>
                                      <p:tavLst>
                                        <p:tav tm="0">
                                          <p:val>
                                            <p:strVal val="#ppt_x"/>
                                          </p:val>
                                        </p:tav>
                                        <p:tav tm="100000">
                                          <p:val>
                                            <p:strVal val="#ppt_x"/>
                                          </p:val>
                                        </p:tav>
                                      </p:tavLst>
                                    </p:anim>
                                    <p:anim calcmode="lin" valueType="num">
                                      <p:cBhvr additive="base">
                                        <p:cTn id="170" dur="7000" fill="hold"/>
                                        <p:tgtEl>
                                          <p:spTgt spid="246"/>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grpId="0" nodeType="clickEffect">
                                  <p:stCondLst>
                                    <p:cond delay="1500"/>
                                  </p:stCondLst>
                                  <p:childTnLst>
                                    <p:set>
                                      <p:cBhvr>
                                        <p:cTn id="174" dur="1" fill="hold">
                                          <p:stCondLst>
                                            <p:cond delay="0"/>
                                          </p:stCondLst>
                                        </p:cTn>
                                        <p:tgtEl>
                                          <p:spTgt spid="247"/>
                                        </p:tgtEl>
                                        <p:attrNameLst>
                                          <p:attrName>style.visibility</p:attrName>
                                        </p:attrNameLst>
                                      </p:cBhvr>
                                      <p:to>
                                        <p:strVal val="visible"/>
                                      </p:to>
                                    </p:set>
                                    <p:anim calcmode="lin" valueType="num">
                                      <p:cBhvr additive="base">
                                        <p:cTn id="175" dur="7000" fill="hold"/>
                                        <p:tgtEl>
                                          <p:spTgt spid="247"/>
                                        </p:tgtEl>
                                        <p:attrNameLst>
                                          <p:attrName>ppt_x</p:attrName>
                                        </p:attrNameLst>
                                      </p:cBhvr>
                                      <p:tavLst>
                                        <p:tav tm="0">
                                          <p:val>
                                            <p:strVal val="#ppt_x"/>
                                          </p:val>
                                        </p:tav>
                                        <p:tav tm="100000">
                                          <p:val>
                                            <p:strVal val="#ppt_x"/>
                                          </p:val>
                                        </p:tav>
                                      </p:tavLst>
                                    </p:anim>
                                    <p:anim calcmode="lin" valueType="num">
                                      <p:cBhvr additive="base">
                                        <p:cTn id="176" dur="7000" fill="hold"/>
                                        <p:tgtEl>
                                          <p:spTgt spid="247"/>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600"/>
                                  </p:stCondLst>
                                  <p:childTnLst>
                                    <p:set>
                                      <p:cBhvr>
                                        <p:cTn id="178" dur="1" fill="hold">
                                          <p:stCondLst>
                                            <p:cond delay="0"/>
                                          </p:stCondLst>
                                        </p:cTn>
                                        <p:tgtEl>
                                          <p:spTgt spid="248"/>
                                        </p:tgtEl>
                                        <p:attrNameLst>
                                          <p:attrName>style.visibility</p:attrName>
                                        </p:attrNameLst>
                                      </p:cBhvr>
                                      <p:to>
                                        <p:strVal val="visible"/>
                                      </p:to>
                                    </p:set>
                                    <p:anim calcmode="lin" valueType="num">
                                      <p:cBhvr additive="base">
                                        <p:cTn id="179" dur="7000" fill="hold"/>
                                        <p:tgtEl>
                                          <p:spTgt spid="248"/>
                                        </p:tgtEl>
                                        <p:attrNameLst>
                                          <p:attrName>ppt_x</p:attrName>
                                        </p:attrNameLst>
                                      </p:cBhvr>
                                      <p:tavLst>
                                        <p:tav tm="0">
                                          <p:val>
                                            <p:strVal val="#ppt_x"/>
                                          </p:val>
                                        </p:tav>
                                        <p:tav tm="100000">
                                          <p:val>
                                            <p:strVal val="#ppt_x"/>
                                          </p:val>
                                        </p:tav>
                                      </p:tavLst>
                                    </p:anim>
                                    <p:anim calcmode="lin" valueType="num">
                                      <p:cBhvr additive="base">
                                        <p:cTn id="180" dur="7000" fill="hold"/>
                                        <p:tgtEl>
                                          <p:spTgt spid="248"/>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3900"/>
                                  </p:stCondLst>
                                  <p:childTnLst>
                                    <p:set>
                                      <p:cBhvr>
                                        <p:cTn id="182" dur="1" fill="hold">
                                          <p:stCondLst>
                                            <p:cond delay="0"/>
                                          </p:stCondLst>
                                        </p:cTn>
                                        <p:tgtEl>
                                          <p:spTgt spid="249"/>
                                        </p:tgtEl>
                                        <p:attrNameLst>
                                          <p:attrName>style.visibility</p:attrName>
                                        </p:attrNameLst>
                                      </p:cBhvr>
                                      <p:to>
                                        <p:strVal val="visible"/>
                                      </p:to>
                                    </p:set>
                                    <p:anim calcmode="lin" valueType="num">
                                      <p:cBhvr additive="base">
                                        <p:cTn id="183" dur="7000" fill="hold"/>
                                        <p:tgtEl>
                                          <p:spTgt spid="249"/>
                                        </p:tgtEl>
                                        <p:attrNameLst>
                                          <p:attrName>ppt_x</p:attrName>
                                        </p:attrNameLst>
                                      </p:cBhvr>
                                      <p:tavLst>
                                        <p:tav tm="0">
                                          <p:val>
                                            <p:strVal val="#ppt_x"/>
                                          </p:val>
                                        </p:tav>
                                        <p:tav tm="100000">
                                          <p:val>
                                            <p:strVal val="#ppt_x"/>
                                          </p:val>
                                        </p:tav>
                                      </p:tavLst>
                                    </p:anim>
                                    <p:anim calcmode="lin" valueType="num">
                                      <p:cBhvr additive="base">
                                        <p:cTn id="184" dur="7000" fill="hold"/>
                                        <p:tgtEl>
                                          <p:spTgt spid="249"/>
                                        </p:tgtEl>
                                        <p:attrNameLst>
                                          <p:attrName>ppt_y</p:attrName>
                                        </p:attrNameLst>
                                      </p:cBhvr>
                                      <p:tavLst>
                                        <p:tav tm="0">
                                          <p:val>
                                            <p:strVal val="1+#ppt_h/2"/>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2" presetClass="entr" presetSubtype="4" fill="hold" grpId="0" nodeType="clickEffect">
                                  <p:stCondLst>
                                    <p:cond delay="0"/>
                                  </p:stCondLst>
                                  <p:childTnLst>
                                    <p:set>
                                      <p:cBhvr>
                                        <p:cTn id="188" dur="1" fill="hold">
                                          <p:stCondLst>
                                            <p:cond delay="0"/>
                                          </p:stCondLst>
                                        </p:cTn>
                                        <p:tgtEl>
                                          <p:spTgt spid="250"/>
                                        </p:tgtEl>
                                        <p:attrNameLst>
                                          <p:attrName>style.visibility</p:attrName>
                                        </p:attrNameLst>
                                      </p:cBhvr>
                                      <p:to>
                                        <p:strVal val="visible"/>
                                      </p:to>
                                    </p:set>
                                    <p:anim calcmode="lin" valueType="num">
                                      <p:cBhvr additive="base">
                                        <p:cTn id="189" dur="7000" fill="hold"/>
                                        <p:tgtEl>
                                          <p:spTgt spid="250"/>
                                        </p:tgtEl>
                                        <p:attrNameLst>
                                          <p:attrName>ppt_x</p:attrName>
                                        </p:attrNameLst>
                                      </p:cBhvr>
                                      <p:tavLst>
                                        <p:tav tm="0">
                                          <p:val>
                                            <p:strVal val="#ppt_x"/>
                                          </p:val>
                                        </p:tav>
                                        <p:tav tm="100000">
                                          <p:val>
                                            <p:strVal val="#ppt_x"/>
                                          </p:val>
                                        </p:tav>
                                      </p:tavLst>
                                    </p:anim>
                                    <p:anim calcmode="lin" valueType="num">
                                      <p:cBhvr additive="base">
                                        <p:cTn id="190" dur="7000" fill="hold"/>
                                        <p:tgtEl>
                                          <p:spTgt spid="250"/>
                                        </p:tgtEl>
                                        <p:attrNameLst>
                                          <p:attrName>ppt_y</p:attrName>
                                        </p:attrNameLst>
                                      </p:cBhvr>
                                      <p:tavLst>
                                        <p:tav tm="0">
                                          <p:val>
                                            <p:strVal val="1+#ppt_h/2"/>
                                          </p:val>
                                        </p:tav>
                                        <p:tav tm="100000">
                                          <p:val>
                                            <p:strVal val="#ppt_y"/>
                                          </p:val>
                                        </p:tav>
                                      </p:tavLst>
                                    </p:anim>
                                  </p:childTnLst>
                                </p:cTn>
                              </p:par>
                              <p:par>
                                <p:cTn id="191" presetID="2" presetClass="entr" presetSubtype="4" fill="hold" grpId="0" nodeType="withEffect">
                                  <p:stCondLst>
                                    <p:cond delay="600"/>
                                  </p:stCondLst>
                                  <p:childTnLst>
                                    <p:set>
                                      <p:cBhvr>
                                        <p:cTn id="192" dur="1" fill="hold">
                                          <p:stCondLst>
                                            <p:cond delay="0"/>
                                          </p:stCondLst>
                                        </p:cTn>
                                        <p:tgtEl>
                                          <p:spTgt spid="251"/>
                                        </p:tgtEl>
                                        <p:attrNameLst>
                                          <p:attrName>style.visibility</p:attrName>
                                        </p:attrNameLst>
                                      </p:cBhvr>
                                      <p:to>
                                        <p:strVal val="visible"/>
                                      </p:to>
                                    </p:set>
                                    <p:anim calcmode="lin" valueType="num">
                                      <p:cBhvr additive="base">
                                        <p:cTn id="193" dur="7000" fill="hold"/>
                                        <p:tgtEl>
                                          <p:spTgt spid="251"/>
                                        </p:tgtEl>
                                        <p:attrNameLst>
                                          <p:attrName>ppt_x</p:attrName>
                                        </p:attrNameLst>
                                      </p:cBhvr>
                                      <p:tavLst>
                                        <p:tav tm="0">
                                          <p:val>
                                            <p:strVal val="#ppt_x"/>
                                          </p:val>
                                        </p:tav>
                                        <p:tav tm="100000">
                                          <p:val>
                                            <p:strVal val="#ppt_x"/>
                                          </p:val>
                                        </p:tav>
                                      </p:tavLst>
                                    </p:anim>
                                    <p:anim calcmode="lin" valueType="num">
                                      <p:cBhvr additive="base">
                                        <p:cTn id="194" dur="7000" fill="hold"/>
                                        <p:tgtEl>
                                          <p:spTgt spid="251"/>
                                        </p:tgtEl>
                                        <p:attrNameLst>
                                          <p:attrName>ppt_y</p:attrName>
                                        </p:attrNameLst>
                                      </p:cBhvr>
                                      <p:tavLst>
                                        <p:tav tm="0">
                                          <p:val>
                                            <p:strVal val="1+#ppt_h/2"/>
                                          </p:val>
                                        </p:tav>
                                        <p:tav tm="100000">
                                          <p:val>
                                            <p:strVal val="#ppt_y"/>
                                          </p:val>
                                        </p:tav>
                                      </p:tavLst>
                                    </p:anim>
                                  </p:childTnLst>
                                </p:cTn>
                              </p:par>
                              <p:par>
                                <p:cTn id="195" presetID="2" presetClass="entr" presetSubtype="4" fill="hold" grpId="0" nodeType="withEffect">
                                  <p:stCondLst>
                                    <p:cond delay="1100"/>
                                  </p:stCondLst>
                                  <p:childTnLst>
                                    <p:set>
                                      <p:cBhvr>
                                        <p:cTn id="196" dur="1" fill="hold">
                                          <p:stCondLst>
                                            <p:cond delay="0"/>
                                          </p:stCondLst>
                                        </p:cTn>
                                        <p:tgtEl>
                                          <p:spTgt spid="252"/>
                                        </p:tgtEl>
                                        <p:attrNameLst>
                                          <p:attrName>style.visibility</p:attrName>
                                        </p:attrNameLst>
                                      </p:cBhvr>
                                      <p:to>
                                        <p:strVal val="visible"/>
                                      </p:to>
                                    </p:set>
                                    <p:anim calcmode="lin" valueType="num">
                                      <p:cBhvr additive="base">
                                        <p:cTn id="197" dur="7000" fill="hold"/>
                                        <p:tgtEl>
                                          <p:spTgt spid="252"/>
                                        </p:tgtEl>
                                        <p:attrNameLst>
                                          <p:attrName>ppt_x</p:attrName>
                                        </p:attrNameLst>
                                      </p:cBhvr>
                                      <p:tavLst>
                                        <p:tav tm="0">
                                          <p:val>
                                            <p:strVal val="#ppt_x"/>
                                          </p:val>
                                        </p:tav>
                                        <p:tav tm="100000">
                                          <p:val>
                                            <p:strVal val="#ppt_x"/>
                                          </p:val>
                                        </p:tav>
                                      </p:tavLst>
                                    </p:anim>
                                    <p:anim calcmode="lin" valueType="num">
                                      <p:cBhvr additive="base">
                                        <p:cTn id="198" dur="7000" fill="hold"/>
                                        <p:tgtEl>
                                          <p:spTgt spid="252"/>
                                        </p:tgtEl>
                                        <p:attrNameLst>
                                          <p:attrName>ppt_y</p:attrName>
                                        </p:attrNameLst>
                                      </p:cBhvr>
                                      <p:tavLst>
                                        <p:tav tm="0">
                                          <p:val>
                                            <p:strVal val="1+#ppt_h/2"/>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4" fill="hold" grpId="0" nodeType="clickEffect">
                                  <p:stCondLst>
                                    <p:cond delay="0"/>
                                  </p:stCondLst>
                                  <p:childTnLst>
                                    <p:set>
                                      <p:cBhvr>
                                        <p:cTn id="202" dur="1" fill="hold">
                                          <p:stCondLst>
                                            <p:cond delay="0"/>
                                          </p:stCondLst>
                                        </p:cTn>
                                        <p:tgtEl>
                                          <p:spTgt spid="253"/>
                                        </p:tgtEl>
                                        <p:attrNameLst>
                                          <p:attrName>style.visibility</p:attrName>
                                        </p:attrNameLst>
                                      </p:cBhvr>
                                      <p:to>
                                        <p:strVal val="visible"/>
                                      </p:to>
                                    </p:set>
                                    <p:anim calcmode="lin" valueType="num">
                                      <p:cBhvr additive="base">
                                        <p:cTn id="203" dur="7000" fill="hold"/>
                                        <p:tgtEl>
                                          <p:spTgt spid="253"/>
                                        </p:tgtEl>
                                        <p:attrNameLst>
                                          <p:attrName>ppt_x</p:attrName>
                                        </p:attrNameLst>
                                      </p:cBhvr>
                                      <p:tavLst>
                                        <p:tav tm="0">
                                          <p:val>
                                            <p:strVal val="#ppt_x"/>
                                          </p:val>
                                        </p:tav>
                                        <p:tav tm="100000">
                                          <p:val>
                                            <p:strVal val="#ppt_x"/>
                                          </p:val>
                                        </p:tav>
                                      </p:tavLst>
                                    </p:anim>
                                    <p:anim calcmode="lin" valueType="num">
                                      <p:cBhvr additive="base">
                                        <p:cTn id="204" dur="7000" fill="hold"/>
                                        <p:tgtEl>
                                          <p:spTgt spid="253"/>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600"/>
                                  </p:stCondLst>
                                  <p:childTnLst>
                                    <p:set>
                                      <p:cBhvr>
                                        <p:cTn id="206" dur="1" fill="hold">
                                          <p:stCondLst>
                                            <p:cond delay="0"/>
                                          </p:stCondLst>
                                        </p:cTn>
                                        <p:tgtEl>
                                          <p:spTgt spid="254"/>
                                        </p:tgtEl>
                                        <p:attrNameLst>
                                          <p:attrName>style.visibility</p:attrName>
                                        </p:attrNameLst>
                                      </p:cBhvr>
                                      <p:to>
                                        <p:strVal val="visible"/>
                                      </p:to>
                                    </p:set>
                                    <p:anim calcmode="lin" valueType="num">
                                      <p:cBhvr additive="base">
                                        <p:cTn id="207" dur="7000" fill="hold"/>
                                        <p:tgtEl>
                                          <p:spTgt spid="254"/>
                                        </p:tgtEl>
                                        <p:attrNameLst>
                                          <p:attrName>ppt_x</p:attrName>
                                        </p:attrNameLst>
                                      </p:cBhvr>
                                      <p:tavLst>
                                        <p:tav tm="0">
                                          <p:val>
                                            <p:strVal val="#ppt_x"/>
                                          </p:val>
                                        </p:tav>
                                        <p:tav tm="100000">
                                          <p:val>
                                            <p:strVal val="#ppt_x"/>
                                          </p:val>
                                        </p:tav>
                                      </p:tavLst>
                                    </p:anim>
                                    <p:anim calcmode="lin" valueType="num">
                                      <p:cBhvr additive="base">
                                        <p:cTn id="208" dur="7000" fill="hold"/>
                                        <p:tgtEl>
                                          <p:spTgt spid="254"/>
                                        </p:tgtEl>
                                        <p:attrNameLst>
                                          <p:attrName>ppt_y</p:attrName>
                                        </p:attrNameLst>
                                      </p:cBhvr>
                                      <p:tavLst>
                                        <p:tav tm="0">
                                          <p:val>
                                            <p:strVal val="1+#ppt_h/2"/>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2" presetClass="entr" presetSubtype="4" fill="hold" grpId="0" nodeType="clickEffect">
                                  <p:stCondLst>
                                    <p:cond delay="0"/>
                                  </p:stCondLst>
                                  <p:childTnLst>
                                    <p:set>
                                      <p:cBhvr>
                                        <p:cTn id="212" dur="1" fill="hold">
                                          <p:stCondLst>
                                            <p:cond delay="0"/>
                                          </p:stCondLst>
                                        </p:cTn>
                                        <p:tgtEl>
                                          <p:spTgt spid="255"/>
                                        </p:tgtEl>
                                        <p:attrNameLst>
                                          <p:attrName>style.visibility</p:attrName>
                                        </p:attrNameLst>
                                      </p:cBhvr>
                                      <p:to>
                                        <p:strVal val="visible"/>
                                      </p:to>
                                    </p:set>
                                    <p:anim calcmode="lin" valueType="num">
                                      <p:cBhvr additive="base">
                                        <p:cTn id="213" dur="4000" fill="hold"/>
                                        <p:tgtEl>
                                          <p:spTgt spid="255"/>
                                        </p:tgtEl>
                                        <p:attrNameLst>
                                          <p:attrName>ppt_x</p:attrName>
                                        </p:attrNameLst>
                                      </p:cBhvr>
                                      <p:tavLst>
                                        <p:tav tm="0">
                                          <p:val>
                                            <p:strVal val="#ppt_x"/>
                                          </p:val>
                                        </p:tav>
                                        <p:tav tm="100000">
                                          <p:val>
                                            <p:strVal val="#ppt_x"/>
                                          </p:val>
                                        </p:tav>
                                      </p:tavLst>
                                    </p:anim>
                                    <p:anim calcmode="lin" valueType="num">
                                      <p:cBhvr additive="base">
                                        <p:cTn id="214" dur="4000" fill="hold"/>
                                        <p:tgtEl>
                                          <p:spTgt spid="255"/>
                                        </p:tgtEl>
                                        <p:attrNameLst>
                                          <p:attrName>ppt_y</p:attrName>
                                        </p:attrNameLst>
                                      </p:cBhvr>
                                      <p:tavLst>
                                        <p:tav tm="0">
                                          <p:val>
                                            <p:strVal val="1+#ppt_h/2"/>
                                          </p:val>
                                        </p:tav>
                                        <p:tav tm="100000">
                                          <p:val>
                                            <p:strVal val="#ppt_y"/>
                                          </p:val>
                                        </p:tav>
                                      </p:tavLst>
                                    </p:anim>
                                  </p:childTnLst>
                                </p:cTn>
                              </p:par>
                            </p:childTnLst>
                          </p:cTn>
                        </p:par>
                      </p:childTnLst>
                    </p:cTn>
                  </p:par>
                  <p:par>
                    <p:cTn id="215" fill="hold">
                      <p:stCondLst>
                        <p:cond delay="indefinite"/>
                      </p:stCondLst>
                      <p:childTnLst>
                        <p:par>
                          <p:cTn id="216" fill="hold">
                            <p:stCondLst>
                              <p:cond delay="0"/>
                            </p:stCondLst>
                            <p:childTnLst>
                              <p:par>
                                <p:cTn id="217" presetID="2" presetClass="entr" presetSubtype="4" fill="hold" grpId="0" nodeType="clickEffect">
                                  <p:stCondLst>
                                    <p:cond delay="0"/>
                                  </p:stCondLst>
                                  <p:childTnLst>
                                    <p:set>
                                      <p:cBhvr>
                                        <p:cTn id="218" dur="1" fill="hold">
                                          <p:stCondLst>
                                            <p:cond delay="0"/>
                                          </p:stCondLst>
                                        </p:cTn>
                                        <p:tgtEl>
                                          <p:spTgt spid="256"/>
                                        </p:tgtEl>
                                        <p:attrNameLst>
                                          <p:attrName>style.visibility</p:attrName>
                                        </p:attrNameLst>
                                      </p:cBhvr>
                                      <p:to>
                                        <p:strVal val="visible"/>
                                      </p:to>
                                    </p:set>
                                    <p:anim calcmode="lin" valueType="num">
                                      <p:cBhvr additive="base">
                                        <p:cTn id="219" dur="7000" fill="hold"/>
                                        <p:tgtEl>
                                          <p:spTgt spid="256"/>
                                        </p:tgtEl>
                                        <p:attrNameLst>
                                          <p:attrName>ppt_x</p:attrName>
                                        </p:attrNameLst>
                                      </p:cBhvr>
                                      <p:tavLst>
                                        <p:tav tm="0">
                                          <p:val>
                                            <p:strVal val="#ppt_x"/>
                                          </p:val>
                                        </p:tav>
                                        <p:tav tm="100000">
                                          <p:val>
                                            <p:strVal val="#ppt_x"/>
                                          </p:val>
                                        </p:tav>
                                      </p:tavLst>
                                    </p:anim>
                                    <p:anim calcmode="lin" valueType="num">
                                      <p:cBhvr additive="base">
                                        <p:cTn id="220" dur="7000" fill="hold"/>
                                        <p:tgtEl>
                                          <p:spTgt spid="256"/>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400"/>
                                  </p:stCondLst>
                                  <p:childTnLst>
                                    <p:set>
                                      <p:cBhvr>
                                        <p:cTn id="222" dur="1" fill="hold">
                                          <p:stCondLst>
                                            <p:cond delay="0"/>
                                          </p:stCondLst>
                                        </p:cTn>
                                        <p:tgtEl>
                                          <p:spTgt spid="257"/>
                                        </p:tgtEl>
                                        <p:attrNameLst>
                                          <p:attrName>style.visibility</p:attrName>
                                        </p:attrNameLst>
                                      </p:cBhvr>
                                      <p:to>
                                        <p:strVal val="visible"/>
                                      </p:to>
                                    </p:set>
                                    <p:anim calcmode="lin" valueType="num">
                                      <p:cBhvr additive="base">
                                        <p:cTn id="223" dur="7000" fill="hold"/>
                                        <p:tgtEl>
                                          <p:spTgt spid="257"/>
                                        </p:tgtEl>
                                        <p:attrNameLst>
                                          <p:attrName>ppt_x</p:attrName>
                                        </p:attrNameLst>
                                      </p:cBhvr>
                                      <p:tavLst>
                                        <p:tav tm="0">
                                          <p:val>
                                            <p:strVal val="#ppt_x"/>
                                          </p:val>
                                        </p:tav>
                                        <p:tav tm="100000">
                                          <p:val>
                                            <p:strVal val="#ppt_x"/>
                                          </p:val>
                                        </p:tav>
                                      </p:tavLst>
                                    </p:anim>
                                    <p:anim calcmode="lin" valueType="num">
                                      <p:cBhvr additive="base">
                                        <p:cTn id="224" dur="7000" fill="hold"/>
                                        <p:tgtEl>
                                          <p:spTgt spid="257"/>
                                        </p:tgtEl>
                                        <p:attrNameLst>
                                          <p:attrName>ppt_y</p:attrName>
                                        </p:attrNameLst>
                                      </p:cBhvr>
                                      <p:tavLst>
                                        <p:tav tm="0">
                                          <p:val>
                                            <p:strVal val="1+#ppt_h/2"/>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2" presetClass="entr" presetSubtype="4" fill="hold" grpId="0" nodeType="clickEffect">
                                  <p:stCondLst>
                                    <p:cond delay="0"/>
                                  </p:stCondLst>
                                  <p:childTnLst>
                                    <p:set>
                                      <p:cBhvr>
                                        <p:cTn id="228" dur="1" fill="hold">
                                          <p:stCondLst>
                                            <p:cond delay="0"/>
                                          </p:stCondLst>
                                        </p:cTn>
                                        <p:tgtEl>
                                          <p:spTgt spid="258"/>
                                        </p:tgtEl>
                                        <p:attrNameLst>
                                          <p:attrName>style.visibility</p:attrName>
                                        </p:attrNameLst>
                                      </p:cBhvr>
                                      <p:to>
                                        <p:strVal val="visible"/>
                                      </p:to>
                                    </p:set>
                                    <p:anim calcmode="lin" valueType="num">
                                      <p:cBhvr additive="base">
                                        <p:cTn id="229" dur="7000" fill="hold"/>
                                        <p:tgtEl>
                                          <p:spTgt spid="258"/>
                                        </p:tgtEl>
                                        <p:attrNameLst>
                                          <p:attrName>ppt_x</p:attrName>
                                        </p:attrNameLst>
                                      </p:cBhvr>
                                      <p:tavLst>
                                        <p:tav tm="0">
                                          <p:val>
                                            <p:strVal val="#ppt_x"/>
                                          </p:val>
                                        </p:tav>
                                        <p:tav tm="100000">
                                          <p:val>
                                            <p:strVal val="#ppt_x"/>
                                          </p:val>
                                        </p:tav>
                                      </p:tavLst>
                                    </p:anim>
                                    <p:anim calcmode="lin" valueType="num">
                                      <p:cBhvr additive="base">
                                        <p:cTn id="230" dur="7000" fill="hold"/>
                                        <p:tgtEl>
                                          <p:spTgt spid="258"/>
                                        </p:tgtEl>
                                        <p:attrNameLst>
                                          <p:attrName>ppt_y</p:attrName>
                                        </p:attrNameLst>
                                      </p:cBhvr>
                                      <p:tavLst>
                                        <p:tav tm="0">
                                          <p:val>
                                            <p:strVal val="1+#ppt_h/2"/>
                                          </p:val>
                                        </p:tav>
                                        <p:tav tm="100000">
                                          <p:val>
                                            <p:strVal val="#ppt_y"/>
                                          </p:val>
                                        </p:tav>
                                      </p:tavLst>
                                    </p:anim>
                                  </p:childTnLst>
                                </p:cTn>
                              </p:par>
                              <p:par>
                                <p:cTn id="231" presetID="2" presetClass="entr" presetSubtype="4" fill="hold" grpId="0" nodeType="withEffect">
                                  <p:stCondLst>
                                    <p:cond delay="1100"/>
                                  </p:stCondLst>
                                  <p:childTnLst>
                                    <p:set>
                                      <p:cBhvr>
                                        <p:cTn id="232" dur="1" fill="hold">
                                          <p:stCondLst>
                                            <p:cond delay="0"/>
                                          </p:stCondLst>
                                        </p:cTn>
                                        <p:tgtEl>
                                          <p:spTgt spid="259"/>
                                        </p:tgtEl>
                                        <p:attrNameLst>
                                          <p:attrName>style.visibility</p:attrName>
                                        </p:attrNameLst>
                                      </p:cBhvr>
                                      <p:to>
                                        <p:strVal val="visible"/>
                                      </p:to>
                                    </p:set>
                                    <p:anim calcmode="lin" valueType="num">
                                      <p:cBhvr additive="base">
                                        <p:cTn id="233" dur="7000" fill="hold"/>
                                        <p:tgtEl>
                                          <p:spTgt spid="259"/>
                                        </p:tgtEl>
                                        <p:attrNameLst>
                                          <p:attrName>ppt_x</p:attrName>
                                        </p:attrNameLst>
                                      </p:cBhvr>
                                      <p:tavLst>
                                        <p:tav tm="0">
                                          <p:val>
                                            <p:strVal val="#ppt_x"/>
                                          </p:val>
                                        </p:tav>
                                        <p:tav tm="100000">
                                          <p:val>
                                            <p:strVal val="#ppt_x"/>
                                          </p:val>
                                        </p:tav>
                                      </p:tavLst>
                                    </p:anim>
                                    <p:anim calcmode="lin" valueType="num">
                                      <p:cBhvr additive="base">
                                        <p:cTn id="234" dur="7000" fill="hold"/>
                                        <p:tgtEl>
                                          <p:spTgt spid="259"/>
                                        </p:tgtEl>
                                        <p:attrNameLst>
                                          <p:attrName>ppt_y</p:attrName>
                                        </p:attrNameLst>
                                      </p:cBhvr>
                                      <p:tavLst>
                                        <p:tav tm="0">
                                          <p:val>
                                            <p:strVal val="1+#ppt_h/2"/>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4" fill="hold" grpId="0" nodeType="clickEffect">
                                  <p:stCondLst>
                                    <p:cond delay="0"/>
                                  </p:stCondLst>
                                  <p:childTnLst>
                                    <p:set>
                                      <p:cBhvr>
                                        <p:cTn id="238" dur="1" fill="hold">
                                          <p:stCondLst>
                                            <p:cond delay="0"/>
                                          </p:stCondLst>
                                        </p:cTn>
                                        <p:tgtEl>
                                          <p:spTgt spid="260"/>
                                        </p:tgtEl>
                                        <p:attrNameLst>
                                          <p:attrName>style.visibility</p:attrName>
                                        </p:attrNameLst>
                                      </p:cBhvr>
                                      <p:to>
                                        <p:strVal val="visible"/>
                                      </p:to>
                                    </p:set>
                                    <p:anim calcmode="lin" valueType="num">
                                      <p:cBhvr additive="base">
                                        <p:cTn id="239" dur="7000" fill="hold"/>
                                        <p:tgtEl>
                                          <p:spTgt spid="260"/>
                                        </p:tgtEl>
                                        <p:attrNameLst>
                                          <p:attrName>ppt_x</p:attrName>
                                        </p:attrNameLst>
                                      </p:cBhvr>
                                      <p:tavLst>
                                        <p:tav tm="0">
                                          <p:val>
                                            <p:strVal val="#ppt_x"/>
                                          </p:val>
                                        </p:tav>
                                        <p:tav tm="100000">
                                          <p:val>
                                            <p:strVal val="#ppt_x"/>
                                          </p:val>
                                        </p:tav>
                                      </p:tavLst>
                                    </p:anim>
                                    <p:anim calcmode="lin" valueType="num">
                                      <p:cBhvr additive="base">
                                        <p:cTn id="240" dur="7000" fill="hold"/>
                                        <p:tgtEl>
                                          <p:spTgt spid="260"/>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1100"/>
                                  </p:stCondLst>
                                  <p:childTnLst>
                                    <p:set>
                                      <p:cBhvr>
                                        <p:cTn id="242" dur="1" fill="hold">
                                          <p:stCondLst>
                                            <p:cond delay="0"/>
                                          </p:stCondLst>
                                        </p:cTn>
                                        <p:tgtEl>
                                          <p:spTgt spid="261"/>
                                        </p:tgtEl>
                                        <p:attrNameLst>
                                          <p:attrName>style.visibility</p:attrName>
                                        </p:attrNameLst>
                                      </p:cBhvr>
                                      <p:to>
                                        <p:strVal val="visible"/>
                                      </p:to>
                                    </p:set>
                                    <p:anim calcmode="lin" valueType="num">
                                      <p:cBhvr additive="base">
                                        <p:cTn id="243" dur="7000" fill="hold"/>
                                        <p:tgtEl>
                                          <p:spTgt spid="261"/>
                                        </p:tgtEl>
                                        <p:attrNameLst>
                                          <p:attrName>ppt_x</p:attrName>
                                        </p:attrNameLst>
                                      </p:cBhvr>
                                      <p:tavLst>
                                        <p:tav tm="0">
                                          <p:val>
                                            <p:strVal val="#ppt_x"/>
                                          </p:val>
                                        </p:tav>
                                        <p:tav tm="100000">
                                          <p:val>
                                            <p:strVal val="#ppt_x"/>
                                          </p:val>
                                        </p:tav>
                                      </p:tavLst>
                                    </p:anim>
                                    <p:anim calcmode="lin" valueType="num">
                                      <p:cBhvr additive="base">
                                        <p:cTn id="244" dur="7000" fill="hold"/>
                                        <p:tgtEl>
                                          <p:spTgt spid="261"/>
                                        </p:tgtEl>
                                        <p:attrNameLst>
                                          <p:attrName>ppt_y</p:attrName>
                                        </p:attrNameLst>
                                      </p:cBhvr>
                                      <p:tavLst>
                                        <p:tav tm="0">
                                          <p:val>
                                            <p:strVal val="1+#ppt_h/2"/>
                                          </p:val>
                                        </p:tav>
                                        <p:tav tm="100000">
                                          <p:val>
                                            <p:strVal val="#ppt_y"/>
                                          </p:val>
                                        </p:tav>
                                      </p:tavLst>
                                    </p:anim>
                                  </p:childTnLst>
                                </p:cTn>
                              </p:par>
                            </p:childTnLst>
                          </p:cTn>
                        </p:par>
                      </p:childTnLst>
                    </p:cTn>
                  </p:par>
                  <p:par>
                    <p:cTn id="245" fill="hold">
                      <p:stCondLst>
                        <p:cond delay="indefinite"/>
                      </p:stCondLst>
                      <p:childTnLst>
                        <p:par>
                          <p:cTn id="246" fill="hold">
                            <p:stCondLst>
                              <p:cond delay="0"/>
                            </p:stCondLst>
                            <p:childTnLst>
                              <p:par>
                                <p:cTn id="247" presetID="2" presetClass="entr" presetSubtype="4" fill="hold" grpId="0" nodeType="clickEffect">
                                  <p:stCondLst>
                                    <p:cond delay="0"/>
                                  </p:stCondLst>
                                  <p:childTnLst>
                                    <p:set>
                                      <p:cBhvr>
                                        <p:cTn id="248" dur="1" fill="hold">
                                          <p:stCondLst>
                                            <p:cond delay="0"/>
                                          </p:stCondLst>
                                        </p:cTn>
                                        <p:tgtEl>
                                          <p:spTgt spid="262"/>
                                        </p:tgtEl>
                                        <p:attrNameLst>
                                          <p:attrName>style.visibility</p:attrName>
                                        </p:attrNameLst>
                                      </p:cBhvr>
                                      <p:to>
                                        <p:strVal val="visible"/>
                                      </p:to>
                                    </p:set>
                                    <p:anim calcmode="lin" valueType="num">
                                      <p:cBhvr additive="base">
                                        <p:cTn id="249" dur="7000" fill="hold"/>
                                        <p:tgtEl>
                                          <p:spTgt spid="262"/>
                                        </p:tgtEl>
                                        <p:attrNameLst>
                                          <p:attrName>ppt_x</p:attrName>
                                        </p:attrNameLst>
                                      </p:cBhvr>
                                      <p:tavLst>
                                        <p:tav tm="0">
                                          <p:val>
                                            <p:strVal val="#ppt_x"/>
                                          </p:val>
                                        </p:tav>
                                        <p:tav tm="100000">
                                          <p:val>
                                            <p:strVal val="#ppt_x"/>
                                          </p:val>
                                        </p:tav>
                                      </p:tavLst>
                                    </p:anim>
                                    <p:anim calcmode="lin" valueType="num">
                                      <p:cBhvr additive="base">
                                        <p:cTn id="250" dur="7000" fill="hold"/>
                                        <p:tgtEl>
                                          <p:spTgt spid="262"/>
                                        </p:tgtEl>
                                        <p:attrNameLst>
                                          <p:attrName>ppt_y</p:attrName>
                                        </p:attrNameLst>
                                      </p:cBhvr>
                                      <p:tavLst>
                                        <p:tav tm="0">
                                          <p:val>
                                            <p:strVal val="1+#ppt_h/2"/>
                                          </p:val>
                                        </p:tav>
                                        <p:tav tm="100000">
                                          <p:val>
                                            <p:strVal val="#ppt_y"/>
                                          </p:val>
                                        </p:tav>
                                      </p:tavLst>
                                    </p:anim>
                                  </p:childTnLst>
                                </p:cTn>
                              </p:par>
                              <p:par>
                                <p:cTn id="251" presetID="2" presetClass="entr" presetSubtype="4" fill="hold" grpId="0" nodeType="withEffect">
                                  <p:stCondLst>
                                    <p:cond delay="1100"/>
                                  </p:stCondLst>
                                  <p:childTnLst>
                                    <p:set>
                                      <p:cBhvr>
                                        <p:cTn id="252" dur="1" fill="hold">
                                          <p:stCondLst>
                                            <p:cond delay="0"/>
                                          </p:stCondLst>
                                        </p:cTn>
                                        <p:tgtEl>
                                          <p:spTgt spid="263"/>
                                        </p:tgtEl>
                                        <p:attrNameLst>
                                          <p:attrName>style.visibility</p:attrName>
                                        </p:attrNameLst>
                                      </p:cBhvr>
                                      <p:to>
                                        <p:strVal val="visible"/>
                                      </p:to>
                                    </p:set>
                                    <p:anim calcmode="lin" valueType="num">
                                      <p:cBhvr additive="base">
                                        <p:cTn id="253" dur="7000" fill="hold"/>
                                        <p:tgtEl>
                                          <p:spTgt spid="263"/>
                                        </p:tgtEl>
                                        <p:attrNameLst>
                                          <p:attrName>ppt_x</p:attrName>
                                        </p:attrNameLst>
                                      </p:cBhvr>
                                      <p:tavLst>
                                        <p:tav tm="0">
                                          <p:val>
                                            <p:strVal val="#ppt_x"/>
                                          </p:val>
                                        </p:tav>
                                        <p:tav tm="100000">
                                          <p:val>
                                            <p:strVal val="#ppt_x"/>
                                          </p:val>
                                        </p:tav>
                                      </p:tavLst>
                                    </p:anim>
                                    <p:anim calcmode="lin" valueType="num">
                                      <p:cBhvr additive="base">
                                        <p:cTn id="254" dur="7000" fill="hold"/>
                                        <p:tgtEl>
                                          <p:spTgt spid="263"/>
                                        </p:tgtEl>
                                        <p:attrNameLst>
                                          <p:attrName>ppt_y</p:attrName>
                                        </p:attrNameLst>
                                      </p:cBhvr>
                                      <p:tavLst>
                                        <p:tav tm="0">
                                          <p:val>
                                            <p:strVal val="1+#ppt_h/2"/>
                                          </p:val>
                                        </p:tav>
                                        <p:tav tm="100000">
                                          <p:val>
                                            <p:strVal val="#ppt_y"/>
                                          </p:val>
                                        </p:tav>
                                      </p:tavLst>
                                    </p:anim>
                                  </p:childTnLst>
                                </p:cTn>
                              </p:par>
                              <p:par>
                                <p:cTn id="255" presetID="2" presetClass="entr" presetSubtype="4" fill="hold" grpId="0" nodeType="withEffect">
                                  <p:stCondLst>
                                    <p:cond delay="0"/>
                                  </p:stCondLst>
                                  <p:childTnLst>
                                    <p:set>
                                      <p:cBhvr>
                                        <p:cTn id="256" dur="1" fill="hold">
                                          <p:stCondLst>
                                            <p:cond delay="0"/>
                                          </p:stCondLst>
                                        </p:cTn>
                                        <p:tgtEl>
                                          <p:spTgt spid="264"/>
                                        </p:tgtEl>
                                        <p:attrNameLst>
                                          <p:attrName>style.visibility</p:attrName>
                                        </p:attrNameLst>
                                      </p:cBhvr>
                                      <p:to>
                                        <p:strVal val="visible"/>
                                      </p:to>
                                    </p:set>
                                    <p:anim calcmode="lin" valueType="num">
                                      <p:cBhvr additive="base">
                                        <p:cTn id="257" dur="7000" fill="hold"/>
                                        <p:tgtEl>
                                          <p:spTgt spid="264"/>
                                        </p:tgtEl>
                                        <p:attrNameLst>
                                          <p:attrName>ppt_x</p:attrName>
                                        </p:attrNameLst>
                                      </p:cBhvr>
                                      <p:tavLst>
                                        <p:tav tm="0">
                                          <p:val>
                                            <p:strVal val="#ppt_x"/>
                                          </p:val>
                                        </p:tav>
                                        <p:tav tm="100000">
                                          <p:val>
                                            <p:strVal val="#ppt_x"/>
                                          </p:val>
                                        </p:tav>
                                      </p:tavLst>
                                    </p:anim>
                                    <p:anim calcmode="lin" valueType="num">
                                      <p:cBhvr additive="base">
                                        <p:cTn id="258" dur="7000" fill="hold"/>
                                        <p:tgtEl>
                                          <p:spTgt spid="264"/>
                                        </p:tgtEl>
                                        <p:attrNameLst>
                                          <p:attrName>ppt_y</p:attrName>
                                        </p:attrNameLst>
                                      </p:cBhvr>
                                      <p:tavLst>
                                        <p:tav tm="0">
                                          <p:val>
                                            <p:strVal val="1+#ppt_h/2"/>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2" presetClass="entr" presetSubtype="4" fill="hold" grpId="0" nodeType="clickEffect">
                                  <p:stCondLst>
                                    <p:cond delay="0"/>
                                  </p:stCondLst>
                                  <p:childTnLst>
                                    <p:set>
                                      <p:cBhvr>
                                        <p:cTn id="262" dur="1" fill="hold">
                                          <p:stCondLst>
                                            <p:cond delay="0"/>
                                          </p:stCondLst>
                                        </p:cTn>
                                        <p:tgtEl>
                                          <p:spTgt spid="265"/>
                                        </p:tgtEl>
                                        <p:attrNameLst>
                                          <p:attrName>style.visibility</p:attrName>
                                        </p:attrNameLst>
                                      </p:cBhvr>
                                      <p:to>
                                        <p:strVal val="visible"/>
                                      </p:to>
                                    </p:set>
                                    <p:anim calcmode="lin" valueType="num">
                                      <p:cBhvr additive="base">
                                        <p:cTn id="263" dur="7000" fill="hold"/>
                                        <p:tgtEl>
                                          <p:spTgt spid="265"/>
                                        </p:tgtEl>
                                        <p:attrNameLst>
                                          <p:attrName>ppt_x</p:attrName>
                                        </p:attrNameLst>
                                      </p:cBhvr>
                                      <p:tavLst>
                                        <p:tav tm="0">
                                          <p:val>
                                            <p:strVal val="#ppt_x"/>
                                          </p:val>
                                        </p:tav>
                                        <p:tav tm="100000">
                                          <p:val>
                                            <p:strVal val="#ppt_x"/>
                                          </p:val>
                                        </p:tav>
                                      </p:tavLst>
                                    </p:anim>
                                    <p:anim calcmode="lin" valueType="num">
                                      <p:cBhvr additive="base">
                                        <p:cTn id="264" dur="7000" fill="hold"/>
                                        <p:tgtEl>
                                          <p:spTgt spid="265"/>
                                        </p:tgtEl>
                                        <p:attrNameLst>
                                          <p:attrName>ppt_y</p:attrName>
                                        </p:attrNameLst>
                                      </p:cBhvr>
                                      <p:tavLst>
                                        <p:tav tm="0">
                                          <p:val>
                                            <p:strVal val="1+#ppt_h/2"/>
                                          </p:val>
                                        </p:tav>
                                        <p:tav tm="100000">
                                          <p:val>
                                            <p:strVal val="#ppt_y"/>
                                          </p:val>
                                        </p:tav>
                                      </p:tavLst>
                                    </p:anim>
                                  </p:childTnLst>
                                </p:cTn>
                              </p:par>
                              <p:par>
                                <p:cTn id="265" presetID="2" presetClass="entr" presetSubtype="4" fill="hold" grpId="0" nodeType="withEffect">
                                  <p:stCondLst>
                                    <p:cond delay="1000"/>
                                  </p:stCondLst>
                                  <p:childTnLst>
                                    <p:set>
                                      <p:cBhvr>
                                        <p:cTn id="266" dur="1" fill="hold">
                                          <p:stCondLst>
                                            <p:cond delay="0"/>
                                          </p:stCondLst>
                                        </p:cTn>
                                        <p:tgtEl>
                                          <p:spTgt spid="266"/>
                                        </p:tgtEl>
                                        <p:attrNameLst>
                                          <p:attrName>style.visibility</p:attrName>
                                        </p:attrNameLst>
                                      </p:cBhvr>
                                      <p:to>
                                        <p:strVal val="visible"/>
                                      </p:to>
                                    </p:set>
                                    <p:anim calcmode="lin" valueType="num">
                                      <p:cBhvr additive="base">
                                        <p:cTn id="267" dur="7000" fill="hold"/>
                                        <p:tgtEl>
                                          <p:spTgt spid="266"/>
                                        </p:tgtEl>
                                        <p:attrNameLst>
                                          <p:attrName>ppt_x</p:attrName>
                                        </p:attrNameLst>
                                      </p:cBhvr>
                                      <p:tavLst>
                                        <p:tav tm="0">
                                          <p:val>
                                            <p:strVal val="#ppt_x"/>
                                          </p:val>
                                        </p:tav>
                                        <p:tav tm="100000">
                                          <p:val>
                                            <p:strVal val="#ppt_x"/>
                                          </p:val>
                                        </p:tav>
                                      </p:tavLst>
                                    </p:anim>
                                    <p:anim calcmode="lin" valueType="num">
                                      <p:cBhvr additive="base">
                                        <p:cTn id="268" dur="7000" fill="hold"/>
                                        <p:tgtEl>
                                          <p:spTgt spid="266"/>
                                        </p:tgtEl>
                                        <p:attrNameLst>
                                          <p:attrName>ppt_y</p:attrName>
                                        </p:attrNameLst>
                                      </p:cBhvr>
                                      <p:tavLst>
                                        <p:tav tm="0">
                                          <p:val>
                                            <p:strVal val="1+#ppt_h/2"/>
                                          </p:val>
                                        </p:tav>
                                        <p:tav tm="100000">
                                          <p:val>
                                            <p:strVal val="#ppt_y"/>
                                          </p:val>
                                        </p:tav>
                                      </p:tavLst>
                                    </p:anim>
                                  </p:childTnLst>
                                </p:cTn>
                              </p:par>
                            </p:childTnLst>
                          </p:cTn>
                        </p:par>
                      </p:childTnLst>
                    </p:cTn>
                  </p:par>
                  <p:par>
                    <p:cTn id="269" fill="hold">
                      <p:stCondLst>
                        <p:cond delay="indefinite"/>
                      </p:stCondLst>
                      <p:childTnLst>
                        <p:par>
                          <p:cTn id="270" fill="hold">
                            <p:stCondLst>
                              <p:cond delay="0"/>
                            </p:stCondLst>
                            <p:childTnLst>
                              <p:par>
                                <p:cTn id="271" presetID="2" presetClass="entr" presetSubtype="4" fill="hold" grpId="0" nodeType="clickEffect">
                                  <p:stCondLst>
                                    <p:cond delay="0"/>
                                  </p:stCondLst>
                                  <p:childTnLst>
                                    <p:set>
                                      <p:cBhvr>
                                        <p:cTn id="272" dur="1" fill="hold">
                                          <p:stCondLst>
                                            <p:cond delay="0"/>
                                          </p:stCondLst>
                                        </p:cTn>
                                        <p:tgtEl>
                                          <p:spTgt spid="267"/>
                                        </p:tgtEl>
                                        <p:attrNameLst>
                                          <p:attrName>style.visibility</p:attrName>
                                        </p:attrNameLst>
                                      </p:cBhvr>
                                      <p:to>
                                        <p:strVal val="visible"/>
                                      </p:to>
                                    </p:set>
                                    <p:anim calcmode="lin" valueType="num">
                                      <p:cBhvr additive="base">
                                        <p:cTn id="273" dur="3000" fill="hold"/>
                                        <p:tgtEl>
                                          <p:spTgt spid="267"/>
                                        </p:tgtEl>
                                        <p:attrNameLst>
                                          <p:attrName>ppt_x</p:attrName>
                                        </p:attrNameLst>
                                      </p:cBhvr>
                                      <p:tavLst>
                                        <p:tav tm="0">
                                          <p:val>
                                            <p:strVal val="#ppt_x"/>
                                          </p:val>
                                        </p:tav>
                                        <p:tav tm="100000">
                                          <p:val>
                                            <p:strVal val="#ppt_x"/>
                                          </p:val>
                                        </p:tav>
                                      </p:tavLst>
                                    </p:anim>
                                    <p:anim calcmode="lin" valueType="num">
                                      <p:cBhvr additive="base">
                                        <p:cTn id="274" dur="3000" fill="hold"/>
                                        <p:tgtEl>
                                          <p:spTgt spid="267"/>
                                        </p:tgtEl>
                                        <p:attrNameLst>
                                          <p:attrName>ppt_y</p:attrName>
                                        </p:attrNameLst>
                                      </p:cBhvr>
                                      <p:tavLst>
                                        <p:tav tm="0">
                                          <p:val>
                                            <p:strVal val="1+#ppt_h/2"/>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2" presetClass="entr" presetSubtype="4" fill="hold" grpId="0" nodeType="clickEffect">
                                  <p:stCondLst>
                                    <p:cond delay="0"/>
                                  </p:stCondLst>
                                  <p:childTnLst>
                                    <p:set>
                                      <p:cBhvr>
                                        <p:cTn id="278" dur="1" fill="hold">
                                          <p:stCondLst>
                                            <p:cond delay="0"/>
                                          </p:stCondLst>
                                        </p:cTn>
                                        <p:tgtEl>
                                          <p:spTgt spid="268"/>
                                        </p:tgtEl>
                                        <p:attrNameLst>
                                          <p:attrName>style.visibility</p:attrName>
                                        </p:attrNameLst>
                                      </p:cBhvr>
                                      <p:to>
                                        <p:strVal val="visible"/>
                                      </p:to>
                                    </p:set>
                                    <p:anim calcmode="lin" valueType="num">
                                      <p:cBhvr additive="base">
                                        <p:cTn id="279" dur="7000" fill="hold"/>
                                        <p:tgtEl>
                                          <p:spTgt spid="268"/>
                                        </p:tgtEl>
                                        <p:attrNameLst>
                                          <p:attrName>ppt_x</p:attrName>
                                        </p:attrNameLst>
                                      </p:cBhvr>
                                      <p:tavLst>
                                        <p:tav tm="0">
                                          <p:val>
                                            <p:strVal val="#ppt_x"/>
                                          </p:val>
                                        </p:tav>
                                        <p:tav tm="100000">
                                          <p:val>
                                            <p:strVal val="#ppt_x"/>
                                          </p:val>
                                        </p:tav>
                                      </p:tavLst>
                                    </p:anim>
                                    <p:anim calcmode="lin" valueType="num">
                                      <p:cBhvr additive="base">
                                        <p:cTn id="280" dur="7000" fill="hold"/>
                                        <p:tgtEl>
                                          <p:spTgt spid="268"/>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700"/>
                                  </p:stCondLst>
                                  <p:childTnLst>
                                    <p:set>
                                      <p:cBhvr>
                                        <p:cTn id="282" dur="1" fill="hold">
                                          <p:stCondLst>
                                            <p:cond delay="0"/>
                                          </p:stCondLst>
                                        </p:cTn>
                                        <p:tgtEl>
                                          <p:spTgt spid="269"/>
                                        </p:tgtEl>
                                        <p:attrNameLst>
                                          <p:attrName>style.visibility</p:attrName>
                                        </p:attrNameLst>
                                      </p:cBhvr>
                                      <p:to>
                                        <p:strVal val="visible"/>
                                      </p:to>
                                    </p:set>
                                    <p:anim calcmode="lin" valueType="num">
                                      <p:cBhvr additive="base">
                                        <p:cTn id="283" dur="7000" fill="hold"/>
                                        <p:tgtEl>
                                          <p:spTgt spid="269"/>
                                        </p:tgtEl>
                                        <p:attrNameLst>
                                          <p:attrName>ppt_x</p:attrName>
                                        </p:attrNameLst>
                                      </p:cBhvr>
                                      <p:tavLst>
                                        <p:tav tm="0">
                                          <p:val>
                                            <p:strVal val="#ppt_x"/>
                                          </p:val>
                                        </p:tav>
                                        <p:tav tm="100000">
                                          <p:val>
                                            <p:strVal val="#ppt_x"/>
                                          </p:val>
                                        </p:tav>
                                      </p:tavLst>
                                    </p:anim>
                                    <p:anim calcmode="lin" valueType="num">
                                      <p:cBhvr additive="base">
                                        <p:cTn id="284" dur="7000" fill="hold"/>
                                        <p:tgtEl>
                                          <p:spTgt spid="269"/>
                                        </p:tgtEl>
                                        <p:attrNameLst>
                                          <p:attrName>ppt_y</p:attrName>
                                        </p:attrNameLst>
                                      </p:cBhvr>
                                      <p:tavLst>
                                        <p:tav tm="0">
                                          <p:val>
                                            <p:strVal val="1+#ppt_h/2"/>
                                          </p:val>
                                        </p:tav>
                                        <p:tav tm="100000">
                                          <p:val>
                                            <p:strVal val="#ppt_y"/>
                                          </p:val>
                                        </p:tav>
                                      </p:tavLst>
                                    </p:anim>
                                  </p:childTnLst>
                                </p:cTn>
                              </p:par>
                              <p:par>
                                <p:cTn id="285" presetID="2" presetClass="entr" presetSubtype="4" fill="hold" grpId="0" nodeType="withEffect">
                                  <p:stCondLst>
                                    <p:cond delay="0"/>
                                  </p:stCondLst>
                                  <p:childTnLst>
                                    <p:set>
                                      <p:cBhvr>
                                        <p:cTn id="286" dur="1" fill="hold">
                                          <p:stCondLst>
                                            <p:cond delay="0"/>
                                          </p:stCondLst>
                                        </p:cTn>
                                        <p:tgtEl>
                                          <p:spTgt spid="270"/>
                                        </p:tgtEl>
                                        <p:attrNameLst>
                                          <p:attrName>style.visibility</p:attrName>
                                        </p:attrNameLst>
                                      </p:cBhvr>
                                      <p:to>
                                        <p:strVal val="visible"/>
                                      </p:to>
                                    </p:set>
                                    <p:anim calcmode="lin" valueType="num">
                                      <p:cBhvr additive="base">
                                        <p:cTn id="287" dur="7000" fill="hold"/>
                                        <p:tgtEl>
                                          <p:spTgt spid="270"/>
                                        </p:tgtEl>
                                        <p:attrNameLst>
                                          <p:attrName>ppt_x</p:attrName>
                                        </p:attrNameLst>
                                      </p:cBhvr>
                                      <p:tavLst>
                                        <p:tav tm="0">
                                          <p:val>
                                            <p:strVal val="#ppt_x"/>
                                          </p:val>
                                        </p:tav>
                                        <p:tav tm="100000">
                                          <p:val>
                                            <p:strVal val="#ppt_x"/>
                                          </p:val>
                                        </p:tav>
                                      </p:tavLst>
                                    </p:anim>
                                    <p:anim calcmode="lin" valueType="num">
                                      <p:cBhvr additive="base">
                                        <p:cTn id="288" dur="7000" fill="hold"/>
                                        <p:tgtEl>
                                          <p:spTgt spid="270"/>
                                        </p:tgtEl>
                                        <p:attrNameLst>
                                          <p:attrName>ppt_y</p:attrName>
                                        </p:attrNameLst>
                                      </p:cBhvr>
                                      <p:tavLst>
                                        <p:tav tm="0">
                                          <p:val>
                                            <p:strVal val="1+#ppt_h/2"/>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4" fill="hold" grpId="0" nodeType="clickEffect">
                                  <p:stCondLst>
                                    <p:cond delay="0"/>
                                  </p:stCondLst>
                                  <p:childTnLst>
                                    <p:set>
                                      <p:cBhvr>
                                        <p:cTn id="292" dur="1" fill="hold">
                                          <p:stCondLst>
                                            <p:cond delay="0"/>
                                          </p:stCondLst>
                                        </p:cTn>
                                        <p:tgtEl>
                                          <p:spTgt spid="271"/>
                                        </p:tgtEl>
                                        <p:attrNameLst>
                                          <p:attrName>style.visibility</p:attrName>
                                        </p:attrNameLst>
                                      </p:cBhvr>
                                      <p:to>
                                        <p:strVal val="visible"/>
                                      </p:to>
                                    </p:set>
                                    <p:anim calcmode="lin" valueType="num">
                                      <p:cBhvr additive="base">
                                        <p:cTn id="293" dur="7000" fill="hold"/>
                                        <p:tgtEl>
                                          <p:spTgt spid="271"/>
                                        </p:tgtEl>
                                        <p:attrNameLst>
                                          <p:attrName>ppt_x</p:attrName>
                                        </p:attrNameLst>
                                      </p:cBhvr>
                                      <p:tavLst>
                                        <p:tav tm="0">
                                          <p:val>
                                            <p:strVal val="#ppt_x"/>
                                          </p:val>
                                        </p:tav>
                                        <p:tav tm="100000">
                                          <p:val>
                                            <p:strVal val="#ppt_x"/>
                                          </p:val>
                                        </p:tav>
                                      </p:tavLst>
                                    </p:anim>
                                    <p:anim calcmode="lin" valueType="num">
                                      <p:cBhvr additive="base">
                                        <p:cTn id="294" dur="7000" fill="hold"/>
                                        <p:tgtEl>
                                          <p:spTgt spid="271"/>
                                        </p:tgtEl>
                                        <p:attrNameLst>
                                          <p:attrName>ppt_y</p:attrName>
                                        </p:attrNameLst>
                                      </p:cBhvr>
                                      <p:tavLst>
                                        <p:tav tm="0">
                                          <p:val>
                                            <p:strVal val="1+#ppt_h/2"/>
                                          </p:val>
                                        </p:tav>
                                        <p:tav tm="100000">
                                          <p:val>
                                            <p:strVal val="#ppt_y"/>
                                          </p:val>
                                        </p:tav>
                                      </p:tavLst>
                                    </p:anim>
                                  </p:childTnLst>
                                </p:cTn>
                              </p:par>
                              <p:par>
                                <p:cTn id="295" presetID="2" presetClass="entr" presetSubtype="4" fill="hold" grpId="0" nodeType="withEffect">
                                  <p:stCondLst>
                                    <p:cond delay="900"/>
                                  </p:stCondLst>
                                  <p:childTnLst>
                                    <p:set>
                                      <p:cBhvr>
                                        <p:cTn id="296" dur="1" fill="hold">
                                          <p:stCondLst>
                                            <p:cond delay="0"/>
                                          </p:stCondLst>
                                        </p:cTn>
                                        <p:tgtEl>
                                          <p:spTgt spid="272"/>
                                        </p:tgtEl>
                                        <p:attrNameLst>
                                          <p:attrName>style.visibility</p:attrName>
                                        </p:attrNameLst>
                                      </p:cBhvr>
                                      <p:to>
                                        <p:strVal val="visible"/>
                                      </p:to>
                                    </p:set>
                                    <p:anim calcmode="lin" valueType="num">
                                      <p:cBhvr additive="base">
                                        <p:cTn id="297" dur="7000" fill="hold"/>
                                        <p:tgtEl>
                                          <p:spTgt spid="272"/>
                                        </p:tgtEl>
                                        <p:attrNameLst>
                                          <p:attrName>ppt_x</p:attrName>
                                        </p:attrNameLst>
                                      </p:cBhvr>
                                      <p:tavLst>
                                        <p:tav tm="0">
                                          <p:val>
                                            <p:strVal val="#ppt_x"/>
                                          </p:val>
                                        </p:tav>
                                        <p:tav tm="100000">
                                          <p:val>
                                            <p:strVal val="#ppt_x"/>
                                          </p:val>
                                        </p:tav>
                                      </p:tavLst>
                                    </p:anim>
                                    <p:anim calcmode="lin" valueType="num">
                                      <p:cBhvr additive="base">
                                        <p:cTn id="298" dur="7000" fill="hold"/>
                                        <p:tgtEl>
                                          <p:spTgt spid="272"/>
                                        </p:tgtEl>
                                        <p:attrNameLst>
                                          <p:attrName>ppt_y</p:attrName>
                                        </p:attrNameLst>
                                      </p:cBhvr>
                                      <p:tavLst>
                                        <p:tav tm="0">
                                          <p:val>
                                            <p:strVal val="1+#ppt_h/2"/>
                                          </p:val>
                                        </p:tav>
                                        <p:tav tm="100000">
                                          <p:val>
                                            <p:strVal val="#ppt_y"/>
                                          </p:val>
                                        </p:tav>
                                      </p:tavLst>
                                    </p:anim>
                                  </p:childTnLst>
                                </p:cTn>
                              </p:par>
                              <p:par>
                                <p:cTn id="299" presetID="2" presetClass="entr" presetSubtype="4" fill="hold" grpId="0" nodeType="withEffect">
                                  <p:stCondLst>
                                    <p:cond delay="0"/>
                                  </p:stCondLst>
                                  <p:childTnLst>
                                    <p:set>
                                      <p:cBhvr>
                                        <p:cTn id="300" dur="1" fill="hold">
                                          <p:stCondLst>
                                            <p:cond delay="0"/>
                                          </p:stCondLst>
                                        </p:cTn>
                                        <p:tgtEl>
                                          <p:spTgt spid="273"/>
                                        </p:tgtEl>
                                        <p:attrNameLst>
                                          <p:attrName>style.visibility</p:attrName>
                                        </p:attrNameLst>
                                      </p:cBhvr>
                                      <p:to>
                                        <p:strVal val="visible"/>
                                      </p:to>
                                    </p:set>
                                    <p:anim calcmode="lin" valueType="num">
                                      <p:cBhvr additive="base">
                                        <p:cTn id="301" dur="7000" fill="hold"/>
                                        <p:tgtEl>
                                          <p:spTgt spid="273"/>
                                        </p:tgtEl>
                                        <p:attrNameLst>
                                          <p:attrName>ppt_x</p:attrName>
                                        </p:attrNameLst>
                                      </p:cBhvr>
                                      <p:tavLst>
                                        <p:tav tm="0">
                                          <p:val>
                                            <p:strVal val="#ppt_x"/>
                                          </p:val>
                                        </p:tav>
                                        <p:tav tm="100000">
                                          <p:val>
                                            <p:strVal val="#ppt_x"/>
                                          </p:val>
                                        </p:tav>
                                      </p:tavLst>
                                    </p:anim>
                                    <p:anim calcmode="lin" valueType="num">
                                      <p:cBhvr additive="base">
                                        <p:cTn id="302" dur="7000" fill="hold"/>
                                        <p:tgtEl>
                                          <p:spTgt spid="2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3" restart="whenNotActive" fill="hold" evtFilter="cancelBubble" nodeType="interactiveSeq">
                <p:stCondLst>
                  <p:cond evt="onClick" delay="0">
                    <p:tgtEl>
                      <p:spTgt spid="3"/>
                    </p:tgtEl>
                  </p:cond>
                </p:stCondLst>
                <p:endSync evt="end" delay="0">
                  <p:rtn val="all"/>
                </p:endSync>
                <p:childTnLst>
                  <p:par>
                    <p:cTn id="304" fill="hold">
                      <p:stCondLst>
                        <p:cond delay="0"/>
                      </p:stCondLst>
                      <p:childTnLst>
                        <p:par>
                          <p:cTn id="305" fill="hold">
                            <p:stCondLst>
                              <p:cond delay="0"/>
                            </p:stCondLst>
                            <p:childTnLst>
                              <p:par>
                                <p:cTn id="306" presetID="1" presetClass="entr" presetSubtype="0" fill="hold" grpId="0" nodeType="clickEffect">
                                  <p:stCondLst>
                                    <p:cond delay="0"/>
                                  </p:stCondLst>
                                  <p:childTnLst>
                                    <p:set>
                                      <p:cBhvr>
                                        <p:cTn id="307" dur="1" fill="hold">
                                          <p:stCondLst>
                                            <p:cond delay="0"/>
                                          </p:stCondLst>
                                        </p:cTn>
                                        <p:tgtEl>
                                          <p:spTgt spid="26"/>
                                        </p:tgtEl>
                                        <p:attrNameLst>
                                          <p:attrName>style.visibility</p:attrName>
                                        </p:attrNameLst>
                                      </p:cBhvr>
                                      <p:to>
                                        <p:strVal val="visible"/>
                                      </p:to>
                                    </p:set>
                                  </p:childTnLst>
                                </p:cTn>
                              </p:par>
                            </p:childTnLst>
                          </p:cTn>
                        </p:par>
                      </p:childTnLst>
                    </p:cTn>
                  </p:par>
                  <p:par>
                    <p:cTn id="308" fill="hold">
                      <p:stCondLst>
                        <p:cond delay="indefinite"/>
                      </p:stCondLst>
                      <p:childTnLst>
                        <p:par>
                          <p:cTn id="309" fill="hold">
                            <p:stCondLst>
                              <p:cond delay="0"/>
                            </p:stCondLst>
                            <p:childTnLst>
                              <p:par>
                                <p:cTn id="310" presetID="1" presetClass="exit" presetSubtype="0" fill="hold" grpId="1" nodeType="clickEffect">
                                  <p:stCondLst>
                                    <p:cond delay="0"/>
                                  </p:stCondLst>
                                  <p:childTnLst>
                                    <p:set>
                                      <p:cBhvr>
                                        <p:cTn id="311" dur="1" fill="hold">
                                          <p:stCondLst>
                                            <p:cond delay="0"/>
                                          </p:stCondLst>
                                        </p:cTn>
                                        <p:tgtEl>
                                          <p:spTgt spid="26"/>
                                        </p:tgtEl>
                                        <p:attrNameLst>
                                          <p:attrName>style.visibility</p:attrName>
                                        </p:attrNameLst>
                                      </p:cBhvr>
                                      <p:to>
                                        <p:strVal val="hidden"/>
                                      </p:to>
                                    </p:set>
                                  </p:childTnLst>
                                </p:cTn>
                              </p:par>
                              <p:par>
                                <p:cTn id="312" presetID="1" presetClass="entr" presetSubtype="0" fill="hold" grpId="0" nodeType="withEffect">
                                  <p:stCondLst>
                                    <p:cond delay="0"/>
                                  </p:stCondLst>
                                  <p:childTnLst>
                                    <p:set>
                                      <p:cBhvr>
                                        <p:cTn id="313" dur="1" fill="hold">
                                          <p:stCondLst>
                                            <p:cond delay="0"/>
                                          </p:stCondLst>
                                        </p:cTn>
                                        <p:tgtEl>
                                          <p:spTgt spid="27"/>
                                        </p:tgtEl>
                                        <p:attrNameLst>
                                          <p:attrName>style.visibility</p:attrName>
                                        </p:attrNameLst>
                                      </p:cBhvr>
                                      <p:to>
                                        <p:strVal val="visible"/>
                                      </p:to>
                                    </p:set>
                                  </p:childTnLst>
                                </p:cTn>
                              </p:par>
                            </p:childTnLst>
                          </p:cTn>
                        </p:par>
                      </p:childTnLst>
                    </p:cTn>
                  </p:par>
                  <p:par>
                    <p:cTn id="314" fill="hold">
                      <p:stCondLst>
                        <p:cond delay="indefinite"/>
                      </p:stCondLst>
                      <p:childTnLst>
                        <p:par>
                          <p:cTn id="315" fill="hold">
                            <p:stCondLst>
                              <p:cond delay="0"/>
                            </p:stCondLst>
                            <p:childTnLst>
                              <p:par>
                                <p:cTn id="316" presetID="1" presetClass="exit" presetSubtype="0" fill="hold" grpId="1" nodeType="clickEffect">
                                  <p:stCondLst>
                                    <p:cond delay="0"/>
                                  </p:stCondLst>
                                  <p:childTnLst>
                                    <p:set>
                                      <p:cBhvr>
                                        <p:cTn id="317" dur="1" fill="hold">
                                          <p:stCondLst>
                                            <p:cond delay="0"/>
                                          </p:stCondLst>
                                        </p:cTn>
                                        <p:tgtEl>
                                          <p:spTgt spid="27"/>
                                        </p:tgtEl>
                                        <p:attrNameLst>
                                          <p:attrName>style.visibility</p:attrName>
                                        </p:attrNameLst>
                                      </p:cBhvr>
                                      <p:to>
                                        <p:strVal val="hidden"/>
                                      </p:to>
                                    </p:set>
                                  </p:childTnLst>
                                </p:cTn>
                              </p:par>
                              <p:par>
                                <p:cTn id="318" presetID="1" presetClass="entr" presetSubtype="0" fill="hold" grpId="0" nodeType="withEffect">
                                  <p:stCondLst>
                                    <p:cond delay="0"/>
                                  </p:stCondLst>
                                  <p:childTnLst>
                                    <p:set>
                                      <p:cBhvr>
                                        <p:cTn id="319" dur="1" fill="hold">
                                          <p:stCondLst>
                                            <p:cond delay="0"/>
                                          </p:stCondLst>
                                        </p:cTn>
                                        <p:tgtEl>
                                          <p:spTgt spid="28"/>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1" presetClass="exit" presetSubtype="0" fill="hold" grpId="1" nodeType="clickEffect">
                                  <p:stCondLst>
                                    <p:cond delay="0"/>
                                  </p:stCondLst>
                                  <p:childTnLst>
                                    <p:set>
                                      <p:cBhvr>
                                        <p:cTn id="323" dur="1" fill="hold">
                                          <p:stCondLst>
                                            <p:cond delay="0"/>
                                          </p:stCondLst>
                                        </p:cTn>
                                        <p:tgtEl>
                                          <p:spTgt spid="28"/>
                                        </p:tgtEl>
                                        <p:attrNameLst>
                                          <p:attrName>style.visibility</p:attrName>
                                        </p:attrNameLst>
                                      </p:cBhvr>
                                      <p:to>
                                        <p:strVal val="hidden"/>
                                      </p:to>
                                    </p:set>
                                  </p:childTnLst>
                                </p:cTn>
                              </p:par>
                              <p:par>
                                <p:cTn id="324" presetID="1" presetClass="entr" presetSubtype="0" fill="hold" grpId="0" nodeType="withEffect">
                                  <p:stCondLst>
                                    <p:cond delay="0"/>
                                  </p:stCondLst>
                                  <p:childTnLst>
                                    <p:set>
                                      <p:cBhvr>
                                        <p:cTn id="325" dur="1" fill="hold">
                                          <p:stCondLst>
                                            <p:cond delay="0"/>
                                          </p:stCondLst>
                                        </p:cTn>
                                        <p:tgtEl>
                                          <p:spTgt spid="29"/>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xit" presetSubtype="0" fill="hold" grpId="1" nodeType="clickEffect">
                                  <p:stCondLst>
                                    <p:cond delay="0"/>
                                  </p:stCondLst>
                                  <p:childTnLst>
                                    <p:set>
                                      <p:cBhvr>
                                        <p:cTn id="329" dur="1" fill="hold">
                                          <p:stCondLst>
                                            <p:cond delay="0"/>
                                          </p:stCondLst>
                                        </p:cTn>
                                        <p:tgtEl>
                                          <p:spTgt spid="29"/>
                                        </p:tgtEl>
                                        <p:attrNameLst>
                                          <p:attrName>style.visibility</p:attrName>
                                        </p:attrNameLst>
                                      </p:cBhvr>
                                      <p:to>
                                        <p:strVal val="hidden"/>
                                      </p:to>
                                    </p:set>
                                  </p:childTnLst>
                                </p:cTn>
                              </p:par>
                              <p:par>
                                <p:cTn id="330" presetID="1" presetClass="entr" presetSubtype="0" fill="hold" grpId="0" nodeType="withEffect">
                                  <p:stCondLst>
                                    <p:cond delay="0"/>
                                  </p:stCondLst>
                                  <p:childTnLst>
                                    <p:set>
                                      <p:cBhvr>
                                        <p:cTn id="331" dur="1" fill="hold">
                                          <p:stCondLst>
                                            <p:cond delay="0"/>
                                          </p:stCondLst>
                                        </p:cTn>
                                        <p:tgtEl>
                                          <p:spTgt spid="30"/>
                                        </p:tgtEl>
                                        <p:attrNameLst>
                                          <p:attrName>style.visibility</p:attrName>
                                        </p:attrNameLst>
                                      </p:cBhvr>
                                      <p:to>
                                        <p:strVal val="visible"/>
                                      </p:to>
                                    </p:set>
                                  </p:childTnLst>
                                </p:cTn>
                              </p:par>
                            </p:childTnLst>
                          </p:cTn>
                        </p:par>
                      </p:childTnLst>
                    </p:cTn>
                  </p:par>
                  <p:par>
                    <p:cTn id="332" fill="hold">
                      <p:stCondLst>
                        <p:cond delay="indefinite"/>
                      </p:stCondLst>
                      <p:childTnLst>
                        <p:par>
                          <p:cTn id="333" fill="hold">
                            <p:stCondLst>
                              <p:cond delay="0"/>
                            </p:stCondLst>
                            <p:childTnLst>
                              <p:par>
                                <p:cTn id="334" presetID="1" presetClass="exit" presetSubtype="0" fill="hold" grpId="1" nodeType="clickEffect">
                                  <p:stCondLst>
                                    <p:cond delay="0"/>
                                  </p:stCondLst>
                                  <p:childTnLst>
                                    <p:set>
                                      <p:cBhvr>
                                        <p:cTn id="335" dur="1" fill="hold">
                                          <p:stCondLst>
                                            <p:cond delay="0"/>
                                          </p:stCondLst>
                                        </p:cTn>
                                        <p:tgtEl>
                                          <p:spTgt spid="30"/>
                                        </p:tgtEl>
                                        <p:attrNameLst>
                                          <p:attrName>style.visibility</p:attrName>
                                        </p:attrNameLst>
                                      </p:cBhvr>
                                      <p:to>
                                        <p:strVal val="hidden"/>
                                      </p:to>
                                    </p:set>
                                  </p:childTnLst>
                                </p:cTn>
                              </p:par>
                              <p:par>
                                <p:cTn id="336" presetID="1" presetClass="entr" presetSubtype="0" fill="hold" grpId="0" nodeType="withEffect">
                                  <p:stCondLst>
                                    <p:cond delay="0"/>
                                  </p:stCondLst>
                                  <p:childTnLst>
                                    <p:set>
                                      <p:cBhvr>
                                        <p:cTn id="337" dur="1" fill="hold">
                                          <p:stCondLst>
                                            <p:cond delay="0"/>
                                          </p:stCondLst>
                                        </p:cTn>
                                        <p:tgtEl>
                                          <p:spTgt spid="31"/>
                                        </p:tgtEl>
                                        <p:attrNameLst>
                                          <p:attrName>style.visibility</p:attrName>
                                        </p:attrNameLst>
                                      </p:cBhvr>
                                      <p:to>
                                        <p:strVal val="visible"/>
                                      </p:to>
                                    </p:set>
                                  </p:childTnLst>
                                </p:cTn>
                              </p:par>
                            </p:childTnLst>
                          </p:cTn>
                        </p:par>
                      </p:childTnLst>
                    </p:cTn>
                  </p:par>
                  <p:par>
                    <p:cTn id="338" fill="hold">
                      <p:stCondLst>
                        <p:cond delay="indefinite"/>
                      </p:stCondLst>
                      <p:childTnLst>
                        <p:par>
                          <p:cTn id="339" fill="hold">
                            <p:stCondLst>
                              <p:cond delay="0"/>
                            </p:stCondLst>
                            <p:childTnLst>
                              <p:par>
                                <p:cTn id="340" presetID="1" presetClass="exit" presetSubtype="0" fill="hold" grpId="1" nodeType="clickEffect">
                                  <p:stCondLst>
                                    <p:cond delay="0"/>
                                  </p:stCondLst>
                                  <p:childTnLst>
                                    <p:set>
                                      <p:cBhvr>
                                        <p:cTn id="341" dur="1" fill="hold">
                                          <p:stCondLst>
                                            <p:cond delay="0"/>
                                          </p:stCondLst>
                                        </p:cTn>
                                        <p:tgtEl>
                                          <p:spTgt spid="31"/>
                                        </p:tgtEl>
                                        <p:attrNameLst>
                                          <p:attrName>style.visibility</p:attrName>
                                        </p:attrNameLst>
                                      </p:cBhvr>
                                      <p:to>
                                        <p:strVal val="hidden"/>
                                      </p:to>
                                    </p:set>
                                  </p:childTnLst>
                                </p:cTn>
                              </p:par>
                              <p:par>
                                <p:cTn id="342" presetID="1" presetClass="entr" presetSubtype="0" fill="hold" grpId="0" nodeType="withEffect">
                                  <p:stCondLst>
                                    <p:cond delay="0"/>
                                  </p:stCondLst>
                                  <p:childTnLst>
                                    <p:set>
                                      <p:cBhvr>
                                        <p:cTn id="343" dur="1" fill="hold">
                                          <p:stCondLst>
                                            <p:cond delay="0"/>
                                          </p:stCondLst>
                                        </p:cTn>
                                        <p:tgtEl>
                                          <p:spTgt spid="32"/>
                                        </p:tgtEl>
                                        <p:attrNameLst>
                                          <p:attrName>style.visibility</p:attrName>
                                        </p:attrNameLst>
                                      </p:cBhvr>
                                      <p:to>
                                        <p:strVal val="visible"/>
                                      </p:to>
                                    </p:set>
                                  </p:childTnLst>
                                </p:cTn>
                              </p:par>
                            </p:childTnLst>
                          </p:cTn>
                        </p:par>
                      </p:childTnLst>
                    </p:cTn>
                  </p:par>
                  <p:par>
                    <p:cTn id="344" fill="hold">
                      <p:stCondLst>
                        <p:cond delay="indefinite"/>
                      </p:stCondLst>
                      <p:childTnLst>
                        <p:par>
                          <p:cTn id="345" fill="hold">
                            <p:stCondLst>
                              <p:cond delay="0"/>
                            </p:stCondLst>
                            <p:childTnLst>
                              <p:par>
                                <p:cTn id="346" presetID="1" presetClass="exit" presetSubtype="0" fill="hold" grpId="1" nodeType="clickEffect">
                                  <p:stCondLst>
                                    <p:cond delay="0"/>
                                  </p:stCondLst>
                                  <p:childTnLst>
                                    <p:set>
                                      <p:cBhvr>
                                        <p:cTn id="347" dur="1" fill="hold">
                                          <p:stCondLst>
                                            <p:cond delay="0"/>
                                          </p:stCondLst>
                                        </p:cTn>
                                        <p:tgtEl>
                                          <p:spTgt spid="32"/>
                                        </p:tgtEl>
                                        <p:attrNameLst>
                                          <p:attrName>style.visibility</p:attrName>
                                        </p:attrNameLst>
                                      </p:cBhvr>
                                      <p:to>
                                        <p:strVal val="hidden"/>
                                      </p:to>
                                    </p:set>
                                  </p:childTnLst>
                                </p:cTn>
                              </p:par>
                              <p:par>
                                <p:cTn id="348" presetID="1" presetClass="entr" presetSubtype="0" fill="hold" grpId="0" nodeType="withEffect">
                                  <p:stCondLst>
                                    <p:cond delay="0"/>
                                  </p:stCondLst>
                                  <p:childTnLst>
                                    <p:set>
                                      <p:cBhvr>
                                        <p:cTn id="349" dur="1" fill="hold">
                                          <p:stCondLst>
                                            <p:cond delay="0"/>
                                          </p:stCondLst>
                                        </p:cTn>
                                        <p:tgtEl>
                                          <p:spTgt spid="33"/>
                                        </p:tgtEl>
                                        <p:attrNameLst>
                                          <p:attrName>style.visibility</p:attrName>
                                        </p:attrNameLst>
                                      </p:cBhvr>
                                      <p:to>
                                        <p:strVal val="visible"/>
                                      </p:to>
                                    </p:set>
                                  </p:childTnLst>
                                </p:cTn>
                              </p:par>
                            </p:childTnLst>
                          </p:cTn>
                        </p:par>
                      </p:childTnLst>
                    </p:cTn>
                  </p:par>
                  <p:par>
                    <p:cTn id="350" fill="hold">
                      <p:stCondLst>
                        <p:cond delay="indefinite"/>
                      </p:stCondLst>
                      <p:childTnLst>
                        <p:par>
                          <p:cTn id="351" fill="hold">
                            <p:stCondLst>
                              <p:cond delay="0"/>
                            </p:stCondLst>
                            <p:childTnLst>
                              <p:par>
                                <p:cTn id="352" presetID="1" presetClass="exit" presetSubtype="0" fill="hold" grpId="1" nodeType="clickEffect">
                                  <p:stCondLst>
                                    <p:cond delay="0"/>
                                  </p:stCondLst>
                                  <p:childTnLst>
                                    <p:set>
                                      <p:cBhvr>
                                        <p:cTn id="353" dur="1" fill="hold">
                                          <p:stCondLst>
                                            <p:cond delay="0"/>
                                          </p:stCondLst>
                                        </p:cTn>
                                        <p:tgtEl>
                                          <p:spTgt spid="33"/>
                                        </p:tgtEl>
                                        <p:attrNameLst>
                                          <p:attrName>style.visibility</p:attrName>
                                        </p:attrNameLst>
                                      </p:cBhvr>
                                      <p:to>
                                        <p:strVal val="hidden"/>
                                      </p:to>
                                    </p:set>
                                  </p:childTnLst>
                                </p:cTn>
                              </p:par>
                              <p:par>
                                <p:cTn id="354" presetID="1" presetClass="entr" presetSubtype="0" fill="hold" grpId="0" nodeType="withEffect">
                                  <p:stCondLst>
                                    <p:cond delay="0"/>
                                  </p:stCondLst>
                                  <p:childTnLst>
                                    <p:set>
                                      <p:cBhvr>
                                        <p:cTn id="355" dur="1" fill="hold">
                                          <p:stCondLst>
                                            <p:cond delay="0"/>
                                          </p:stCondLst>
                                        </p:cTn>
                                        <p:tgtEl>
                                          <p:spTgt spid="34"/>
                                        </p:tgtEl>
                                        <p:attrNameLst>
                                          <p:attrName>style.visibility</p:attrName>
                                        </p:attrNameLst>
                                      </p:cBhvr>
                                      <p:to>
                                        <p:strVal val="visible"/>
                                      </p:to>
                                    </p:set>
                                  </p:childTnLst>
                                </p:cTn>
                              </p:par>
                            </p:childTnLst>
                          </p:cTn>
                        </p:par>
                      </p:childTnLst>
                    </p:cTn>
                  </p:par>
                  <p:par>
                    <p:cTn id="356" fill="hold">
                      <p:stCondLst>
                        <p:cond delay="indefinite"/>
                      </p:stCondLst>
                      <p:childTnLst>
                        <p:par>
                          <p:cTn id="357" fill="hold">
                            <p:stCondLst>
                              <p:cond delay="0"/>
                            </p:stCondLst>
                            <p:childTnLst>
                              <p:par>
                                <p:cTn id="358" presetID="1" presetClass="exit" presetSubtype="0" fill="hold" grpId="1" nodeType="clickEffect">
                                  <p:stCondLst>
                                    <p:cond delay="0"/>
                                  </p:stCondLst>
                                  <p:childTnLst>
                                    <p:set>
                                      <p:cBhvr>
                                        <p:cTn id="359" dur="1" fill="hold">
                                          <p:stCondLst>
                                            <p:cond delay="0"/>
                                          </p:stCondLst>
                                        </p:cTn>
                                        <p:tgtEl>
                                          <p:spTgt spid="34"/>
                                        </p:tgtEl>
                                        <p:attrNameLst>
                                          <p:attrName>style.visibility</p:attrName>
                                        </p:attrNameLst>
                                      </p:cBhvr>
                                      <p:to>
                                        <p:strVal val="hidden"/>
                                      </p:to>
                                    </p:set>
                                  </p:childTnLst>
                                </p:cTn>
                              </p:par>
                              <p:par>
                                <p:cTn id="360" presetID="1" presetClass="entr" presetSubtype="0" fill="hold" grpId="0" nodeType="withEffect">
                                  <p:stCondLst>
                                    <p:cond delay="0"/>
                                  </p:stCondLst>
                                  <p:childTnLst>
                                    <p:set>
                                      <p:cBhvr>
                                        <p:cTn id="361" dur="1" fill="hold">
                                          <p:stCondLst>
                                            <p:cond delay="0"/>
                                          </p:stCondLst>
                                        </p:cTn>
                                        <p:tgtEl>
                                          <p:spTgt spid="5"/>
                                        </p:tgtEl>
                                        <p:attrNameLst>
                                          <p:attrName>style.visibility</p:attrName>
                                        </p:attrNameLst>
                                      </p:cBhvr>
                                      <p:to>
                                        <p:strVal val="visible"/>
                                      </p:to>
                                    </p:set>
                                  </p:childTnLst>
                                </p:cTn>
                              </p:par>
                            </p:childTnLst>
                          </p:cTn>
                        </p:par>
                      </p:childTnLst>
                    </p:cTn>
                  </p:par>
                  <p:par>
                    <p:cTn id="362" fill="hold">
                      <p:stCondLst>
                        <p:cond delay="indefinite"/>
                      </p:stCondLst>
                      <p:childTnLst>
                        <p:par>
                          <p:cTn id="363" fill="hold">
                            <p:stCondLst>
                              <p:cond delay="0"/>
                            </p:stCondLst>
                            <p:childTnLst>
                              <p:par>
                                <p:cTn id="364" presetID="1" presetClass="exit" presetSubtype="0" fill="hold" grpId="1" nodeType="clickEffect">
                                  <p:stCondLst>
                                    <p:cond delay="0"/>
                                  </p:stCondLst>
                                  <p:childTnLst>
                                    <p:set>
                                      <p:cBhvr>
                                        <p:cTn id="365" dur="1" fill="hold">
                                          <p:stCondLst>
                                            <p:cond delay="0"/>
                                          </p:stCondLst>
                                        </p:cTn>
                                        <p:tgtEl>
                                          <p:spTgt spid="5"/>
                                        </p:tgtEl>
                                        <p:attrNameLst>
                                          <p:attrName>style.visibility</p:attrName>
                                        </p:attrNameLst>
                                      </p:cBhvr>
                                      <p:to>
                                        <p:strVal val="hidden"/>
                                      </p:to>
                                    </p:set>
                                  </p:childTnLst>
                                </p:cTn>
                              </p:par>
                              <p:par>
                                <p:cTn id="366" presetID="1" presetClass="entr" presetSubtype="0" fill="hold" grpId="0" nodeType="withEffect">
                                  <p:stCondLst>
                                    <p:cond delay="0"/>
                                  </p:stCondLst>
                                  <p:childTnLst>
                                    <p:set>
                                      <p:cBhvr>
                                        <p:cTn id="367" dur="1" fill="hold">
                                          <p:stCondLst>
                                            <p:cond delay="0"/>
                                          </p:stCondLst>
                                        </p:cTn>
                                        <p:tgtEl>
                                          <p:spTgt spid="35"/>
                                        </p:tgtEl>
                                        <p:attrNameLst>
                                          <p:attrName>style.visibility</p:attrName>
                                        </p:attrNameLst>
                                      </p:cBhvr>
                                      <p:to>
                                        <p:strVal val="visible"/>
                                      </p:to>
                                    </p:set>
                                  </p:childTnLst>
                                </p:cTn>
                              </p:par>
                            </p:childTnLst>
                          </p:cTn>
                        </p:par>
                      </p:childTnLst>
                    </p:cTn>
                  </p:par>
                  <p:par>
                    <p:cTn id="368" fill="hold">
                      <p:stCondLst>
                        <p:cond delay="indefinite"/>
                      </p:stCondLst>
                      <p:childTnLst>
                        <p:par>
                          <p:cTn id="369" fill="hold">
                            <p:stCondLst>
                              <p:cond delay="0"/>
                            </p:stCondLst>
                            <p:childTnLst>
                              <p:par>
                                <p:cTn id="370" presetID="1" presetClass="exit" presetSubtype="0" fill="hold" grpId="1" nodeType="clickEffect">
                                  <p:stCondLst>
                                    <p:cond delay="0"/>
                                  </p:stCondLst>
                                  <p:childTnLst>
                                    <p:set>
                                      <p:cBhvr>
                                        <p:cTn id="371" dur="1" fill="hold">
                                          <p:stCondLst>
                                            <p:cond delay="0"/>
                                          </p:stCondLst>
                                        </p:cTn>
                                        <p:tgtEl>
                                          <p:spTgt spid="35"/>
                                        </p:tgtEl>
                                        <p:attrNameLst>
                                          <p:attrName>style.visibility</p:attrName>
                                        </p:attrNameLst>
                                      </p:cBhvr>
                                      <p:to>
                                        <p:strVal val="hidden"/>
                                      </p:to>
                                    </p:set>
                                  </p:childTnLst>
                                </p:cTn>
                              </p:par>
                              <p:par>
                                <p:cTn id="372" presetID="1" presetClass="entr" presetSubtype="0" fill="hold" grpId="0" nodeType="withEffect">
                                  <p:stCondLst>
                                    <p:cond delay="0"/>
                                  </p:stCondLst>
                                  <p:childTnLst>
                                    <p:set>
                                      <p:cBhvr>
                                        <p:cTn id="373" dur="1" fill="hold">
                                          <p:stCondLst>
                                            <p:cond delay="0"/>
                                          </p:stCondLst>
                                        </p:cTn>
                                        <p:tgtEl>
                                          <p:spTgt spid="6"/>
                                        </p:tgtEl>
                                        <p:attrNameLst>
                                          <p:attrName>style.visibility</p:attrName>
                                        </p:attrNameLst>
                                      </p:cBhvr>
                                      <p:to>
                                        <p:strVal val="visible"/>
                                      </p:to>
                                    </p:set>
                                  </p:childTnLst>
                                </p:cTn>
                              </p:par>
                            </p:childTnLst>
                          </p:cTn>
                        </p:par>
                      </p:childTnLst>
                    </p:cTn>
                  </p:par>
                  <p:par>
                    <p:cTn id="374" fill="hold">
                      <p:stCondLst>
                        <p:cond delay="indefinite"/>
                      </p:stCondLst>
                      <p:childTnLst>
                        <p:par>
                          <p:cTn id="375" fill="hold">
                            <p:stCondLst>
                              <p:cond delay="0"/>
                            </p:stCondLst>
                            <p:childTnLst>
                              <p:par>
                                <p:cTn id="376" presetID="1" presetClass="exit" presetSubtype="0" fill="hold" grpId="1" nodeType="clickEffect">
                                  <p:stCondLst>
                                    <p:cond delay="0"/>
                                  </p:stCondLst>
                                  <p:childTnLst>
                                    <p:set>
                                      <p:cBhvr>
                                        <p:cTn id="377" dur="1" fill="hold">
                                          <p:stCondLst>
                                            <p:cond delay="0"/>
                                          </p:stCondLst>
                                        </p:cTn>
                                        <p:tgtEl>
                                          <p:spTgt spid="6"/>
                                        </p:tgtEl>
                                        <p:attrNameLst>
                                          <p:attrName>style.visibility</p:attrName>
                                        </p:attrNameLst>
                                      </p:cBhvr>
                                      <p:to>
                                        <p:strVal val="hidden"/>
                                      </p:to>
                                    </p:set>
                                  </p:childTnLst>
                                </p:cTn>
                              </p:par>
                              <p:par>
                                <p:cTn id="378" presetID="1" presetClass="entr" presetSubtype="0" fill="hold" grpId="0" nodeType="withEffect">
                                  <p:stCondLst>
                                    <p:cond delay="0"/>
                                  </p:stCondLst>
                                  <p:childTnLst>
                                    <p:set>
                                      <p:cBhvr>
                                        <p:cTn id="379" dur="1" fill="hold">
                                          <p:stCondLst>
                                            <p:cond delay="0"/>
                                          </p:stCondLst>
                                        </p:cTn>
                                        <p:tgtEl>
                                          <p:spTgt spid="7"/>
                                        </p:tgtEl>
                                        <p:attrNameLst>
                                          <p:attrName>style.visibility</p:attrName>
                                        </p:attrNameLst>
                                      </p:cBhvr>
                                      <p:to>
                                        <p:strVal val="visible"/>
                                      </p:to>
                                    </p:set>
                                  </p:childTnLst>
                                </p:cTn>
                              </p:par>
                            </p:childTnLst>
                          </p:cTn>
                        </p:par>
                      </p:childTnLst>
                    </p:cTn>
                  </p:par>
                  <p:par>
                    <p:cTn id="380" fill="hold">
                      <p:stCondLst>
                        <p:cond delay="indefinite"/>
                      </p:stCondLst>
                      <p:childTnLst>
                        <p:par>
                          <p:cTn id="381" fill="hold">
                            <p:stCondLst>
                              <p:cond delay="0"/>
                            </p:stCondLst>
                            <p:childTnLst>
                              <p:par>
                                <p:cTn id="382" presetID="1" presetClass="exit" presetSubtype="0" fill="hold" grpId="1" nodeType="clickEffect">
                                  <p:stCondLst>
                                    <p:cond delay="0"/>
                                  </p:stCondLst>
                                  <p:childTnLst>
                                    <p:set>
                                      <p:cBhvr>
                                        <p:cTn id="383" dur="1" fill="hold">
                                          <p:stCondLst>
                                            <p:cond delay="0"/>
                                          </p:stCondLst>
                                        </p:cTn>
                                        <p:tgtEl>
                                          <p:spTgt spid="7"/>
                                        </p:tgtEl>
                                        <p:attrNameLst>
                                          <p:attrName>style.visibility</p:attrName>
                                        </p:attrNameLst>
                                      </p:cBhvr>
                                      <p:to>
                                        <p:strVal val="hidden"/>
                                      </p:to>
                                    </p:set>
                                  </p:childTnLst>
                                </p:cTn>
                              </p:par>
                              <p:par>
                                <p:cTn id="384" presetID="1" presetClass="entr" presetSubtype="0" fill="hold" grpId="0" nodeType="withEffect">
                                  <p:stCondLst>
                                    <p:cond delay="0"/>
                                  </p:stCondLst>
                                  <p:childTnLst>
                                    <p:set>
                                      <p:cBhvr>
                                        <p:cTn id="385" dur="1" fill="hold">
                                          <p:stCondLst>
                                            <p:cond delay="0"/>
                                          </p:stCondLst>
                                        </p:cTn>
                                        <p:tgtEl>
                                          <p:spTgt spid="8"/>
                                        </p:tgtEl>
                                        <p:attrNameLst>
                                          <p:attrName>style.visibility</p:attrName>
                                        </p:attrNameLst>
                                      </p:cBhvr>
                                      <p:to>
                                        <p:strVal val="visible"/>
                                      </p:to>
                                    </p:set>
                                  </p:childTnLst>
                                </p:cTn>
                              </p:par>
                            </p:childTnLst>
                          </p:cTn>
                        </p:par>
                      </p:childTnLst>
                    </p:cTn>
                  </p:par>
                  <p:par>
                    <p:cTn id="386" fill="hold">
                      <p:stCondLst>
                        <p:cond delay="indefinite"/>
                      </p:stCondLst>
                      <p:childTnLst>
                        <p:par>
                          <p:cTn id="387" fill="hold">
                            <p:stCondLst>
                              <p:cond delay="0"/>
                            </p:stCondLst>
                            <p:childTnLst>
                              <p:par>
                                <p:cTn id="388" presetID="1" presetClass="exit" presetSubtype="0" fill="hold" grpId="1" nodeType="clickEffect">
                                  <p:stCondLst>
                                    <p:cond delay="0"/>
                                  </p:stCondLst>
                                  <p:childTnLst>
                                    <p:set>
                                      <p:cBhvr>
                                        <p:cTn id="389" dur="1" fill="hold">
                                          <p:stCondLst>
                                            <p:cond delay="0"/>
                                          </p:stCondLst>
                                        </p:cTn>
                                        <p:tgtEl>
                                          <p:spTgt spid="8"/>
                                        </p:tgtEl>
                                        <p:attrNameLst>
                                          <p:attrName>style.visibility</p:attrName>
                                        </p:attrNameLst>
                                      </p:cBhvr>
                                      <p:to>
                                        <p:strVal val="hidden"/>
                                      </p:to>
                                    </p:set>
                                  </p:childTnLst>
                                </p:cTn>
                              </p:par>
                              <p:par>
                                <p:cTn id="390" presetID="1" presetClass="entr" presetSubtype="0" fill="hold" grpId="0" nodeType="withEffect">
                                  <p:stCondLst>
                                    <p:cond delay="0"/>
                                  </p:stCondLst>
                                  <p:childTnLst>
                                    <p:set>
                                      <p:cBhvr>
                                        <p:cTn id="391" dur="1" fill="hold">
                                          <p:stCondLst>
                                            <p:cond delay="0"/>
                                          </p:stCondLst>
                                        </p:cTn>
                                        <p:tgtEl>
                                          <p:spTgt spid="9"/>
                                        </p:tgtEl>
                                        <p:attrNameLst>
                                          <p:attrName>style.visibility</p:attrName>
                                        </p:attrNameLst>
                                      </p:cBhvr>
                                      <p:to>
                                        <p:strVal val="visible"/>
                                      </p:to>
                                    </p:set>
                                  </p:childTnLst>
                                </p:cTn>
                              </p:par>
                            </p:childTnLst>
                          </p:cTn>
                        </p:par>
                      </p:childTnLst>
                    </p:cTn>
                  </p:par>
                  <p:par>
                    <p:cTn id="392" fill="hold">
                      <p:stCondLst>
                        <p:cond delay="indefinite"/>
                      </p:stCondLst>
                      <p:childTnLst>
                        <p:par>
                          <p:cTn id="393" fill="hold">
                            <p:stCondLst>
                              <p:cond delay="0"/>
                            </p:stCondLst>
                            <p:childTnLst>
                              <p:par>
                                <p:cTn id="394" presetID="1" presetClass="exit" presetSubtype="0" fill="hold" grpId="1" nodeType="clickEffect">
                                  <p:stCondLst>
                                    <p:cond delay="0"/>
                                  </p:stCondLst>
                                  <p:childTnLst>
                                    <p:set>
                                      <p:cBhvr>
                                        <p:cTn id="395" dur="1" fill="hold">
                                          <p:stCondLst>
                                            <p:cond delay="0"/>
                                          </p:stCondLst>
                                        </p:cTn>
                                        <p:tgtEl>
                                          <p:spTgt spid="9"/>
                                        </p:tgtEl>
                                        <p:attrNameLst>
                                          <p:attrName>style.visibility</p:attrName>
                                        </p:attrNameLst>
                                      </p:cBhvr>
                                      <p:to>
                                        <p:strVal val="hidden"/>
                                      </p:to>
                                    </p:set>
                                  </p:childTnLst>
                                </p:cTn>
                              </p:par>
                              <p:par>
                                <p:cTn id="396" presetID="1" presetClass="entr" presetSubtype="0" fill="hold" grpId="0" nodeType="withEffect">
                                  <p:stCondLst>
                                    <p:cond delay="0"/>
                                  </p:stCondLst>
                                  <p:childTnLst>
                                    <p:set>
                                      <p:cBhvr>
                                        <p:cTn id="397" dur="1" fill="hold">
                                          <p:stCondLst>
                                            <p:cond delay="0"/>
                                          </p:stCondLst>
                                        </p:cTn>
                                        <p:tgtEl>
                                          <p:spTgt spid="10"/>
                                        </p:tgtEl>
                                        <p:attrNameLst>
                                          <p:attrName>style.visibility</p:attrName>
                                        </p:attrNameLst>
                                      </p:cBhvr>
                                      <p:to>
                                        <p:strVal val="visible"/>
                                      </p:to>
                                    </p:set>
                                  </p:childTnLst>
                                </p:cTn>
                              </p:par>
                            </p:childTnLst>
                          </p:cTn>
                        </p:par>
                      </p:childTnLst>
                    </p:cTn>
                  </p:par>
                  <p:par>
                    <p:cTn id="398" fill="hold">
                      <p:stCondLst>
                        <p:cond delay="indefinite"/>
                      </p:stCondLst>
                      <p:childTnLst>
                        <p:par>
                          <p:cTn id="399" fill="hold">
                            <p:stCondLst>
                              <p:cond delay="0"/>
                            </p:stCondLst>
                            <p:childTnLst>
                              <p:par>
                                <p:cTn id="400" presetID="1" presetClass="exit" presetSubtype="0" fill="hold" grpId="1" nodeType="clickEffect">
                                  <p:stCondLst>
                                    <p:cond delay="0"/>
                                  </p:stCondLst>
                                  <p:childTnLst>
                                    <p:set>
                                      <p:cBhvr>
                                        <p:cTn id="401" dur="1" fill="hold">
                                          <p:stCondLst>
                                            <p:cond delay="0"/>
                                          </p:stCondLst>
                                        </p:cTn>
                                        <p:tgtEl>
                                          <p:spTgt spid="10"/>
                                        </p:tgtEl>
                                        <p:attrNameLst>
                                          <p:attrName>style.visibility</p:attrName>
                                        </p:attrNameLst>
                                      </p:cBhvr>
                                      <p:to>
                                        <p:strVal val="hidden"/>
                                      </p:to>
                                    </p:set>
                                  </p:childTnLst>
                                </p:cTn>
                              </p:par>
                              <p:par>
                                <p:cTn id="402" presetID="1" presetClass="entr" presetSubtype="0" fill="hold" grpId="0" nodeType="withEffect">
                                  <p:stCondLst>
                                    <p:cond delay="0"/>
                                  </p:stCondLst>
                                  <p:childTnLst>
                                    <p:set>
                                      <p:cBhvr>
                                        <p:cTn id="403" dur="1" fill="hold">
                                          <p:stCondLst>
                                            <p:cond delay="0"/>
                                          </p:stCondLst>
                                        </p:cTn>
                                        <p:tgtEl>
                                          <p:spTgt spid="14"/>
                                        </p:tgtEl>
                                        <p:attrNameLst>
                                          <p:attrName>style.visibility</p:attrName>
                                        </p:attrNameLst>
                                      </p:cBhvr>
                                      <p:to>
                                        <p:strVal val="visible"/>
                                      </p:to>
                                    </p:set>
                                  </p:childTnLst>
                                </p:cTn>
                              </p:par>
                            </p:childTnLst>
                          </p:cTn>
                        </p:par>
                      </p:childTnLst>
                    </p:cTn>
                  </p:par>
                  <p:par>
                    <p:cTn id="404" fill="hold">
                      <p:stCondLst>
                        <p:cond delay="indefinite"/>
                      </p:stCondLst>
                      <p:childTnLst>
                        <p:par>
                          <p:cTn id="405" fill="hold">
                            <p:stCondLst>
                              <p:cond delay="0"/>
                            </p:stCondLst>
                            <p:childTnLst>
                              <p:par>
                                <p:cTn id="406" presetID="1" presetClass="exit" presetSubtype="0" fill="hold" grpId="1" nodeType="clickEffect">
                                  <p:stCondLst>
                                    <p:cond delay="0"/>
                                  </p:stCondLst>
                                  <p:childTnLst>
                                    <p:set>
                                      <p:cBhvr>
                                        <p:cTn id="407" dur="1" fill="hold">
                                          <p:stCondLst>
                                            <p:cond delay="0"/>
                                          </p:stCondLst>
                                        </p:cTn>
                                        <p:tgtEl>
                                          <p:spTgt spid="14"/>
                                        </p:tgtEl>
                                        <p:attrNameLst>
                                          <p:attrName>style.visibility</p:attrName>
                                        </p:attrNameLst>
                                      </p:cBhvr>
                                      <p:to>
                                        <p:strVal val="hidden"/>
                                      </p:to>
                                    </p:set>
                                  </p:childTnLst>
                                </p:cTn>
                              </p:par>
                              <p:par>
                                <p:cTn id="408" presetID="1" presetClass="entr" presetSubtype="0" fill="hold" grpId="0" nodeType="withEffect">
                                  <p:stCondLst>
                                    <p:cond delay="0"/>
                                  </p:stCondLst>
                                  <p:childTnLst>
                                    <p:set>
                                      <p:cBhvr>
                                        <p:cTn id="409" dur="1" fill="hold">
                                          <p:stCondLst>
                                            <p:cond delay="0"/>
                                          </p:stCondLst>
                                        </p:cTn>
                                        <p:tgtEl>
                                          <p:spTgt spid="13"/>
                                        </p:tgtEl>
                                        <p:attrNameLst>
                                          <p:attrName>style.visibility</p:attrName>
                                        </p:attrNameLst>
                                      </p:cBhvr>
                                      <p:to>
                                        <p:strVal val="visible"/>
                                      </p:to>
                                    </p:set>
                                  </p:childTnLst>
                                </p:cTn>
                              </p:par>
                            </p:childTnLst>
                          </p:cTn>
                        </p:par>
                      </p:childTnLst>
                    </p:cTn>
                  </p:par>
                  <p:par>
                    <p:cTn id="410" fill="hold">
                      <p:stCondLst>
                        <p:cond delay="indefinite"/>
                      </p:stCondLst>
                      <p:childTnLst>
                        <p:par>
                          <p:cTn id="411" fill="hold">
                            <p:stCondLst>
                              <p:cond delay="0"/>
                            </p:stCondLst>
                            <p:childTnLst>
                              <p:par>
                                <p:cTn id="412" presetID="1" presetClass="exit" presetSubtype="0" fill="hold" grpId="1" nodeType="clickEffect">
                                  <p:stCondLst>
                                    <p:cond delay="0"/>
                                  </p:stCondLst>
                                  <p:childTnLst>
                                    <p:set>
                                      <p:cBhvr>
                                        <p:cTn id="413" dur="1" fill="hold">
                                          <p:stCondLst>
                                            <p:cond delay="0"/>
                                          </p:stCondLst>
                                        </p:cTn>
                                        <p:tgtEl>
                                          <p:spTgt spid="13"/>
                                        </p:tgtEl>
                                        <p:attrNameLst>
                                          <p:attrName>style.visibility</p:attrName>
                                        </p:attrNameLst>
                                      </p:cBhvr>
                                      <p:to>
                                        <p:strVal val="hidden"/>
                                      </p:to>
                                    </p:set>
                                  </p:childTnLst>
                                </p:cTn>
                              </p:par>
                              <p:par>
                                <p:cTn id="414" presetID="1" presetClass="entr" presetSubtype="0" fill="hold" grpId="0" nodeType="withEffect">
                                  <p:stCondLst>
                                    <p:cond delay="0"/>
                                  </p:stCondLst>
                                  <p:childTnLst>
                                    <p:set>
                                      <p:cBhvr>
                                        <p:cTn id="415" dur="1" fill="hold">
                                          <p:stCondLst>
                                            <p:cond delay="0"/>
                                          </p:stCondLst>
                                        </p:cTn>
                                        <p:tgtEl>
                                          <p:spTgt spid="12"/>
                                        </p:tgtEl>
                                        <p:attrNameLst>
                                          <p:attrName>style.visibility</p:attrName>
                                        </p:attrNameLst>
                                      </p:cBhvr>
                                      <p:to>
                                        <p:strVal val="visible"/>
                                      </p:to>
                                    </p:set>
                                  </p:childTnLst>
                                </p:cTn>
                              </p:par>
                            </p:childTnLst>
                          </p:cTn>
                        </p:par>
                      </p:childTnLst>
                    </p:cTn>
                  </p:par>
                  <p:par>
                    <p:cTn id="416" fill="hold">
                      <p:stCondLst>
                        <p:cond delay="indefinite"/>
                      </p:stCondLst>
                      <p:childTnLst>
                        <p:par>
                          <p:cTn id="417" fill="hold">
                            <p:stCondLst>
                              <p:cond delay="0"/>
                            </p:stCondLst>
                            <p:childTnLst>
                              <p:par>
                                <p:cTn id="418" presetID="1" presetClass="exit" presetSubtype="0" fill="hold" grpId="1" nodeType="clickEffect">
                                  <p:stCondLst>
                                    <p:cond delay="0"/>
                                  </p:stCondLst>
                                  <p:childTnLst>
                                    <p:set>
                                      <p:cBhvr>
                                        <p:cTn id="419" dur="1" fill="hold">
                                          <p:stCondLst>
                                            <p:cond delay="0"/>
                                          </p:stCondLst>
                                        </p:cTn>
                                        <p:tgtEl>
                                          <p:spTgt spid="12"/>
                                        </p:tgtEl>
                                        <p:attrNameLst>
                                          <p:attrName>style.visibility</p:attrName>
                                        </p:attrNameLst>
                                      </p:cBhvr>
                                      <p:to>
                                        <p:strVal val="hidden"/>
                                      </p:to>
                                    </p:set>
                                  </p:childTnLst>
                                </p:cTn>
                              </p:par>
                              <p:par>
                                <p:cTn id="420" presetID="1" presetClass="entr" presetSubtype="0" fill="hold" grpId="0" nodeType="withEffect">
                                  <p:stCondLst>
                                    <p:cond delay="0"/>
                                  </p:stCondLst>
                                  <p:childTnLst>
                                    <p:set>
                                      <p:cBhvr>
                                        <p:cTn id="421" dur="1" fill="hold">
                                          <p:stCondLst>
                                            <p:cond delay="0"/>
                                          </p:stCondLst>
                                        </p:cTn>
                                        <p:tgtEl>
                                          <p:spTgt spid="40"/>
                                        </p:tgtEl>
                                        <p:attrNameLst>
                                          <p:attrName>style.visibility</p:attrName>
                                        </p:attrNameLst>
                                      </p:cBhvr>
                                      <p:to>
                                        <p:strVal val="visible"/>
                                      </p:to>
                                    </p:set>
                                  </p:childTnLst>
                                </p:cTn>
                              </p:par>
                            </p:childTnLst>
                          </p:cTn>
                        </p:par>
                      </p:childTnLst>
                    </p:cTn>
                  </p:par>
                  <p:par>
                    <p:cTn id="422" fill="hold">
                      <p:stCondLst>
                        <p:cond delay="indefinite"/>
                      </p:stCondLst>
                      <p:childTnLst>
                        <p:par>
                          <p:cTn id="423" fill="hold">
                            <p:stCondLst>
                              <p:cond delay="0"/>
                            </p:stCondLst>
                            <p:childTnLst>
                              <p:par>
                                <p:cTn id="424" presetID="1" presetClass="exit" presetSubtype="0" fill="hold" grpId="1" nodeType="clickEffect">
                                  <p:stCondLst>
                                    <p:cond delay="0"/>
                                  </p:stCondLst>
                                  <p:childTnLst>
                                    <p:set>
                                      <p:cBhvr>
                                        <p:cTn id="425" dur="1" fill="hold">
                                          <p:stCondLst>
                                            <p:cond delay="0"/>
                                          </p:stCondLst>
                                        </p:cTn>
                                        <p:tgtEl>
                                          <p:spTgt spid="40"/>
                                        </p:tgtEl>
                                        <p:attrNameLst>
                                          <p:attrName>style.visibility</p:attrName>
                                        </p:attrNameLst>
                                      </p:cBhvr>
                                      <p:to>
                                        <p:strVal val="hidden"/>
                                      </p:to>
                                    </p:set>
                                  </p:childTnLst>
                                </p:cTn>
                              </p:par>
                              <p:par>
                                <p:cTn id="426" presetID="1" presetClass="entr" presetSubtype="0" fill="hold" grpId="0" nodeType="withEffect">
                                  <p:stCondLst>
                                    <p:cond delay="0"/>
                                  </p:stCondLst>
                                  <p:childTnLst>
                                    <p:set>
                                      <p:cBhvr>
                                        <p:cTn id="427" dur="1" fill="hold">
                                          <p:stCondLst>
                                            <p:cond delay="0"/>
                                          </p:stCondLst>
                                        </p:cTn>
                                        <p:tgtEl>
                                          <p:spTgt spid="39"/>
                                        </p:tgtEl>
                                        <p:attrNameLst>
                                          <p:attrName>style.visibility</p:attrName>
                                        </p:attrNameLst>
                                      </p:cBhvr>
                                      <p:to>
                                        <p:strVal val="visible"/>
                                      </p:to>
                                    </p:set>
                                  </p:childTnLst>
                                </p:cTn>
                              </p:par>
                            </p:childTnLst>
                          </p:cTn>
                        </p:par>
                      </p:childTnLst>
                    </p:cTn>
                  </p:par>
                  <p:par>
                    <p:cTn id="428" fill="hold">
                      <p:stCondLst>
                        <p:cond delay="indefinite"/>
                      </p:stCondLst>
                      <p:childTnLst>
                        <p:par>
                          <p:cTn id="429" fill="hold">
                            <p:stCondLst>
                              <p:cond delay="0"/>
                            </p:stCondLst>
                            <p:childTnLst>
                              <p:par>
                                <p:cTn id="430" presetID="1" presetClass="exit" presetSubtype="0" fill="hold" grpId="1" nodeType="clickEffect">
                                  <p:stCondLst>
                                    <p:cond delay="0"/>
                                  </p:stCondLst>
                                  <p:childTnLst>
                                    <p:set>
                                      <p:cBhvr>
                                        <p:cTn id="431" dur="1" fill="hold">
                                          <p:stCondLst>
                                            <p:cond delay="0"/>
                                          </p:stCondLst>
                                        </p:cTn>
                                        <p:tgtEl>
                                          <p:spTgt spid="39"/>
                                        </p:tgtEl>
                                        <p:attrNameLst>
                                          <p:attrName>style.visibility</p:attrName>
                                        </p:attrNameLst>
                                      </p:cBhvr>
                                      <p:to>
                                        <p:strVal val="hidden"/>
                                      </p:to>
                                    </p:set>
                                  </p:childTnLst>
                                </p:cTn>
                              </p:par>
                              <p:par>
                                <p:cTn id="432" presetID="1" presetClass="entr" presetSubtype="0" fill="hold" grpId="0" nodeType="withEffect">
                                  <p:stCondLst>
                                    <p:cond delay="0"/>
                                  </p:stCondLst>
                                  <p:childTnLst>
                                    <p:set>
                                      <p:cBhvr>
                                        <p:cTn id="433" dur="1" fill="hold">
                                          <p:stCondLst>
                                            <p:cond delay="0"/>
                                          </p:stCondLst>
                                        </p:cTn>
                                        <p:tgtEl>
                                          <p:spTgt spid="38"/>
                                        </p:tgtEl>
                                        <p:attrNameLst>
                                          <p:attrName>style.visibility</p:attrName>
                                        </p:attrNameLst>
                                      </p:cBhvr>
                                      <p:to>
                                        <p:strVal val="visible"/>
                                      </p:to>
                                    </p:set>
                                  </p:childTnLst>
                                </p:cTn>
                              </p:par>
                            </p:childTnLst>
                          </p:cTn>
                        </p:par>
                      </p:childTnLst>
                    </p:cTn>
                  </p:par>
                  <p:par>
                    <p:cTn id="434" fill="hold">
                      <p:stCondLst>
                        <p:cond delay="indefinite"/>
                      </p:stCondLst>
                      <p:childTnLst>
                        <p:par>
                          <p:cTn id="435" fill="hold">
                            <p:stCondLst>
                              <p:cond delay="0"/>
                            </p:stCondLst>
                            <p:childTnLst>
                              <p:par>
                                <p:cTn id="436" presetID="1" presetClass="exit" presetSubtype="0" fill="hold" grpId="1" nodeType="clickEffect">
                                  <p:stCondLst>
                                    <p:cond delay="0"/>
                                  </p:stCondLst>
                                  <p:childTnLst>
                                    <p:set>
                                      <p:cBhvr>
                                        <p:cTn id="437" dur="1" fill="hold">
                                          <p:stCondLst>
                                            <p:cond delay="0"/>
                                          </p:stCondLst>
                                        </p:cTn>
                                        <p:tgtEl>
                                          <p:spTgt spid="38"/>
                                        </p:tgtEl>
                                        <p:attrNameLst>
                                          <p:attrName>style.visibility</p:attrName>
                                        </p:attrNameLst>
                                      </p:cBhvr>
                                      <p:to>
                                        <p:strVal val="hidden"/>
                                      </p:to>
                                    </p:set>
                                  </p:childTnLst>
                                </p:cTn>
                              </p:par>
                              <p:par>
                                <p:cTn id="438" presetID="1" presetClass="entr" presetSubtype="0" fill="hold" grpId="0" nodeType="withEffect">
                                  <p:stCondLst>
                                    <p:cond delay="0"/>
                                  </p:stCondLst>
                                  <p:childTnLst>
                                    <p:set>
                                      <p:cBhvr>
                                        <p:cTn id="439" dur="1" fill="hold">
                                          <p:stCondLst>
                                            <p:cond delay="0"/>
                                          </p:stCondLst>
                                        </p:cTn>
                                        <p:tgtEl>
                                          <p:spTgt spid="37"/>
                                        </p:tgtEl>
                                        <p:attrNameLst>
                                          <p:attrName>style.visibility</p:attrName>
                                        </p:attrNameLst>
                                      </p:cBhvr>
                                      <p:to>
                                        <p:strVal val="visible"/>
                                      </p:to>
                                    </p:set>
                                  </p:childTnLst>
                                </p:cTn>
                              </p:par>
                            </p:childTnLst>
                          </p:cTn>
                        </p:par>
                      </p:childTnLst>
                    </p:cTn>
                  </p:par>
                  <p:par>
                    <p:cTn id="440" fill="hold">
                      <p:stCondLst>
                        <p:cond delay="indefinite"/>
                      </p:stCondLst>
                      <p:childTnLst>
                        <p:par>
                          <p:cTn id="441" fill="hold">
                            <p:stCondLst>
                              <p:cond delay="0"/>
                            </p:stCondLst>
                            <p:childTnLst>
                              <p:par>
                                <p:cTn id="442" presetID="1" presetClass="exit" presetSubtype="0" fill="hold" grpId="1" nodeType="clickEffect">
                                  <p:stCondLst>
                                    <p:cond delay="0"/>
                                  </p:stCondLst>
                                  <p:childTnLst>
                                    <p:set>
                                      <p:cBhvr>
                                        <p:cTn id="443" dur="1" fill="hold">
                                          <p:stCondLst>
                                            <p:cond delay="0"/>
                                          </p:stCondLst>
                                        </p:cTn>
                                        <p:tgtEl>
                                          <p:spTgt spid="37"/>
                                        </p:tgtEl>
                                        <p:attrNameLst>
                                          <p:attrName>style.visibility</p:attrName>
                                        </p:attrNameLst>
                                      </p:cBhvr>
                                      <p:to>
                                        <p:strVal val="hidden"/>
                                      </p:to>
                                    </p:set>
                                  </p:childTnLst>
                                </p:cTn>
                              </p:par>
                              <p:par>
                                <p:cTn id="444" presetID="1" presetClass="entr" presetSubtype="0" fill="hold" grpId="0" nodeType="withEffect">
                                  <p:stCondLst>
                                    <p:cond delay="0"/>
                                  </p:stCondLst>
                                  <p:childTnLst>
                                    <p:set>
                                      <p:cBhvr>
                                        <p:cTn id="445" dur="1" fill="hold">
                                          <p:stCondLst>
                                            <p:cond delay="0"/>
                                          </p:stCondLst>
                                        </p:cTn>
                                        <p:tgtEl>
                                          <p:spTgt spid="36"/>
                                        </p:tgtEl>
                                        <p:attrNameLst>
                                          <p:attrName>style.visibility</p:attrName>
                                        </p:attrNameLst>
                                      </p:cBhvr>
                                      <p:to>
                                        <p:strVal val="visible"/>
                                      </p:to>
                                    </p:set>
                                  </p:childTnLst>
                                </p:cTn>
                              </p:par>
                            </p:childTnLst>
                          </p:cTn>
                        </p:par>
                      </p:childTnLst>
                    </p:cTn>
                  </p:par>
                  <p:par>
                    <p:cTn id="446" fill="hold">
                      <p:stCondLst>
                        <p:cond delay="indefinite"/>
                      </p:stCondLst>
                      <p:childTnLst>
                        <p:par>
                          <p:cTn id="447" fill="hold">
                            <p:stCondLst>
                              <p:cond delay="0"/>
                            </p:stCondLst>
                            <p:childTnLst>
                              <p:par>
                                <p:cTn id="448" presetID="1" presetClass="exit" presetSubtype="0" fill="hold" grpId="1" nodeType="clickEffect">
                                  <p:stCondLst>
                                    <p:cond delay="0"/>
                                  </p:stCondLst>
                                  <p:childTnLst>
                                    <p:set>
                                      <p:cBhvr>
                                        <p:cTn id="449" dur="1" fill="hold">
                                          <p:stCondLst>
                                            <p:cond delay="0"/>
                                          </p:stCondLst>
                                        </p:cTn>
                                        <p:tgtEl>
                                          <p:spTgt spid="36"/>
                                        </p:tgtEl>
                                        <p:attrNameLst>
                                          <p:attrName>style.visibility</p:attrName>
                                        </p:attrNameLst>
                                      </p:cBhvr>
                                      <p:to>
                                        <p:strVal val="hidden"/>
                                      </p:to>
                                    </p:set>
                                  </p:childTnLst>
                                </p:cTn>
                              </p:par>
                              <p:par>
                                <p:cTn id="450" presetID="1" presetClass="entr" presetSubtype="0" fill="hold" grpId="0" nodeType="withEffect">
                                  <p:stCondLst>
                                    <p:cond delay="0"/>
                                  </p:stCondLst>
                                  <p:childTnLst>
                                    <p:set>
                                      <p:cBhvr>
                                        <p:cTn id="451" dur="1" fill="hold">
                                          <p:stCondLst>
                                            <p:cond delay="0"/>
                                          </p:stCondLst>
                                        </p:cTn>
                                        <p:tgtEl>
                                          <p:spTgt spid="11"/>
                                        </p:tgtEl>
                                        <p:attrNameLst>
                                          <p:attrName>style.visibility</p:attrName>
                                        </p:attrNameLst>
                                      </p:cBhvr>
                                      <p:to>
                                        <p:strVal val="visible"/>
                                      </p:to>
                                    </p:set>
                                  </p:childTnLst>
                                </p:cTn>
                              </p:par>
                            </p:childTnLst>
                          </p:cTn>
                        </p:par>
                      </p:childTnLst>
                    </p:cTn>
                  </p:par>
                  <p:par>
                    <p:cTn id="452" fill="hold">
                      <p:stCondLst>
                        <p:cond delay="indefinite"/>
                      </p:stCondLst>
                      <p:childTnLst>
                        <p:par>
                          <p:cTn id="453" fill="hold">
                            <p:stCondLst>
                              <p:cond delay="0"/>
                            </p:stCondLst>
                            <p:childTnLst>
                              <p:par>
                                <p:cTn id="454" presetID="1" presetClass="exit" presetSubtype="0" fill="hold" grpId="1" nodeType="clickEffect">
                                  <p:stCondLst>
                                    <p:cond delay="0"/>
                                  </p:stCondLst>
                                  <p:childTnLst>
                                    <p:set>
                                      <p:cBhvr>
                                        <p:cTn id="455" dur="1" fill="hold">
                                          <p:stCondLst>
                                            <p:cond delay="0"/>
                                          </p:stCondLst>
                                        </p:cTn>
                                        <p:tgtEl>
                                          <p:spTgt spid="11"/>
                                        </p:tgtEl>
                                        <p:attrNameLst>
                                          <p:attrName>style.visibility</p:attrName>
                                        </p:attrNameLst>
                                      </p:cBhvr>
                                      <p:to>
                                        <p:strVal val="hidden"/>
                                      </p:to>
                                    </p:set>
                                  </p:childTnLst>
                                </p:cTn>
                              </p:par>
                              <p:par>
                                <p:cTn id="456" presetID="1" presetClass="entr" presetSubtype="0" fill="hold" grpId="0" nodeType="withEffect">
                                  <p:stCondLst>
                                    <p:cond delay="0"/>
                                  </p:stCondLst>
                                  <p:childTnLst>
                                    <p:set>
                                      <p:cBhvr>
                                        <p:cTn id="457" dur="1" fill="hold">
                                          <p:stCondLst>
                                            <p:cond delay="0"/>
                                          </p:stCondLst>
                                        </p:cTn>
                                        <p:tgtEl>
                                          <p:spTgt spid="15"/>
                                        </p:tgtEl>
                                        <p:attrNameLst>
                                          <p:attrName>style.visibility</p:attrName>
                                        </p:attrNameLst>
                                      </p:cBhvr>
                                      <p:to>
                                        <p:strVal val="visible"/>
                                      </p:to>
                                    </p:set>
                                  </p:childTnLst>
                                </p:cTn>
                              </p:par>
                            </p:childTnLst>
                          </p:cTn>
                        </p:par>
                      </p:childTnLst>
                    </p:cTn>
                  </p:par>
                  <p:par>
                    <p:cTn id="458" fill="hold">
                      <p:stCondLst>
                        <p:cond delay="indefinite"/>
                      </p:stCondLst>
                      <p:childTnLst>
                        <p:par>
                          <p:cTn id="459" fill="hold">
                            <p:stCondLst>
                              <p:cond delay="0"/>
                            </p:stCondLst>
                            <p:childTnLst>
                              <p:par>
                                <p:cTn id="460" presetID="1" presetClass="exit" presetSubtype="0" fill="hold" grpId="1" nodeType="clickEffect">
                                  <p:stCondLst>
                                    <p:cond delay="0"/>
                                  </p:stCondLst>
                                  <p:childTnLst>
                                    <p:set>
                                      <p:cBhvr>
                                        <p:cTn id="461" dur="1" fill="hold">
                                          <p:stCondLst>
                                            <p:cond delay="0"/>
                                          </p:stCondLst>
                                        </p:cTn>
                                        <p:tgtEl>
                                          <p:spTgt spid="15"/>
                                        </p:tgtEl>
                                        <p:attrNameLst>
                                          <p:attrName>style.visibility</p:attrName>
                                        </p:attrNameLst>
                                      </p:cBhvr>
                                      <p:to>
                                        <p:strVal val="hidden"/>
                                      </p:to>
                                    </p:set>
                                  </p:childTnLst>
                                </p:cTn>
                              </p:par>
                              <p:par>
                                <p:cTn id="462" presetID="1" presetClass="entr" presetSubtype="0" fill="hold" grpId="0" nodeType="withEffect">
                                  <p:stCondLst>
                                    <p:cond delay="0"/>
                                  </p:stCondLst>
                                  <p:childTnLst>
                                    <p:set>
                                      <p:cBhvr>
                                        <p:cTn id="463" dur="1" fill="hold">
                                          <p:stCondLst>
                                            <p:cond delay="0"/>
                                          </p:stCondLst>
                                        </p:cTn>
                                        <p:tgtEl>
                                          <p:spTgt spid="18"/>
                                        </p:tgtEl>
                                        <p:attrNameLst>
                                          <p:attrName>style.visibility</p:attrName>
                                        </p:attrNameLst>
                                      </p:cBhvr>
                                      <p:to>
                                        <p:strVal val="visible"/>
                                      </p:to>
                                    </p:set>
                                  </p:childTnLst>
                                </p:cTn>
                              </p:par>
                            </p:childTnLst>
                          </p:cTn>
                        </p:par>
                      </p:childTnLst>
                    </p:cTn>
                  </p:par>
                  <p:par>
                    <p:cTn id="464" fill="hold">
                      <p:stCondLst>
                        <p:cond delay="indefinite"/>
                      </p:stCondLst>
                      <p:childTnLst>
                        <p:par>
                          <p:cTn id="465" fill="hold">
                            <p:stCondLst>
                              <p:cond delay="0"/>
                            </p:stCondLst>
                            <p:childTnLst>
                              <p:par>
                                <p:cTn id="466" presetID="1" presetClass="exit" presetSubtype="0" fill="hold" grpId="1" nodeType="clickEffect">
                                  <p:stCondLst>
                                    <p:cond delay="0"/>
                                  </p:stCondLst>
                                  <p:childTnLst>
                                    <p:set>
                                      <p:cBhvr>
                                        <p:cTn id="467" dur="1" fill="hold">
                                          <p:stCondLst>
                                            <p:cond delay="0"/>
                                          </p:stCondLst>
                                        </p:cTn>
                                        <p:tgtEl>
                                          <p:spTgt spid="18"/>
                                        </p:tgtEl>
                                        <p:attrNameLst>
                                          <p:attrName>style.visibility</p:attrName>
                                        </p:attrNameLst>
                                      </p:cBhvr>
                                      <p:to>
                                        <p:strVal val="hidden"/>
                                      </p:to>
                                    </p:set>
                                  </p:childTnLst>
                                </p:cTn>
                              </p:par>
                              <p:par>
                                <p:cTn id="468" presetID="1" presetClass="entr" presetSubtype="0" fill="hold" grpId="0" nodeType="withEffect">
                                  <p:stCondLst>
                                    <p:cond delay="0"/>
                                  </p:stCondLst>
                                  <p:childTnLst>
                                    <p:set>
                                      <p:cBhvr>
                                        <p:cTn id="469" dur="1" fill="hold">
                                          <p:stCondLst>
                                            <p:cond delay="0"/>
                                          </p:stCondLst>
                                        </p:cTn>
                                        <p:tgtEl>
                                          <p:spTgt spid="19"/>
                                        </p:tgtEl>
                                        <p:attrNameLst>
                                          <p:attrName>style.visibility</p:attrName>
                                        </p:attrNameLst>
                                      </p:cBhvr>
                                      <p:to>
                                        <p:strVal val="visible"/>
                                      </p:to>
                                    </p:set>
                                  </p:childTnLst>
                                </p:cTn>
                              </p:par>
                            </p:childTnLst>
                          </p:cTn>
                        </p:par>
                      </p:childTnLst>
                    </p:cTn>
                  </p:par>
                  <p:par>
                    <p:cTn id="470" fill="hold">
                      <p:stCondLst>
                        <p:cond delay="indefinite"/>
                      </p:stCondLst>
                      <p:childTnLst>
                        <p:par>
                          <p:cTn id="471" fill="hold">
                            <p:stCondLst>
                              <p:cond delay="0"/>
                            </p:stCondLst>
                            <p:childTnLst>
                              <p:par>
                                <p:cTn id="472" presetID="1" presetClass="exit" presetSubtype="0" fill="hold" grpId="1" nodeType="clickEffect">
                                  <p:stCondLst>
                                    <p:cond delay="0"/>
                                  </p:stCondLst>
                                  <p:childTnLst>
                                    <p:set>
                                      <p:cBhvr>
                                        <p:cTn id="473" dur="1" fill="hold">
                                          <p:stCondLst>
                                            <p:cond delay="0"/>
                                          </p:stCondLst>
                                        </p:cTn>
                                        <p:tgtEl>
                                          <p:spTgt spid="19"/>
                                        </p:tgtEl>
                                        <p:attrNameLst>
                                          <p:attrName>style.visibility</p:attrName>
                                        </p:attrNameLst>
                                      </p:cBhvr>
                                      <p:to>
                                        <p:strVal val="hidden"/>
                                      </p:to>
                                    </p:set>
                                  </p:childTnLst>
                                </p:cTn>
                              </p:par>
                              <p:par>
                                <p:cTn id="474" presetID="1" presetClass="entr" presetSubtype="0" fill="hold" grpId="0" nodeType="withEffect">
                                  <p:stCondLst>
                                    <p:cond delay="0"/>
                                  </p:stCondLst>
                                  <p:childTnLst>
                                    <p:set>
                                      <p:cBhvr>
                                        <p:cTn id="475" dur="1" fill="hold">
                                          <p:stCondLst>
                                            <p:cond delay="0"/>
                                          </p:stCondLst>
                                        </p:cTn>
                                        <p:tgtEl>
                                          <p:spTgt spid="20"/>
                                        </p:tgtEl>
                                        <p:attrNameLst>
                                          <p:attrName>style.visibility</p:attrName>
                                        </p:attrNameLst>
                                      </p:cBhvr>
                                      <p:to>
                                        <p:strVal val="visible"/>
                                      </p:to>
                                    </p:set>
                                  </p:childTnLst>
                                </p:cTn>
                              </p:par>
                            </p:childTnLst>
                          </p:cTn>
                        </p:par>
                      </p:childTnLst>
                    </p:cTn>
                  </p:par>
                  <p:par>
                    <p:cTn id="476" fill="hold">
                      <p:stCondLst>
                        <p:cond delay="indefinite"/>
                      </p:stCondLst>
                      <p:childTnLst>
                        <p:par>
                          <p:cTn id="477" fill="hold">
                            <p:stCondLst>
                              <p:cond delay="0"/>
                            </p:stCondLst>
                            <p:childTnLst>
                              <p:par>
                                <p:cTn id="478" presetID="1" presetClass="exit" presetSubtype="0" fill="hold" grpId="1" nodeType="clickEffect">
                                  <p:stCondLst>
                                    <p:cond delay="0"/>
                                  </p:stCondLst>
                                  <p:childTnLst>
                                    <p:set>
                                      <p:cBhvr>
                                        <p:cTn id="479" dur="1" fill="hold">
                                          <p:stCondLst>
                                            <p:cond delay="0"/>
                                          </p:stCondLst>
                                        </p:cTn>
                                        <p:tgtEl>
                                          <p:spTgt spid="20"/>
                                        </p:tgtEl>
                                        <p:attrNameLst>
                                          <p:attrName>style.visibility</p:attrName>
                                        </p:attrNameLst>
                                      </p:cBhvr>
                                      <p:to>
                                        <p:strVal val="hidden"/>
                                      </p:to>
                                    </p:set>
                                  </p:childTnLst>
                                </p:cTn>
                              </p:par>
                              <p:par>
                                <p:cTn id="480" presetID="1" presetClass="entr" presetSubtype="0" fill="hold" grpId="0" nodeType="withEffect">
                                  <p:stCondLst>
                                    <p:cond delay="0"/>
                                  </p:stCondLst>
                                  <p:childTnLst>
                                    <p:set>
                                      <p:cBhvr>
                                        <p:cTn id="481" dur="1" fill="hold">
                                          <p:stCondLst>
                                            <p:cond delay="0"/>
                                          </p:stCondLst>
                                        </p:cTn>
                                        <p:tgtEl>
                                          <p:spTgt spid="16"/>
                                        </p:tgtEl>
                                        <p:attrNameLst>
                                          <p:attrName>style.visibility</p:attrName>
                                        </p:attrNameLst>
                                      </p:cBhvr>
                                      <p:to>
                                        <p:strVal val="visible"/>
                                      </p:to>
                                    </p:set>
                                  </p:childTnLst>
                                </p:cTn>
                              </p:par>
                            </p:childTnLst>
                          </p:cTn>
                        </p:par>
                      </p:childTnLst>
                    </p:cTn>
                  </p:par>
                  <p:par>
                    <p:cTn id="482" fill="hold">
                      <p:stCondLst>
                        <p:cond delay="indefinite"/>
                      </p:stCondLst>
                      <p:childTnLst>
                        <p:par>
                          <p:cTn id="483" fill="hold">
                            <p:stCondLst>
                              <p:cond delay="0"/>
                            </p:stCondLst>
                            <p:childTnLst>
                              <p:par>
                                <p:cTn id="484" presetID="1" presetClass="exit" presetSubtype="0" fill="hold" grpId="1" nodeType="clickEffect">
                                  <p:stCondLst>
                                    <p:cond delay="0"/>
                                  </p:stCondLst>
                                  <p:childTnLst>
                                    <p:set>
                                      <p:cBhvr>
                                        <p:cTn id="485" dur="1" fill="hold">
                                          <p:stCondLst>
                                            <p:cond delay="0"/>
                                          </p:stCondLst>
                                        </p:cTn>
                                        <p:tgtEl>
                                          <p:spTgt spid="16"/>
                                        </p:tgtEl>
                                        <p:attrNameLst>
                                          <p:attrName>style.visibility</p:attrName>
                                        </p:attrNameLst>
                                      </p:cBhvr>
                                      <p:to>
                                        <p:strVal val="hidden"/>
                                      </p:to>
                                    </p:set>
                                  </p:childTnLst>
                                </p:cTn>
                              </p:par>
                              <p:par>
                                <p:cTn id="486" presetID="1" presetClass="entr" presetSubtype="0" fill="hold" grpId="0" nodeType="withEffect">
                                  <p:stCondLst>
                                    <p:cond delay="0"/>
                                  </p:stCondLst>
                                  <p:childTnLst>
                                    <p:set>
                                      <p:cBhvr>
                                        <p:cTn id="487" dur="1" fill="hold">
                                          <p:stCondLst>
                                            <p:cond delay="0"/>
                                          </p:stCondLst>
                                        </p:cTn>
                                        <p:tgtEl>
                                          <p:spTgt spid="17"/>
                                        </p:tgtEl>
                                        <p:attrNameLst>
                                          <p:attrName>style.visibility</p:attrName>
                                        </p:attrNameLst>
                                      </p:cBhvr>
                                      <p:to>
                                        <p:strVal val="visible"/>
                                      </p:to>
                                    </p:set>
                                  </p:childTnLst>
                                </p:cTn>
                              </p:par>
                            </p:childTnLst>
                          </p:cTn>
                        </p:par>
                      </p:childTnLst>
                    </p:cTn>
                  </p:par>
                  <p:par>
                    <p:cTn id="488" fill="hold">
                      <p:stCondLst>
                        <p:cond delay="indefinite"/>
                      </p:stCondLst>
                      <p:childTnLst>
                        <p:par>
                          <p:cTn id="489" fill="hold">
                            <p:stCondLst>
                              <p:cond delay="0"/>
                            </p:stCondLst>
                            <p:childTnLst>
                              <p:par>
                                <p:cTn id="490" presetID="1" presetClass="exit" presetSubtype="0" fill="hold" grpId="1" nodeType="clickEffect">
                                  <p:stCondLst>
                                    <p:cond delay="0"/>
                                  </p:stCondLst>
                                  <p:childTnLst>
                                    <p:set>
                                      <p:cBhvr>
                                        <p:cTn id="491" dur="1" fill="hold">
                                          <p:stCondLst>
                                            <p:cond delay="0"/>
                                          </p:stCondLst>
                                        </p:cTn>
                                        <p:tgtEl>
                                          <p:spTgt spid="17"/>
                                        </p:tgtEl>
                                        <p:attrNameLst>
                                          <p:attrName>style.visibility</p:attrName>
                                        </p:attrNameLst>
                                      </p:cBhvr>
                                      <p:to>
                                        <p:strVal val="hidden"/>
                                      </p:to>
                                    </p:set>
                                  </p:childTnLst>
                                </p:cTn>
                              </p:par>
                              <p:par>
                                <p:cTn id="492" presetID="1" presetClass="entr" presetSubtype="0" fill="hold" grpId="0" nodeType="withEffect">
                                  <p:stCondLst>
                                    <p:cond delay="0"/>
                                  </p:stCondLst>
                                  <p:childTnLst>
                                    <p:set>
                                      <p:cBhvr>
                                        <p:cTn id="493" dur="1" fill="hold">
                                          <p:stCondLst>
                                            <p:cond delay="0"/>
                                          </p:stCondLst>
                                        </p:cTn>
                                        <p:tgtEl>
                                          <p:spTgt spid="21"/>
                                        </p:tgtEl>
                                        <p:attrNameLst>
                                          <p:attrName>style.visibility</p:attrName>
                                        </p:attrNameLst>
                                      </p:cBhvr>
                                      <p:to>
                                        <p:strVal val="visible"/>
                                      </p:to>
                                    </p:set>
                                  </p:childTnLst>
                                </p:cTn>
                              </p:par>
                            </p:childTnLst>
                          </p:cTn>
                        </p:par>
                      </p:childTnLst>
                    </p:cTn>
                  </p:par>
                  <p:par>
                    <p:cTn id="494" fill="hold">
                      <p:stCondLst>
                        <p:cond delay="indefinite"/>
                      </p:stCondLst>
                      <p:childTnLst>
                        <p:par>
                          <p:cTn id="495" fill="hold">
                            <p:stCondLst>
                              <p:cond delay="0"/>
                            </p:stCondLst>
                            <p:childTnLst>
                              <p:par>
                                <p:cTn id="496" presetID="1" presetClass="exit" presetSubtype="0" fill="hold" grpId="1" nodeType="clickEffect">
                                  <p:stCondLst>
                                    <p:cond delay="0"/>
                                  </p:stCondLst>
                                  <p:childTnLst>
                                    <p:set>
                                      <p:cBhvr>
                                        <p:cTn id="497" dur="1" fill="hold">
                                          <p:stCondLst>
                                            <p:cond delay="0"/>
                                          </p:stCondLst>
                                        </p:cTn>
                                        <p:tgtEl>
                                          <p:spTgt spid="21"/>
                                        </p:tgtEl>
                                        <p:attrNameLst>
                                          <p:attrName>style.visibility</p:attrName>
                                        </p:attrNameLst>
                                      </p:cBhvr>
                                      <p:to>
                                        <p:strVal val="hidden"/>
                                      </p:to>
                                    </p:set>
                                  </p:childTnLst>
                                </p:cTn>
                              </p:par>
                              <p:par>
                                <p:cTn id="498" presetID="1" presetClass="entr" presetSubtype="0" fill="hold" grpId="0" nodeType="withEffect">
                                  <p:stCondLst>
                                    <p:cond delay="0"/>
                                  </p:stCondLst>
                                  <p:childTnLst>
                                    <p:set>
                                      <p:cBhvr>
                                        <p:cTn id="499" dur="1" fill="hold">
                                          <p:stCondLst>
                                            <p:cond delay="0"/>
                                          </p:stCondLst>
                                        </p:cTn>
                                        <p:tgtEl>
                                          <p:spTgt spid="22"/>
                                        </p:tgtEl>
                                        <p:attrNameLst>
                                          <p:attrName>style.visibility</p:attrName>
                                        </p:attrNameLst>
                                      </p:cBhvr>
                                      <p:to>
                                        <p:strVal val="visible"/>
                                      </p:to>
                                    </p:set>
                                  </p:childTnLst>
                                </p:cTn>
                              </p:par>
                            </p:childTnLst>
                          </p:cTn>
                        </p:par>
                      </p:childTnLst>
                    </p:cTn>
                  </p:par>
                  <p:par>
                    <p:cTn id="500" fill="hold">
                      <p:stCondLst>
                        <p:cond delay="indefinite"/>
                      </p:stCondLst>
                      <p:childTnLst>
                        <p:par>
                          <p:cTn id="501" fill="hold">
                            <p:stCondLst>
                              <p:cond delay="0"/>
                            </p:stCondLst>
                            <p:childTnLst>
                              <p:par>
                                <p:cTn id="502" presetID="1" presetClass="exit" presetSubtype="0" fill="hold" grpId="1" nodeType="clickEffect">
                                  <p:stCondLst>
                                    <p:cond delay="0"/>
                                  </p:stCondLst>
                                  <p:childTnLst>
                                    <p:set>
                                      <p:cBhvr>
                                        <p:cTn id="503" dur="1" fill="hold">
                                          <p:stCondLst>
                                            <p:cond delay="0"/>
                                          </p:stCondLst>
                                        </p:cTn>
                                        <p:tgtEl>
                                          <p:spTgt spid="22"/>
                                        </p:tgtEl>
                                        <p:attrNameLst>
                                          <p:attrName>style.visibility</p:attrName>
                                        </p:attrNameLst>
                                      </p:cBhvr>
                                      <p:to>
                                        <p:strVal val="hidden"/>
                                      </p:to>
                                    </p:set>
                                  </p:childTnLst>
                                </p:cTn>
                              </p:par>
                              <p:par>
                                <p:cTn id="504" presetID="1" presetClass="entr" presetSubtype="0" fill="hold" grpId="0" nodeType="withEffect">
                                  <p:stCondLst>
                                    <p:cond delay="0"/>
                                  </p:stCondLst>
                                  <p:childTnLst>
                                    <p:set>
                                      <p:cBhvr>
                                        <p:cTn id="505" dur="1" fill="hold">
                                          <p:stCondLst>
                                            <p:cond delay="0"/>
                                          </p:stCondLst>
                                        </p:cTn>
                                        <p:tgtEl>
                                          <p:spTgt spid="23"/>
                                        </p:tgtEl>
                                        <p:attrNameLst>
                                          <p:attrName>style.visibility</p:attrName>
                                        </p:attrNameLst>
                                      </p:cBhvr>
                                      <p:to>
                                        <p:strVal val="visible"/>
                                      </p:to>
                                    </p:set>
                                  </p:childTnLst>
                                </p:cTn>
                              </p:par>
                            </p:childTnLst>
                          </p:cTn>
                        </p:par>
                      </p:childTnLst>
                    </p:cTn>
                  </p:par>
                  <p:par>
                    <p:cTn id="506" fill="hold">
                      <p:stCondLst>
                        <p:cond delay="indefinite"/>
                      </p:stCondLst>
                      <p:childTnLst>
                        <p:par>
                          <p:cTn id="507" fill="hold">
                            <p:stCondLst>
                              <p:cond delay="0"/>
                            </p:stCondLst>
                            <p:childTnLst>
                              <p:par>
                                <p:cTn id="508" presetID="1" presetClass="exit" presetSubtype="0" fill="hold" grpId="1" nodeType="clickEffect">
                                  <p:stCondLst>
                                    <p:cond delay="0"/>
                                  </p:stCondLst>
                                  <p:childTnLst>
                                    <p:set>
                                      <p:cBhvr>
                                        <p:cTn id="509" dur="1" fill="hold">
                                          <p:stCondLst>
                                            <p:cond delay="0"/>
                                          </p:stCondLst>
                                        </p:cTn>
                                        <p:tgtEl>
                                          <p:spTgt spid="23"/>
                                        </p:tgtEl>
                                        <p:attrNameLst>
                                          <p:attrName>style.visibility</p:attrName>
                                        </p:attrNameLst>
                                      </p:cBhvr>
                                      <p:to>
                                        <p:strVal val="hidden"/>
                                      </p:to>
                                    </p:set>
                                  </p:childTnLst>
                                </p:cTn>
                              </p:par>
                              <p:par>
                                <p:cTn id="510" presetID="1" presetClass="entr" presetSubtype="0" fill="hold" grpId="0" nodeType="withEffect">
                                  <p:stCondLst>
                                    <p:cond delay="0"/>
                                  </p:stCondLst>
                                  <p:childTnLst>
                                    <p:set>
                                      <p:cBhvr>
                                        <p:cTn id="511" dur="1" fill="hold">
                                          <p:stCondLst>
                                            <p:cond delay="0"/>
                                          </p:stCondLst>
                                        </p:cTn>
                                        <p:tgtEl>
                                          <p:spTgt spid="24"/>
                                        </p:tgtEl>
                                        <p:attrNameLst>
                                          <p:attrName>style.visibility</p:attrName>
                                        </p:attrNameLst>
                                      </p:cBhvr>
                                      <p:to>
                                        <p:strVal val="visible"/>
                                      </p:to>
                                    </p:set>
                                  </p:childTnLst>
                                </p:cTn>
                              </p:par>
                            </p:childTnLst>
                          </p:cTn>
                        </p:par>
                      </p:childTnLst>
                    </p:cTn>
                  </p:par>
                  <p:par>
                    <p:cTn id="512" fill="hold">
                      <p:stCondLst>
                        <p:cond delay="indefinite"/>
                      </p:stCondLst>
                      <p:childTnLst>
                        <p:par>
                          <p:cTn id="513" fill="hold">
                            <p:stCondLst>
                              <p:cond delay="0"/>
                            </p:stCondLst>
                            <p:childTnLst>
                              <p:par>
                                <p:cTn id="514" presetID="1" presetClass="exit" presetSubtype="0" fill="hold" grpId="1" nodeType="clickEffect">
                                  <p:stCondLst>
                                    <p:cond delay="0"/>
                                  </p:stCondLst>
                                  <p:childTnLst>
                                    <p:set>
                                      <p:cBhvr>
                                        <p:cTn id="515" dur="1" fill="hold">
                                          <p:stCondLst>
                                            <p:cond delay="0"/>
                                          </p:stCondLst>
                                        </p:cTn>
                                        <p:tgtEl>
                                          <p:spTgt spid="24"/>
                                        </p:tgtEl>
                                        <p:attrNameLst>
                                          <p:attrName>style.visibility</p:attrName>
                                        </p:attrNameLst>
                                      </p:cBhvr>
                                      <p:to>
                                        <p:strVal val="hidden"/>
                                      </p:to>
                                    </p:set>
                                  </p:childTnLst>
                                </p:cTn>
                              </p:par>
                              <p:par>
                                <p:cTn id="516" presetID="1" presetClass="entr" presetSubtype="0" fill="hold" grpId="0" nodeType="withEffect">
                                  <p:stCondLst>
                                    <p:cond delay="0"/>
                                  </p:stCondLst>
                                  <p:childTnLst>
                                    <p:set>
                                      <p:cBhvr>
                                        <p:cTn id="517" dur="1" fill="hold">
                                          <p:stCondLst>
                                            <p:cond delay="0"/>
                                          </p:stCondLst>
                                        </p:cTn>
                                        <p:tgtEl>
                                          <p:spTgt spid="25"/>
                                        </p:tgtEl>
                                        <p:attrNameLst>
                                          <p:attrName>style.visibility</p:attrName>
                                        </p:attrNameLst>
                                      </p:cBhvr>
                                      <p:to>
                                        <p:strVal val="visible"/>
                                      </p:to>
                                    </p:set>
                                  </p:childTnLst>
                                </p:cTn>
                              </p:par>
                            </p:childTnLst>
                          </p:cTn>
                        </p:par>
                      </p:childTnLst>
                    </p:cTn>
                  </p:par>
                  <p:par>
                    <p:cTn id="518" fill="hold">
                      <p:stCondLst>
                        <p:cond delay="indefinite"/>
                      </p:stCondLst>
                      <p:childTnLst>
                        <p:par>
                          <p:cTn id="519" fill="hold">
                            <p:stCondLst>
                              <p:cond delay="0"/>
                            </p:stCondLst>
                            <p:childTnLst>
                              <p:par>
                                <p:cTn id="520" presetID="1" presetClass="exit" presetSubtype="0" fill="hold" grpId="1" nodeType="clickEffect">
                                  <p:stCondLst>
                                    <p:cond delay="0"/>
                                  </p:stCondLst>
                                  <p:childTnLst>
                                    <p:set>
                                      <p:cBhvr>
                                        <p:cTn id="521" dur="1" fill="hold">
                                          <p:stCondLst>
                                            <p:cond delay="0"/>
                                          </p:stCondLst>
                                        </p:cTn>
                                        <p:tgtEl>
                                          <p:spTgt spid="25"/>
                                        </p:tgtEl>
                                        <p:attrNameLst>
                                          <p:attrName>style.visibility</p:attrName>
                                        </p:attrNameLst>
                                      </p:cBhvr>
                                      <p:to>
                                        <p:strVal val="hidden"/>
                                      </p:to>
                                    </p:set>
                                  </p:childTnLst>
                                </p:cTn>
                              </p:par>
                              <p:par>
                                <p:cTn id="522" presetID="1" presetClass="entr" presetSubtype="0" fill="hold" grpId="0" nodeType="withEffect">
                                  <p:stCondLst>
                                    <p:cond delay="0"/>
                                  </p:stCondLst>
                                  <p:childTnLst>
                                    <p:set>
                                      <p:cBhvr>
                                        <p:cTn id="523" dur="1" fill="hold">
                                          <p:stCondLst>
                                            <p:cond delay="0"/>
                                          </p:stCondLst>
                                        </p:cTn>
                                        <p:tgtEl>
                                          <p:spTgt spid="41"/>
                                        </p:tgtEl>
                                        <p:attrNameLst>
                                          <p:attrName>style.visibility</p:attrName>
                                        </p:attrNameLst>
                                      </p:cBhvr>
                                      <p:to>
                                        <p:strVal val="visible"/>
                                      </p:to>
                                    </p:set>
                                  </p:childTnLst>
                                </p:cTn>
                              </p:par>
                            </p:childTnLst>
                          </p:cTn>
                        </p:par>
                      </p:childTnLst>
                    </p:cTn>
                  </p:par>
                  <p:par>
                    <p:cTn id="524" fill="hold">
                      <p:stCondLst>
                        <p:cond delay="indefinite"/>
                      </p:stCondLst>
                      <p:childTnLst>
                        <p:par>
                          <p:cTn id="525" fill="hold">
                            <p:stCondLst>
                              <p:cond delay="0"/>
                            </p:stCondLst>
                            <p:childTnLst>
                              <p:par>
                                <p:cTn id="526" presetID="1" presetClass="exit" presetSubtype="0" fill="hold" grpId="1" nodeType="clickEffect">
                                  <p:stCondLst>
                                    <p:cond delay="0"/>
                                  </p:stCondLst>
                                  <p:childTnLst>
                                    <p:set>
                                      <p:cBhvr>
                                        <p:cTn id="527" dur="1" fill="hold">
                                          <p:stCondLst>
                                            <p:cond delay="0"/>
                                          </p:stCondLst>
                                        </p:cTn>
                                        <p:tgtEl>
                                          <p:spTgt spid="41"/>
                                        </p:tgtEl>
                                        <p:attrNameLst>
                                          <p:attrName>style.visibility</p:attrName>
                                        </p:attrNameLst>
                                      </p:cBhvr>
                                      <p:to>
                                        <p:strVal val="hidden"/>
                                      </p:to>
                                    </p:set>
                                  </p:childTnLst>
                                </p:cTn>
                              </p:par>
                              <p:par>
                                <p:cTn id="528" presetID="1" presetClass="entr" presetSubtype="0" fill="hold" grpId="0" nodeType="withEffect">
                                  <p:stCondLst>
                                    <p:cond delay="0"/>
                                  </p:stCondLst>
                                  <p:childTnLst>
                                    <p:set>
                                      <p:cBhvr>
                                        <p:cTn id="529" dur="1" fill="hold">
                                          <p:stCondLst>
                                            <p:cond delay="0"/>
                                          </p:stCondLst>
                                        </p:cTn>
                                        <p:tgtEl>
                                          <p:spTgt spid="42"/>
                                        </p:tgtEl>
                                        <p:attrNameLst>
                                          <p:attrName>style.visibility</p:attrName>
                                        </p:attrNameLst>
                                      </p:cBhvr>
                                      <p:to>
                                        <p:strVal val="visible"/>
                                      </p:to>
                                    </p:set>
                                  </p:childTnLst>
                                </p:cTn>
                              </p:par>
                            </p:childTnLst>
                          </p:cTn>
                        </p:par>
                      </p:childTnLst>
                    </p:cTn>
                  </p:par>
                  <p:par>
                    <p:cTn id="530" fill="hold">
                      <p:stCondLst>
                        <p:cond delay="indefinite"/>
                      </p:stCondLst>
                      <p:childTnLst>
                        <p:par>
                          <p:cTn id="531" fill="hold">
                            <p:stCondLst>
                              <p:cond delay="0"/>
                            </p:stCondLst>
                            <p:childTnLst>
                              <p:par>
                                <p:cTn id="532" presetID="1" presetClass="exit" presetSubtype="0" fill="hold" grpId="1" nodeType="clickEffect">
                                  <p:stCondLst>
                                    <p:cond delay="0"/>
                                  </p:stCondLst>
                                  <p:childTnLst>
                                    <p:set>
                                      <p:cBhvr>
                                        <p:cTn id="533" dur="1" fill="hold">
                                          <p:stCondLst>
                                            <p:cond delay="0"/>
                                          </p:stCondLst>
                                        </p:cTn>
                                        <p:tgtEl>
                                          <p:spTgt spid="42"/>
                                        </p:tgtEl>
                                        <p:attrNameLst>
                                          <p:attrName>style.visibility</p:attrName>
                                        </p:attrNameLst>
                                      </p:cBhvr>
                                      <p:to>
                                        <p:strVal val="hidden"/>
                                      </p:to>
                                    </p:set>
                                  </p:childTnLst>
                                </p:cTn>
                              </p:par>
                              <p:par>
                                <p:cTn id="534" presetID="1" presetClass="entr" presetSubtype="0" fill="hold" grpId="0" nodeType="withEffect">
                                  <p:stCondLst>
                                    <p:cond delay="0"/>
                                  </p:stCondLst>
                                  <p:childTnLst>
                                    <p:set>
                                      <p:cBhvr>
                                        <p:cTn id="535" dur="1" fill="hold">
                                          <p:stCondLst>
                                            <p:cond delay="0"/>
                                          </p:stCondLst>
                                        </p:cTn>
                                        <p:tgtEl>
                                          <p:spTgt spid="43"/>
                                        </p:tgtEl>
                                        <p:attrNameLst>
                                          <p:attrName>style.visibility</p:attrName>
                                        </p:attrNameLst>
                                      </p:cBhvr>
                                      <p:to>
                                        <p:strVal val="visible"/>
                                      </p:to>
                                    </p:set>
                                  </p:childTnLst>
                                </p:cTn>
                              </p:par>
                            </p:childTnLst>
                          </p:cTn>
                        </p:par>
                      </p:childTnLst>
                    </p:cTn>
                  </p:par>
                  <p:par>
                    <p:cTn id="536" fill="hold">
                      <p:stCondLst>
                        <p:cond delay="indefinite"/>
                      </p:stCondLst>
                      <p:childTnLst>
                        <p:par>
                          <p:cTn id="537" fill="hold">
                            <p:stCondLst>
                              <p:cond delay="0"/>
                            </p:stCondLst>
                            <p:childTnLst>
                              <p:par>
                                <p:cTn id="538" presetID="1" presetClass="exit" presetSubtype="0" fill="hold" grpId="1" nodeType="clickEffect">
                                  <p:stCondLst>
                                    <p:cond delay="0"/>
                                  </p:stCondLst>
                                  <p:childTnLst>
                                    <p:set>
                                      <p:cBhvr>
                                        <p:cTn id="539" dur="1" fill="hold">
                                          <p:stCondLst>
                                            <p:cond delay="0"/>
                                          </p:stCondLst>
                                        </p:cTn>
                                        <p:tgtEl>
                                          <p:spTgt spid="43"/>
                                        </p:tgtEl>
                                        <p:attrNameLst>
                                          <p:attrName>style.visibility</p:attrName>
                                        </p:attrNameLst>
                                      </p:cBhvr>
                                      <p:to>
                                        <p:strVal val="hidden"/>
                                      </p:to>
                                    </p:set>
                                  </p:childTnLst>
                                </p:cTn>
                              </p:par>
                            </p:childTnLst>
                          </p:cTn>
                        </p:par>
                      </p:childTnLst>
                    </p:cTn>
                  </p:par>
                  <p:par>
                    <p:cTn id="540" fill="hold">
                      <p:stCondLst>
                        <p:cond delay="indefinite"/>
                      </p:stCondLst>
                      <p:childTnLst>
                        <p:par>
                          <p:cTn id="541" fill="hold">
                            <p:stCondLst>
                              <p:cond delay="0"/>
                            </p:stCondLst>
                            <p:childTnLst>
                              <p:par>
                                <p:cTn id="542" presetID="1" presetClass="entr" presetSubtype="0" fill="hold" grpId="0" nodeType="clickEffect">
                                  <p:stCondLst>
                                    <p:cond delay="0"/>
                                  </p:stCondLst>
                                  <p:childTnLst>
                                    <p:set>
                                      <p:cBhvr>
                                        <p:cTn id="543" dur="1" fill="hold">
                                          <p:stCondLst>
                                            <p:cond delay="0"/>
                                          </p:stCondLst>
                                        </p:cTn>
                                        <p:tgtEl>
                                          <p:spTgt spid="44"/>
                                        </p:tgtEl>
                                        <p:attrNameLst>
                                          <p:attrName>style.visibility</p:attrName>
                                        </p:attrNameLst>
                                      </p:cBhvr>
                                      <p:to>
                                        <p:strVal val="visible"/>
                                      </p:to>
                                    </p:set>
                                  </p:childTnLst>
                                </p:cTn>
                              </p:par>
                            </p:childTnLst>
                          </p:cTn>
                        </p:par>
                      </p:childTnLst>
                    </p:cTn>
                  </p:par>
                  <p:par>
                    <p:cTn id="544" fill="hold">
                      <p:stCondLst>
                        <p:cond delay="indefinite"/>
                      </p:stCondLst>
                      <p:childTnLst>
                        <p:par>
                          <p:cTn id="545" fill="hold">
                            <p:stCondLst>
                              <p:cond delay="0"/>
                            </p:stCondLst>
                            <p:childTnLst>
                              <p:par>
                                <p:cTn id="546" presetID="1" presetClass="exit" presetSubtype="0" fill="hold" grpId="1" nodeType="clickEffect">
                                  <p:stCondLst>
                                    <p:cond delay="0"/>
                                  </p:stCondLst>
                                  <p:childTnLst>
                                    <p:set>
                                      <p:cBhvr>
                                        <p:cTn id="547"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548" restart="whenNotActive" fill="hold" evtFilter="cancelBubble" nodeType="interactiveSeq">
                <p:stCondLst>
                  <p:cond evt="onClick" delay="0">
                    <p:tgtEl>
                      <p:spTgt spid="2"/>
                    </p:tgtEl>
                  </p:cond>
                </p:stCondLst>
                <p:endSync evt="end" delay="0">
                  <p:rtn val="all"/>
                </p:endSync>
                <p:childTnLst>
                  <p:par>
                    <p:cTn id="549" fill="hold">
                      <p:stCondLst>
                        <p:cond delay="0"/>
                      </p:stCondLst>
                      <p:childTnLst>
                        <p:par>
                          <p:cTn id="550" fill="hold">
                            <p:stCondLst>
                              <p:cond delay="0"/>
                            </p:stCondLst>
                            <p:childTnLst>
                              <p:par>
                                <p:cTn id="551" presetID="50" presetClass="path" presetSubtype="0" accel="50000" decel="50000" fill="hold" nodeType="withEffect">
                                  <p:stCondLst>
                                    <p:cond delay="0"/>
                                  </p:stCondLst>
                                  <p:childTnLst>
                                    <p:animMotion origin="layout" path="M -5E-6 2.96296E-6 L 0.55495 2.96296E-6 C 0.80378 2.96296E-6 0.9306 0.21041 1.04727 0.38402 C 1.07149 0.45926 1.11081 0.50833 1.11081 0.61018 " pathEditMode="relative" rAng="0" ptsTypes="AAAA">
                                      <p:cBhvr>
                                        <p:cTn id="552" dur="4000" fill="hold"/>
                                        <p:tgtEl>
                                          <p:spTgt spid="46"/>
                                        </p:tgtEl>
                                        <p:attrNameLst>
                                          <p:attrName>ppt_x</p:attrName>
                                          <p:attrName>ppt_y</p:attrName>
                                        </p:attrNameLst>
                                      </p:cBhvr>
                                      <p:rCtr x="55534" y="30509"/>
                                    </p:animMotion>
                                  </p:childTnLst>
                                </p:cTn>
                              </p:par>
                              <p:par>
                                <p:cTn id="553" presetID="42" presetClass="path" presetSubtype="0" accel="50000" decel="50000" fill="hold" nodeType="withEffect">
                                  <p:stCondLst>
                                    <p:cond delay="0"/>
                                  </p:stCondLst>
                                  <p:childTnLst>
                                    <p:animMotion origin="layout" path="M -3.95833E-6 2.22222E-6 L 1.46654 -0.00602 " pathEditMode="relative" rAng="0" ptsTypes="AA">
                                      <p:cBhvr>
                                        <p:cTn id="554" dur="4000" fill="hold"/>
                                        <p:tgtEl>
                                          <p:spTgt spid="47"/>
                                        </p:tgtEl>
                                        <p:attrNameLst>
                                          <p:attrName>ppt_x</p:attrName>
                                          <p:attrName>ppt_y</p:attrName>
                                        </p:attrNameLst>
                                      </p:cBhvr>
                                      <p:rCtr x="73320" y="-301"/>
                                    </p:animMotion>
                                  </p:childTnLst>
                                </p:cTn>
                              </p:par>
                            </p:childTnLst>
                          </p:cTn>
                        </p:par>
                      </p:childTnLst>
                    </p:cTn>
                  </p:par>
                </p:childTnLst>
              </p:cTn>
              <p:nextCondLst>
                <p:cond evt="onClick" delay="0">
                  <p:tgtEl>
                    <p:spTgt spid="2"/>
                  </p:tgtEl>
                </p:cond>
              </p:nextCondLst>
            </p:seq>
            <p:seq concurrent="1" nextAc="seek">
              <p:cTn id="555" restart="whenNotActive" fill="hold" evtFilter="cancelBubble" nodeType="interactiveSeq">
                <p:stCondLst>
                  <p:cond evt="onClick" delay="0">
                    <p:tgtEl>
                      <p:spTgt spid="45"/>
                    </p:tgtEl>
                  </p:cond>
                </p:stCondLst>
                <p:endSync evt="end" delay="0">
                  <p:rtn val="all"/>
                </p:endSync>
                <p:childTnLst>
                  <p:par>
                    <p:cTn id="556" fill="hold">
                      <p:stCondLst>
                        <p:cond delay="0"/>
                      </p:stCondLst>
                      <p:childTnLst>
                        <p:par>
                          <p:cTn id="557" fill="hold">
                            <p:stCondLst>
                              <p:cond delay="0"/>
                            </p:stCondLst>
                            <p:childTnLst>
                              <p:par>
                                <p:cTn id="558" presetID="2" presetClass="entr" presetSubtype="9" fill="hold" nodeType="clickEffect">
                                  <p:stCondLst>
                                    <p:cond delay="0"/>
                                  </p:stCondLst>
                                  <p:childTnLst>
                                    <p:set>
                                      <p:cBhvr>
                                        <p:cTn id="559" dur="1" fill="hold">
                                          <p:stCondLst>
                                            <p:cond delay="0"/>
                                          </p:stCondLst>
                                        </p:cTn>
                                        <p:tgtEl>
                                          <p:spTgt spid="48"/>
                                        </p:tgtEl>
                                        <p:attrNameLst>
                                          <p:attrName>style.visibility</p:attrName>
                                        </p:attrNameLst>
                                      </p:cBhvr>
                                      <p:to>
                                        <p:strVal val="visible"/>
                                      </p:to>
                                    </p:set>
                                    <p:anim calcmode="lin" valueType="num">
                                      <p:cBhvr additive="base">
                                        <p:cTn id="560" dur="3000" fill="hold"/>
                                        <p:tgtEl>
                                          <p:spTgt spid="48"/>
                                        </p:tgtEl>
                                        <p:attrNameLst>
                                          <p:attrName>ppt_x</p:attrName>
                                        </p:attrNameLst>
                                      </p:cBhvr>
                                      <p:tavLst>
                                        <p:tav tm="0">
                                          <p:val>
                                            <p:strVal val="0-#ppt_w/2"/>
                                          </p:val>
                                        </p:tav>
                                        <p:tav tm="100000">
                                          <p:val>
                                            <p:strVal val="#ppt_x"/>
                                          </p:val>
                                        </p:tav>
                                      </p:tavLst>
                                    </p:anim>
                                    <p:anim calcmode="lin" valueType="num">
                                      <p:cBhvr additive="base">
                                        <p:cTn id="561" dur="3000" fill="hold"/>
                                        <p:tgtEl>
                                          <p:spTgt spid="48"/>
                                        </p:tgtEl>
                                        <p:attrNameLst>
                                          <p:attrName>ppt_y</p:attrName>
                                        </p:attrNameLst>
                                      </p:cBhvr>
                                      <p:tavLst>
                                        <p:tav tm="0">
                                          <p:val>
                                            <p:strVal val="0-#ppt_h/2"/>
                                          </p:val>
                                        </p:tav>
                                        <p:tav tm="100000">
                                          <p:val>
                                            <p:strVal val="#ppt_y"/>
                                          </p:val>
                                        </p:tav>
                                      </p:tavLst>
                                    </p:anim>
                                  </p:childTnLst>
                                </p:cTn>
                              </p:par>
                            </p:childTnLst>
                          </p:cTn>
                        </p:par>
                        <p:par>
                          <p:cTn id="562" fill="hold">
                            <p:stCondLst>
                              <p:cond delay="3000"/>
                            </p:stCondLst>
                            <p:childTnLst>
                              <p:par>
                                <p:cTn id="563" presetID="10" presetClass="entr" presetSubtype="0" fill="hold" grpId="0" nodeType="afterEffect">
                                  <p:stCondLst>
                                    <p:cond delay="0"/>
                                  </p:stCondLst>
                                  <p:childTnLst>
                                    <p:set>
                                      <p:cBhvr>
                                        <p:cTn id="564" dur="1" fill="hold">
                                          <p:stCondLst>
                                            <p:cond delay="0"/>
                                          </p:stCondLst>
                                        </p:cTn>
                                        <p:tgtEl>
                                          <p:spTgt spid="49"/>
                                        </p:tgtEl>
                                        <p:attrNameLst>
                                          <p:attrName>style.visibility</p:attrName>
                                        </p:attrNameLst>
                                      </p:cBhvr>
                                      <p:to>
                                        <p:strVal val="visible"/>
                                      </p:to>
                                    </p:set>
                                    <p:animEffect transition="in" filter="fade">
                                      <p:cBhvr>
                                        <p:cTn id="565" dur="500"/>
                                        <p:tgtEl>
                                          <p:spTgt spid="49"/>
                                        </p:tgtEl>
                                      </p:cBhvr>
                                    </p:animEffect>
                                  </p:childTnLst>
                                </p:cTn>
                              </p:par>
                            </p:childTnLst>
                          </p:cTn>
                        </p:par>
                        <p:par>
                          <p:cTn id="566" fill="hold">
                            <p:stCondLst>
                              <p:cond delay="3500"/>
                            </p:stCondLst>
                            <p:childTnLst>
                              <p:par>
                                <p:cTn id="567" presetID="1" presetClass="mediacall" presetSubtype="0" fill="hold" nodeType="afterEffect">
                                  <p:stCondLst>
                                    <p:cond delay="0"/>
                                  </p:stCondLst>
                                  <p:childTnLst>
                                    <p:cmd type="call" cmd="playFrom(0.0)">
                                      <p:cBhvr>
                                        <p:cTn id="568" dur="4899" fill="hold"/>
                                        <p:tgtEl>
                                          <p:spTgt spid="157"/>
                                        </p:tgtEl>
                                      </p:cBhvr>
                                    </p:cmd>
                                  </p:childTnLst>
                                </p:cTn>
                              </p:par>
                            </p:childTnLst>
                          </p:cTn>
                        </p:par>
                        <p:par>
                          <p:cTn id="569" fill="hold">
                            <p:stCondLst>
                              <p:cond delay="8399"/>
                            </p:stCondLst>
                            <p:childTnLst>
                              <p:par>
                                <p:cTn id="570" presetID="10" presetClass="exit" presetSubtype="0" fill="hold" grpId="1" nodeType="afterEffect">
                                  <p:stCondLst>
                                    <p:cond delay="0"/>
                                  </p:stCondLst>
                                  <p:childTnLst>
                                    <p:animEffect transition="out" filter="fade">
                                      <p:cBhvr>
                                        <p:cTn id="571" dur="500"/>
                                        <p:tgtEl>
                                          <p:spTgt spid="49"/>
                                        </p:tgtEl>
                                      </p:cBhvr>
                                    </p:animEffect>
                                    <p:set>
                                      <p:cBhvr>
                                        <p:cTn id="572" dur="1" fill="hold">
                                          <p:stCondLst>
                                            <p:cond delay="499"/>
                                          </p:stCondLst>
                                        </p:cTn>
                                        <p:tgtEl>
                                          <p:spTgt spid="49"/>
                                        </p:tgtEl>
                                        <p:attrNameLst>
                                          <p:attrName>style.visibility</p:attrName>
                                        </p:attrNameLst>
                                      </p:cBhvr>
                                      <p:to>
                                        <p:strVal val="hidden"/>
                                      </p:to>
                                    </p:set>
                                  </p:childTnLst>
                                </p:cTn>
                              </p:par>
                            </p:childTnLst>
                          </p:cTn>
                        </p:par>
                        <p:par>
                          <p:cTn id="573" fill="hold">
                            <p:stCondLst>
                              <p:cond delay="8899"/>
                            </p:stCondLst>
                            <p:childTnLst>
                              <p:par>
                                <p:cTn id="574" presetID="2" presetClass="exit" presetSubtype="3" fill="hold" nodeType="afterEffect">
                                  <p:stCondLst>
                                    <p:cond delay="0"/>
                                  </p:stCondLst>
                                  <p:childTnLst>
                                    <p:anim calcmode="lin" valueType="num">
                                      <p:cBhvr additive="base">
                                        <p:cTn id="575" dur="2000"/>
                                        <p:tgtEl>
                                          <p:spTgt spid="48"/>
                                        </p:tgtEl>
                                        <p:attrNameLst>
                                          <p:attrName>ppt_x</p:attrName>
                                        </p:attrNameLst>
                                      </p:cBhvr>
                                      <p:tavLst>
                                        <p:tav tm="0">
                                          <p:val>
                                            <p:strVal val="ppt_x"/>
                                          </p:val>
                                        </p:tav>
                                        <p:tav tm="100000">
                                          <p:val>
                                            <p:strVal val="1+ppt_w/2"/>
                                          </p:val>
                                        </p:tav>
                                      </p:tavLst>
                                    </p:anim>
                                    <p:anim calcmode="lin" valueType="num">
                                      <p:cBhvr additive="base">
                                        <p:cTn id="576" dur="2000"/>
                                        <p:tgtEl>
                                          <p:spTgt spid="48"/>
                                        </p:tgtEl>
                                        <p:attrNameLst>
                                          <p:attrName>ppt_y</p:attrName>
                                        </p:attrNameLst>
                                      </p:cBhvr>
                                      <p:tavLst>
                                        <p:tav tm="0">
                                          <p:val>
                                            <p:strVal val="ppt_y"/>
                                          </p:val>
                                        </p:tav>
                                        <p:tav tm="100000">
                                          <p:val>
                                            <p:strVal val="0-ppt_h/2"/>
                                          </p:val>
                                        </p:tav>
                                      </p:tavLst>
                                    </p:anim>
                                    <p:set>
                                      <p:cBhvr>
                                        <p:cTn id="577" dur="1" fill="hold">
                                          <p:stCondLst>
                                            <p:cond delay="1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5"/>
                  </p:tgtEl>
                </p:cond>
              </p:nextCondLst>
            </p:seq>
            <p:audio>
              <p:cMediaNode vol="80000">
                <p:cTn id="578" fill="hold" display="0">
                  <p:stCondLst>
                    <p:cond delay="indefinite"/>
                  </p:stCondLst>
                  <p:endCondLst>
                    <p:cond evt="onStopAudio" delay="0">
                      <p:tgtEl>
                        <p:sldTgt/>
                      </p:tgtEl>
                    </p:cond>
                  </p:endCondLst>
                </p:cTn>
                <p:tgtEl>
                  <p:spTgt spid="157"/>
                </p:tgtEl>
              </p:cMediaNode>
            </p:audio>
            <p:audio>
              <p:cMediaNode vol="20000" numSld="999" showWhenStopped="0">
                <p:cTn id="579" repeatCount="indefinite" fill="hold" display="0">
                  <p:stCondLst>
                    <p:cond delay="indefinite"/>
                  </p:stCondLst>
                  <p:endCondLst>
                    <p:cond evt="onStopAudio" delay="0">
                      <p:tgtEl>
                        <p:sldTgt/>
                      </p:tgtEl>
                    </p:cond>
                  </p:endCondLst>
                </p:cTn>
                <p:tgtEl>
                  <p:spTgt spid="112"/>
                </p:tgtEl>
              </p:cMediaNode>
            </p:audio>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9" grpId="0" animBg="1"/>
      <p:bldP spid="49" grpId="1"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272" grpId="0" animBg="1"/>
      <p:bldP spid="27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215731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spTree>
    <p:extLst>
      <p:ext uri="{BB962C8B-B14F-4D97-AF65-F5344CB8AC3E}">
        <p14:creationId xmlns:p14="http://schemas.microsoft.com/office/powerpoint/2010/main" val="243576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68D2C7-80A3-42D9-92CA-8327F259D721}"/>
              </a:ext>
            </a:extLst>
          </p:cNvPr>
          <p:cNvSpPr>
            <a:spLocks noGrp="1"/>
          </p:cNvSpPr>
          <p:nvPr>
            <p:ph type="title"/>
          </p:nvPr>
        </p:nvSpPr>
        <p:spPr>
          <a:xfrm>
            <a:off x="-602672" y="0"/>
            <a:ext cx="8150102" cy="1325563"/>
          </a:xfrm>
        </p:spPr>
        <p:txBody>
          <a:bodyPr>
            <a:normAutofit/>
          </a:bodyPr>
          <a:lstStyle/>
          <a:p>
            <a:r>
              <a:rPr lang="ar-OM" b="1" dirty="0"/>
              <a:t>التعليمات: </a:t>
            </a:r>
            <a:r>
              <a:rPr lang="ar-OM" dirty="0"/>
              <a:t>لهذه اللعبة عدة أيقونات</a:t>
            </a:r>
            <a:br>
              <a:rPr lang="ar-OM" dirty="0"/>
            </a:br>
            <a:r>
              <a:rPr lang="ar-OM" dirty="0"/>
              <a:t> ولكل واحدة لها حركة معينة:</a:t>
            </a:r>
            <a:endParaRPr lang="en-US" dirty="0"/>
          </a:p>
        </p:txBody>
      </p:sp>
      <p:graphicFrame>
        <p:nvGraphicFramePr>
          <p:cNvPr id="4" name="جدول 4">
            <a:extLst>
              <a:ext uri="{FF2B5EF4-FFF2-40B4-BE49-F238E27FC236}">
                <a16:creationId xmlns:a16="http://schemas.microsoft.com/office/drawing/2014/main" id="{46952D6A-CBD7-4F58-85E4-961F131A2606}"/>
              </a:ext>
            </a:extLst>
          </p:cNvPr>
          <p:cNvGraphicFramePr>
            <a:graphicFrameLocks noGrp="1"/>
          </p:cNvGraphicFramePr>
          <p:nvPr>
            <p:extLst>
              <p:ext uri="{D42A27DB-BD31-4B8C-83A1-F6EECF244321}">
                <p14:modId xmlns:p14="http://schemas.microsoft.com/office/powerpoint/2010/main" val="3549911386"/>
              </p:ext>
            </p:extLst>
          </p:nvPr>
        </p:nvGraphicFramePr>
        <p:xfrm>
          <a:off x="353292" y="1555615"/>
          <a:ext cx="11838708" cy="5302158"/>
        </p:xfrm>
        <a:graphic>
          <a:graphicData uri="http://schemas.openxmlformats.org/drawingml/2006/table">
            <a:tbl>
              <a:tblPr firstRow="1" bandRow="1">
                <a:tableStyleId>{5C22544A-7EE6-4342-B048-85BDC9FD1C3A}</a:tableStyleId>
              </a:tblPr>
              <a:tblGrid>
                <a:gridCol w="10972799">
                  <a:extLst>
                    <a:ext uri="{9D8B030D-6E8A-4147-A177-3AD203B41FA5}">
                      <a16:colId xmlns:a16="http://schemas.microsoft.com/office/drawing/2014/main" val="416114182"/>
                    </a:ext>
                  </a:extLst>
                </a:gridCol>
                <a:gridCol w="865909">
                  <a:extLst>
                    <a:ext uri="{9D8B030D-6E8A-4147-A177-3AD203B41FA5}">
                      <a16:colId xmlns:a16="http://schemas.microsoft.com/office/drawing/2014/main" val="197435577"/>
                    </a:ext>
                  </a:extLst>
                </a:gridCol>
              </a:tblGrid>
              <a:tr h="639853">
                <a:tc>
                  <a:txBody>
                    <a:bodyPr/>
                    <a:lstStyle/>
                    <a:p>
                      <a:r>
                        <a:rPr lang="ar-OM" sz="1800" b="1" dirty="0">
                          <a:solidFill>
                            <a:schemeClr val="tx1"/>
                          </a:solidFill>
                        </a:rPr>
                        <a:t>تعود بك إلى شريحة التعليمات.</a:t>
                      </a:r>
                      <a:endParaRPr lang="en-US" sz="1800" b="1" dirty="0">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a:stretch>
                    </a:blipFill>
                  </a:tcPr>
                </a:tc>
                <a:extLst>
                  <a:ext uri="{0D108BD9-81ED-4DB2-BD59-A6C34878D82A}">
                    <a16:rowId xmlns:a16="http://schemas.microsoft.com/office/drawing/2014/main" val="1751706729"/>
                  </a:ext>
                </a:extLst>
              </a:tr>
              <a:tr h="639853">
                <a:tc>
                  <a:txBody>
                    <a:bodyPr/>
                    <a:lstStyle/>
                    <a:p>
                      <a:r>
                        <a:rPr lang="ar-OM" sz="1800" b="1" dirty="0">
                          <a:solidFill>
                            <a:schemeClr val="tx1"/>
                          </a:solidFill>
                        </a:rPr>
                        <a:t>تظهر لك صورة هدية ، وبالطبع تختار الهدية المناسبة التي تناسب مقدار ما أنت تحب أن تكافئ عليه اللاعب.</a:t>
                      </a:r>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4"/>
                      <a:stretch>
                        <a:fillRect/>
                      </a:stretch>
                    </a:blipFill>
                  </a:tcPr>
                </a:tc>
                <a:extLst>
                  <a:ext uri="{0D108BD9-81ED-4DB2-BD59-A6C34878D82A}">
                    <a16:rowId xmlns:a16="http://schemas.microsoft.com/office/drawing/2014/main" val="4058226640"/>
                  </a:ext>
                </a:extLst>
              </a:tr>
              <a:tr h="639853">
                <a:tc>
                  <a:txBody>
                    <a:bodyPr/>
                    <a:lstStyle/>
                    <a:p>
                      <a:r>
                        <a:rPr lang="ar-OM" sz="1800" b="1" dirty="0">
                          <a:solidFill>
                            <a:schemeClr val="tx1"/>
                          </a:solidFill>
                        </a:rPr>
                        <a:t>تظهر لك صورة الطائر يتأسف وبالتالي ما تراه مناسبا للعقاب</a:t>
                      </a:r>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5"/>
                      <a:stretch>
                        <a:fillRect/>
                      </a:stretch>
                    </a:blipFill>
                  </a:tcPr>
                </a:tc>
                <a:extLst>
                  <a:ext uri="{0D108BD9-81ED-4DB2-BD59-A6C34878D82A}">
                    <a16:rowId xmlns:a16="http://schemas.microsoft.com/office/drawing/2014/main" val="2411303366"/>
                  </a:ext>
                </a:extLst>
              </a:tr>
              <a:tr h="639853">
                <a:tc>
                  <a:txBody>
                    <a:bodyPr/>
                    <a:lstStyle/>
                    <a:p>
                      <a:r>
                        <a:rPr lang="ar-OM" sz="1800" b="1" dirty="0">
                          <a:solidFill>
                            <a:schemeClr val="tx1"/>
                          </a:solidFill>
                        </a:rPr>
                        <a:t>تحمل الحروف أو المقاطع لقراءتها.</a:t>
                      </a:r>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6"/>
                      <a:stretch>
                        <a:fillRect/>
                      </a:stretch>
                    </a:blipFill>
                  </a:tcPr>
                </a:tc>
                <a:extLst>
                  <a:ext uri="{0D108BD9-81ED-4DB2-BD59-A6C34878D82A}">
                    <a16:rowId xmlns:a16="http://schemas.microsoft.com/office/drawing/2014/main" val="2952187998"/>
                  </a:ext>
                </a:extLst>
              </a:tr>
              <a:tr h="639853">
                <a:tc>
                  <a:txBody>
                    <a:bodyPr/>
                    <a:lstStyle/>
                    <a:p>
                      <a:r>
                        <a:rPr lang="ar-OM" sz="1800" b="1" dirty="0">
                          <a:solidFill>
                            <a:schemeClr val="tx1"/>
                          </a:solidFill>
                        </a:rPr>
                        <a:t>تحسب لك عدد البالون الذي تمسكه.</a:t>
                      </a:r>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a:stretch>
                    </a:blipFill>
                  </a:tcPr>
                </a:tc>
                <a:extLst>
                  <a:ext uri="{0D108BD9-81ED-4DB2-BD59-A6C34878D82A}">
                    <a16:rowId xmlns:a16="http://schemas.microsoft.com/office/drawing/2014/main" val="266490291"/>
                  </a:ext>
                </a:extLst>
              </a:tr>
              <a:tr h="639853">
                <a:tc>
                  <a:txBody>
                    <a:bodyPr/>
                    <a:lstStyle/>
                    <a:p>
                      <a:r>
                        <a:rPr lang="ar-OM" sz="1800" b="1" dirty="0">
                          <a:solidFill>
                            <a:schemeClr val="tx1"/>
                          </a:solidFill>
                        </a:rPr>
                        <a:t>تذهب بك للتعليمات.</a:t>
                      </a:r>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8"/>
                      <a:stretch>
                        <a:fillRect/>
                      </a:stretch>
                    </a:blipFill>
                  </a:tcPr>
                </a:tc>
                <a:extLst>
                  <a:ext uri="{0D108BD9-81ED-4DB2-BD59-A6C34878D82A}">
                    <a16:rowId xmlns:a16="http://schemas.microsoft.com/office/drawing/2014/main" val="2793078067"/>
                  </a:ext>
                </a:extLst>
              </a:tr>
              <a:tr h="639853">
                <a:tc>
                  <a:txBody>
                    <a:bodyPr/>
                    <a:lstStyle/>
                    <a:p>
                      <a:r>
                        <a:rPr lang="ar-OM" sz="1800" b="1" dirty="0">
                          <a:solidFill>
                            <a:schemeClr val="tx1"/>
                          </a:solidFill>
                        </a:rPr>
                        <a:t>تضغط فيها لتذهب بك لشريحة بداية اللعبة ثم تضغط السهم أو زر الدخول لمرور البالونات في حال اللاعب الواحد أو لاعبين أو أكثر، فمثلا لاعب واحد كلما قرأ الحرف الذي على </a:t>
                      </a:r>
                      <a:r>
                        <a:rPr lang="ar-OM" sz="1800" b="1" dirty="0" err="1">
                          <a:solidFill>
                            <a:schemeClr val="tx1"/>
                          </a:solidFill>
                        </a:rPr>
                        <a:t>البالونة</a:t>
                      </a:r>
                      <a:r>
                        <a:rPr lang="ar-OM" sz="1800" b="1" dirty="0">
                          <a:solidFill>
                            <a:schemeClr val="tx1"/>
                          </a:solidFill>
                        </a:rPr>
                        <a:t> تنقر على البنت التي تحسب، وفي حال أنه لم يستطيع قراءة </a:t>
                      </a:r>
                      <a:r>
                        <a:rPr lang="ar-OM" sz="1800" b="1" dirty="0" err="1">
                          <a:solidFill>
                            <a:schemeClr val="tx1"/>
                          </a:solidFill>
                        </a:rPr>
                        <a:t>بالونة</a:t>
                      </a:r>
                      <a:r>
                        <a:rPr lang="ar-OM" sz="1800" b="1" dirty="0">
                          <a:solidFill>
                            <a:schemeClr val="tx1"/>
                          </a:solidFill>
                        </a:rPr>
                        <a:t> تنقر للعودة ليلعب اللاعب الثاني عبر النقر على اللاعب ٢ وهكذا وسوف تجد عند عودتك للاعب الأول عدد البالونات التي مسكها فيبدأ بالمسك من جديد وبالنقر على البنت التي تحسب تكمل عد البالون الجديد على البالون القديم. في حال اللعب بفريقين كل فريق يمثل أيقونة لاعب فمثلا يقرأ الأول </a:t>
                      </a:r>
                      <a:r>
                        <a:rPr lang="ar-OM" sz="1800" b="1" dirty="0" err="1">
                          <a:solidFill>
                            <a:schemeClr val="tx1"/>
                          </a:solidFill>
                        </a:rPr>
                        <a:t>بالونته</a:t>
                      </a:r>
                      <a:r>
                        <a:rPr lang="ar-OM" sz="1800" b="1" dirty="0">
                          <a:solidFill>
                            <a:schemeClr val="tx1"/>
                          </a:solidFill>
                        </a:rPr>
                        <a:t> وعند ظهور الثانية يقرأها اللاعب الثاني وهكذا ونعود للفريق الثاني أو اللاعب الثاني في حال أن اللاعب لم يستطيع أن يمسك </a:t>
                      </a:r>
                      <a:r>
                        <a:rPr lang="ar-OM" sz="1800" b="1" dirty="0" err="1">
                          <a:solidFill>
                            <a:schemeClr val="tx1"/>
                          </a:solidFill>
                        </a:rPr>
                        <a:t>بالونة</a:t>
                      </a:r>
                      <a:r>
                        <a:rPr lang="ar-OM" sz="1800" b="1" dirty="0">
                          <a:solidFill>
                            <a:schemeClr val="tx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blipFill dpi="0" rotWithShape="1">
                      <a:blip r:embed="rId9">
                        <a:alphaModFix amt="95000"/>
                      </a:blip>
                      <a:srcRect/>
                      <a:stretch>
                        <a:fillRect/>
                      </a:stretch>
                    </a:blipFill>
                  </a:tcPr>
                </a:tc>
                <a:extLst>
                  <a:ext uri="{0D108BD9-81ED-4DB2-BD59-A6C34878D82A}">
                    <a16:rowId xmlns:a16="http://schemas.microsoft.com/office/drawing/2014/main" val="3118131326"/>
                  </a:ext>
                </a:extLst>
              </a:tr>
            </a:tbl>
          </a:graphicData>
        </a:graphic>
      </p:graphicFrame>
      <p:graphicFrame>
        <p:nvGraphicFramePr>
          <p:cNvPr id="6" name="جدول 6">
            <a:extLst>
              <a:ext uri="{FF2B5EF4-FFF2-40B4-BE49-F238E27FC236}">
                <a16:creationId xmlns:a16="http://schemas.microsoft.com/office/drawing/2014/main" id="{124F9FB0-92A7-4C53-B368-7D6CB41F4F76}"/>
              </a:ext>
            </a:extLst>
          </p:cNvPr>
          <p:cNvGraphicFramePr>
            <a:graphicFrameLocks noGrp="1"/>
          </p:cNvGraphicFramePr>
          <p:nvPr>
            <p:extLst>
              <p:ext uri="{D42A27DB-BD31-4B8C-83A1-F6EECF244321}">
                <p14:modId xmlns:p14="http://schemas.microsoft.com/office/powerpoint/2010/main" val="975761339"/>
              </p:ext>
            </p:extLst>
          </p:nvPr>
        </p:nvGraphicFramePr>
        <p:xfrm>
          <a:off x="1100902" y="3429000"/>
          <a:ext cx="6845473" cy="927275"/>
        </p:xfrm>
        <a:graphic>
          <a:graphicData uri="http://schemas.openxmlformats.org/drawingml/2006/table">
            <a:tbl>
              <a:tblPr firstRow="1" bandRow="1">
                <a:tableStyleId>{5C22544A-7EE6-4342-B048-85BDC9FD1C3A}</a:tableStyleId>
              </a:tblPr>
              <a:tblGrid>
                <a:gridCol w="5133108">
                  <a:extLst>
                    <a:ext uri="{9D8B030D-6E8A-4147-A177-3AD203B41FA5}">
                      <a16:colId xmlns:a16="http://schemas.microsoft.com/office/drawing/2014/main" val="380998427"/>
                    </a:ext>
                  </a:extLst>
                </a:gridCol>
                <a:gridCol w="1712365">
                  <a:extLst>
                    <a:ext uri="{9D8B030D-6E8A-4147-A177-3AD203B41FA5}">
                      <a16:colId xmlns:a16="http://schemas.microsoft.com/office/drawing/2014/main" val="3819214285"/>
                    </a:ext>
                  </a:extLst>
                </a:gridCol>
              </a:tblGrid>
              <a:tr h="927275">
                <a:tc>
                  <a:txBody>
                    <a:bodyPr/>
                    <a:lstStyle/>
                    <a:p>
                      <a:r>
                        <a:rPr lang="ar-OM" dirty="0">
                          <a:solidFill>
                            <a:schemeClr val="tx1"/>
                          </a:solidFill>
                        </a:rPr>
                        <a:t>هذه </a:t>
                      </a:r>
                      <a:r>
                        <a:rPr lang="ar-OM" dirty="0" err="1">
                          <a:solidFill>
                            <a:schemeClr val="tx1"/>
                          </a:solidFill>
                        </a:rPr>
                        <a:t>البالونة</a:t>
                      </a:r>
                      <a:r>
                        <a:rPr lang="ar-OM" dirty="0">
                          <a:solidFill>
                            <a:schemeClr val="tx1"/>
                          </a:solidFill>
                        </a:rPr>
                        <a:t> تذهب باللاعب حيث مربعات التدريب وعند النقر عليها يسمع صوت قراءة الحرف بالحركة التي عليه، فيتدرب على النطق ثم يبدأ اللعب مع المشرف على اللعبة.</a:t>
                      </a:r>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10"/>
                      <a:stretch>
                        <a:fillRect/>
                      </a:stretch>
                    </a:blipFill>
                  </a:tcPr>
                </a:tc>
                <a:extLst>
                  <a:ext uri="{0D108BD9-81ED-4DB2-BD59-A6C34878D82A}">
                    <a16:rowId xmlns:a16="http://schemas.microsoft.com/office/drawing/2014/main" val="3375878750"/>
                  </a:ext>
                </a:extLst>
              </a:tr>
            </a:tbl>
          </a:graphicData>
        </a:graphic>
      </p:graphicFrame>
      <p:pic>
        <p:nvPicPr>
          <p:cNvPr id="7" name="صورة 6">
            <a:hlinkClick r:id="rId11" action="ppaction://hlinksldjump"/>
            <a:extLst>
              <a:ext uri="{FF2B5EF4-FFF2-40B4-BE49-F238E27FC236}">
                <a16:creationId xmlns:a16="http://schemas.microsoft.com/office/drawing/2014/main" id="{C5AB9615-6360-4391-A328-7CE24DF9DE24}"/>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9306707" y="-113081"/>
            <a:ext cx="2677274" cy="1668696"/>
          </a:xfrm>
          <a:prstGeom prst="rect">
            <a:avLst/>
          </a:prstGeom>
        </p:spPr>
      </p:pic>
    </p:spTree>
    <p:extLst>
      <p:ext uri="{BB962C8B-B14F-4D97-AF65-F5344CB8AC3E}">
        <p14:creationId xmlns:p14="http://schemas.microsoft.com/office/powerpoint/2010/main" val="2276061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حر: شكل 1">
            <a:extLst>
              <a:ext uri="{FF2B5EF4-FFF2-40B4-BE49-F238E27FC236}">
                <a16:creationId xmlns:a16="http://schemas.microsoft.com/office/drawing/2014/main" id="{59B89FC2-F570-4B89-9C41-F61D2D9616E1}"/>
              </a:ext>
            </a:extLst>
          </p:cNvPr>
          <p:cNvSpPr/>
          <p:nvPr/>
        </p:nvSpPr>
        <p:spPr>
          <a:xfrm>
            <a:off x="870670" y="171246"/>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سَمِعَ</a:t>
            </a:r>
            <a:endParaRPr lang="en-US" sz="5400" kern="1200">
              <a:ln w="0"/>
              <a:solidFill>
                <a:schemeClr val="tx1"/>
              </a:solidFill>
              <a:effectLst>
                <a:outerShdw blurRad="38100" dist="19050" dir="2700000" algn="tl" rotWithShape="0">
                  <a:schemeClr val="dk1">
                    <a:alpha val="40000"/>
                  </a:schemeClr>
                </a:outerShdw>
              </a:effectLst>
            </a:endParaRPr>
          </a:p>
        </p:txBody>
      </p:sp>
      <p:sp>
        <p:nvSpPr>
          <p:cNvPr id="3" name="شكل حر: شكل 2">
            <a:extLst>
              <a:ext uri="{FF2B5EF4-FFF2-40B4-BE49-F238E27FC236}">
                <a16:creationId xmlns:a16="http://schemas.microsoft.com/office/drawing/2014/main" id="{9C40DDB3-6A2B-4B74-A8E7-F30604240335}"/>
              </a:ext>
            </a:extLst>
          </p:cNvPr>
          <p:cNvSpPr/>
          <p:nvPr/>
        </p:nvSpPr>
        <p:spPr>
          <a:xfrm>
            <a:off x="7282889" y="4912360"/>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حَسِبَ</a:t>
            </a:r>
            <a:endParaRPr lang="en-US" sz="5400" kern="1200">
              <a:ln w="0"/>
              <a:solidFill>
                <a:schemeClr val="tx1"/>
              </a:solidFill>
              <a:effectLst>
                <a:outerShdw blurRad="38100" dist="19050" dir="2700000" algn="tl" rotWithShape="0">
                  <a:schemeClr val="dk1">
                    <a:alpha val="40000"/>
                  </a:schemeClr>
                </a:outerShdw>
              </a:effectLst>
            </a:endParaRPr>
          </a:p>
        </p:txBody>
      </p:sp>
      <p:sp>
        <p:nvSpPr>
          <p:cNvPr id="4" name="شكل حر: شكل 3">
            <a:extLst>
              <a:ext uri="{FF2B5EF4-FFF2-40B4-BE49-F238E27FC236}">
                <a16:creationId xmlns:a16="http://schemas.microsoft.com/office/drawing/2014/main" id="{0A73484E-0C97-4845-9706-DAB440AA9877}"/>
              </a:ext>
            </a:extLst>
          </p:cNvPr>
          <p:cNvSpPr/>
          <p:nvPr/>
        </p:nvSpPr>
        <p:spPr>
          <a:xfrm>
            <a:off x="4356833" y="143394"/>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سَخِطَ</a:t>
            </a:r>
            <a:endParaRPr lang="en-US" sz="5400" kern="1200">
              <a:ln w="0"/>
              <a:solidFill>
                <a:schemeClr val="tx1"/>
              </a:solidFill>
              <a:effectLst>
                <a:outerShdw blurRad="38100" dist="19050" dir="2700000" algn="tl" rotWithShape="0">
                  <a:schemeClr val="dk1">
                    <a:alpha val="40000"/>
                  </a:schemeClr>
                </a:outerShdw>
              </a:effectLst>
            </a:endParaRPr>
          </a:p>
        </p:txBody>
      </p:sp>
      <p:sp>
        <p:nvSpPr>
          <p:cNvPr id="5" name="شكل حر: شكل 4">
            <a:extLst>
              <a:ext uri="{FF2B5EF4-FFF2-40B4-BE49-F238E27FC236}">
                <a16:creationId xmlns:a16="http://schemas.microsoft.com/office/drawing/2014/main" id="{920CF52D-6557-4493-95A0-77E6DE88D943}"/>
              </a:ext>
            </a:extLst>
          </p:cNvPr>
          <p:cNvSpPr/>
          <p:nvPr/>
        </p:nvSpPr>
        <p:spPr>
          <a:xfrm>
            <a:off x="6410860" y="143394"/>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dirty="0">
                <a:ln w="0"/>
                <a:solidFill>
                  <a:schemeClr val="tx1"/>
                </a:solidFill>
                <a:effectLst>
                  <a:outerShdw blurRad="38100" dist="19050" dir="2700000" algn="tl" rotWithShape="0">
                    <a:schemeClr val="dk1">
                      <a:alpha val="40000"/>
                    </a:schemeClr>
                  </a:outerShdw>
                </a:effectLst>
              </a:rPr>
              <a:t>مَعِيَ</a:t>
            </a:r>
            <a:endParaRPr lang="en-US" sz="5400" kern="1200" dirty="0">
              <a:ln w="0"/>
              <a:solidFill>
                <a:schemeClr val="tx1"/>
              </a:solidFill>
              <a:effectLst>
                <a:outerShdw blurRad="38100" dist="19050" dir="2700000" algn="tl" rotWithShape="0">
                  <a:schemeClr val="dk1">
                    <a:alpha val="40000"/>
                  </a:schemeClr>
                </a:outerShdw>
              </a:effectLst>
            </a:endParaRPr>
          </a:p>
        </p:txBody>
      </p:sp>
      <p:sp>
        <p:nvSpPr>
          <p:cNvPr id="6" name="شكل حر: شكل 5">
            <a:extLst>
              <a:ext uri="{FF2B5EF4-FFF2-40B4-BE49-F238E27FC236}">
                <a16:creationId xmlns:a16="http://schemas.microsoft.com/office/drawing/2014/main" id="{5F4FEC9B-1FFD-4E02-8572-175FE38AF546}"/>
              </a:ext>
            </a:extLst>
          </p:cNvPr>
          <p:cNvSpPr/>
          <p:nvPr/>
        </p:nvSpPr>
        <p:spPr>
          <a:xfrm>
            <a:off x="2405078" y="1180158"/>
            <a:ext cx="1871749" cy="191015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خَجِلَ</a:t>
            </a:r>
            <a:endParaRPr lang="en-US" sz="5400" kern="1200">
              <a:ln w="0"/>
              <a:solidFill>
                <a:schemeClr val="tx1"/>
              </a:solidFill>
              <a:effectLst>
                <a:outerShdw blurRad="38100" dist="19050" dir="2700000" algn="tl" rotWithShape="0">
                  <a:schemeClr val="dk1">
                    <a:alpha val="40000"/>
                  </a:schemeClr>
                </a:outerShdw>
              </a:effectLst>
            </a:endParaRPr>
          </a:p>
        </p:txBody>
      </p:sp>
      <p:sp>
        <p:nvSpPr>
          <p:cNvPr id="7" name="شكل حر: شكل 6">
            <a:extLst>
              <a:ext uri="{FF2B5EF4-FFF2-40B4-BE49-F238E27FC236}">
                <a16:creationId xmlns:a16="http://schemas.microsoft.com/office/drawing/2014/main" id="{BE957583-21CA-4FE8-8793-5861C5A7B5CE}"/>
              </a:ext>
            </a:extLst>
          </p:cNvPr>
          <p:cNvSpPr/>
          <p:nvPr/>
        </p:nvSpPr>
        <p:spPr>
          <a:xfrm>
            <a:off x="3975840" y="2543067"/>
            <a:ext cx="1871749" cy="191015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dirty="0">
                <a:ln w="0"/>
                <a:solidFill>
                  <a:schemeClr val="tx1"/>
                </a:solidFill>
                <a:effectLst>
                  <a:outerShdw blurRad="38100" dist="19050" dir="2700000" algn="tl" rotWithShape="0">
                    <a:schemeClr val="dk1">
                      <a:alpha val="40000"/>
                    </a:schemeClr>
                  </a:outerShdw>
                </a:effectLst>
              </a:rPr>
              <a:t>رَضِيَ</a:t>
            </a:r>
            <a:endParaRPr lang="en-US" sz="5400" kern="1200" dirty="0">
              <a:ln w="0"/>
              <a:solidFill>
                <a:schemeClr val="tx1"/>
              </a:solidFill>
              <a:effectLst>
                <a:outerShdw blurRad="38100" dist="19050" dir="2700000" algn="tl" rotWithShape="0">
                  <a:schemeClr val="dk1">
                    <a:alpha val="40000"/>
                  </a:schemeClr>
                </a:outerShdw>
              </a:effectLst>
            </a:endParaRPr>
          </a:p>
        </p:txBody>
      </p:sp>
      <p:sp>
        <p:nvSpPr>
          <p:cNvPr id="8" name="شكل حر: شكل 7">
            <a:extLst>
              <a:ext uri="{FF2B5EF4-FFF2-40B4-BE49-F238E27FC236}">
                <a16:creationId xmlns:a16="http://schemas.microsoft.com/office/drawing/2014/main" id="{A5EC7956-F2F5-4C02-879D-56E920475E76}"/>
              </a:ext>
            </a:extLst>
          </p:cNvPr>
          <p:cNvSpPr/>
          <p:nvPr/>
        </p:nvSpPr>
        <p:spPr>
          <a:xfrm>
            <a:off x="5666117" y="1820143"/>
            <a:ext cx="1871749" cy="191015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فَرِحَ</a:t>
            </a:r>
            <a:endParaRPr lang="en-US" sz="5400" kern="1200">
              <a:ln w="0"/>
              <a:solidFill>
                <a:schemeClr val="tx1"/>
              </a:solidFill>
              <a:effectLst>
                <a:outerShdw blurRad="38100" dist="19050" dir="2700000" algn="tl" rotWithShape="0">
                  <a:schemeClr val="dk1">
                    <a:alpha val="40000"/>
                  </a:schemeClr>
                </a:outerShdw>
              </a:effectLst>
            </a:endParaRPr>
          </a:p>
        </p:txBody>
      </p:sp>
      <p:sp>
        <p:nvSpPr>
          <p:cNvPr id="9" name="شكل حر: شكل 8">
            <a:extLst>
              <a:ext uri="{FF2B5EF4-FFF2-40B4-BE49-F238E27FC236}">
                <a16:creationId xmlns:a16="http://schemas.microsoft.com/office/drawing/2014/main" id="{1261F7A3-A940-4AC9-ADFC-3D9D69D8C2C8}"/>
              </a:ext>
            </a:extLst>
          </p:cNvPr>
          <p:cNvSpPr/>
          <p:nvPr/>
        </p:nvSpPr>
        <p:spPr>
          <a:xfrm>
            <a:off x="7629005" y="2473921"/>
            <a:ext cx="1871749" cy="1910157"/>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dirty="0">
                <a:ln w="0"/>
                <a:solidFill>
                  <a:schemeClr val="tx1"/>
                </a:solidFill>
                <a:effectLst>
                  <a:outerShdw blurRad="38100" dist="19050" dir="2700000" algn="tl" rotWithShape="0">
                    <a:schemeClr val="dk1">
                      <a:alpha val="40000"/>
                    </a:schemeClr>
                  </a:outerShdw>
                </a:effectLst>
              </a:rPr>
              <a:t>عَجِبَ</a:t>
            </a:r>
            <a:endParaRPr lang="en-US" sz="5400" kern="1200" dirty="0">
              <a:ln w="0"/>
              <a:solidFill>
                <a:schemeClr val="tx1"/>
              </a:solidFill>
              <a:effectLst>
                <a:outerShdw blurRad="38100" dist="19050" dir="2700000" algn="tl" rotWithShape="0">
                  <a:schemeClr val="dk1">
                    <a:alpha val="40000"/>
                  </a:schemeClr>
                </a:outerShdw>
              </a:effectLst>
            </a:endParaRPr>
          </a:p>
        </p:txBody>
      </p:sp>
      <p:sp>
        <p:nvSpPr>
          <p:cNvPr id="10" name="شكل حر: شكل 9">
            <a:extLst>
              <a:ext uri="{FF2B5EF4-FFF2-40B4-BE49-F238E27FC236}">
                <a16:creationId xmlns:a16="http://schemas.microsoft.com/office/drawing/2014/main" id="{02E711C6-C825-43EA-9DE4-BCA816B032CA}"/>
              </a:ext>
            </a:extLst>
          </p:cNvPr>
          <p:cNvSpPr/>
          <p:nvPr/>
        </p:nvSpPr>
        <p:spPr>
          <a:xfrm>
            <a:off x="540500" y="2405698"/>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dirty="0">
                <a:ln w="0"/>
                <a:solidFill>
                  <a:schemeClr val="tx1"/>
                </a:solidFill>
                <a:effectLst>
                  <a:outerShdw blurRad="38100" dist="19050" dir="2700000" algn="tl" rotWithShape="0">
                    <a:schemeClr val="dk1">
                      <a:alpha val="40000"/>
                    </a:schemeClr>
                  </a:outerShdw>
                </a:effectLst>
              </a:rPr>
              <a:t>عَجِبَ</a:t>
            </a:r>
            <a:endParaRPr lang="en-US" sz="5400" kern="1200" dirty="0">
              <a:ln w="0"/>
              <a:solidFill>
                <a:schemeClr val="tx1"/>
              </a:solidFill>
              <a:effectLst>
                <a:outerShdw blurRad="38100" dist="19050" dir="2700000" algn="tl" rotWithShape="0">
                  <a:schemeClr val="dk1">
                    <a:alpha val="40000"/>
                  </a:schemeClr>
                </a:outerShdw>
              </a:effectLst>
            </a:endParaRPr>
          </a:p>
        </p:txBody>
      </p:sp>
      <p:sp>
        <p:nvSpPr>
          <p:cNvPr id="11" name="شكل حر: شكل 10">
            <a:extLst>
              <a:ext uri="{FF2B5EF4-FFF2-40B4-BE49-F238E27FC236}">
                <a16:creationId xmlns:a16="http://schemas.microsoft.com/office/drawing/2014/main" id="{B3B842CB-5B6A-4AD7-A0A8-BD93EA90A96C}"/>
              </a:ext>
            </a:extLst>
          </p:cNvPr>
          <p:cNvSpPr/>
          <p:nvPr/>
        </p:nvSpPr>
        <p:spPr>
          <a:xfrm>
            <a:off x="1827933" y="3036285"/>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ظَفِرَ</a:t>
            </a:r>
            <a:endParaRPr lang="en-US" sz="5400" kern="1200">
              <a:ln w="0"/>
              <a:solidFill>
                <a:schemeClr val="tx1"/>
              </a:solidFill>
              <a:effectLst>
                <a:outerShdw blurRad="38100" dist="19050" dir="2700000" algn="tl" rotWithShape="0">
                  <a:schemeClr val="dk1">
                    <a:alpha val="40000"/>
                  </a:schemeClr>
                </a:outerShdw>
              </a:effectLst>
            </a:endParaRPr>
          </a:p>
        </p:txBody>
      </p:sp>
      <p:sp>
        <p:nvSpPr>
          <p:cNvPr id="12" name="شكل حر: شكل 11">
            <a:extLst>
              <a:ext uri="{FF2B5EF4-FFF2-40B4-BE49-F238E27FC236}">
                <a16:creationId xmlns:a16="http://schemas.microsoft.com/office/drawing/2014/main" id="{828515FE-6B36-4D84-8437-858388D95A9C}"/>
              </a:ext>
            </a:extLst>
          </p:cNvPr>
          <p:cNvSpPr/>
          <p:nvPr/>
        </p:nvSpPr>
        <p:spPr>
          <a:xfrm>
            <a:off x="5848394" y="3749344"/>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سَفِهَ</a:t>
            </a:r>
            <a:endParaRPr lang="en-US" sz="5400" kern="1200">
              <a:ln w="0"/>
              <a:solidFill>
                <a:schemeClr val="tx1"/>
              </a:solidFill>
              <a:effectLst>
                <a:outerShdw blurRad="38100" dist="19050" dir="2700000" algn="tl" rotWithShape="0">
                  <a:schemeClr val="dk1">
                    <a:alpha val="40000"/>
                  </a:schemeClr>
                </a:outerShdw>
              </a:effectLst>
            </a:endParaRPr>
          </a:p>
        </p:txBody>
      </p:sp>
      <p:sp>
        <p:nvSpPr>
          <p:cNvPr id="13" name="شكل حر: شكل 12">
            <a:extLst>
              <a:ext uri="{FF2B5EF4-FFF2-40B4-BE49-F238E27FC236}">
                <a16:creationId xmlns:a16="http://schemas.microsoft.com/office/drawing/2014/main" id="{740CA37A-12EC-439C-BD63-212918DC6454}"/>
              </a:ext>
            </a:extLst>
          </p:cNvPr>
          <p:cNvSpPr/>
          <p:nvPr/>
        </p:nvSpPr>
        <p:spPr>
          <a:xfrm>
            <a:off x="9776912" y="3062816"/>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وَسِعَ</a:t>
            </a:r>
            <a:endParaRPr lang="en-US" sz="5400" kern="1200">
              <a:ln w="0"/>
              <a:solidFill>
                <a:schemeClr val="tx1"/>
              </a:solidFill>
              <a:effectLst>
                <a:outerShdw blurRad="38100" dist="19050" dir="2700000" algn="tl" rotWithShape="0">
                  <a:schemeClr val="dk1">
                    <a:alpha val="40000"/>
                  </a:schemeClr>
                </a:outerShdw>
              </a:effectLst>
            </a:endParaRPr>
          </a:p>
        </p:txBody>
      </p:sp>
      <p:sp>
        <p:nvSpPr>
          <p:cNvPr id="14" name="شكل حر: شكل 13">
            <a:extLst>
              <a:ext uri="{FF2B5EF4-FFF2-40B4-BE49-F238E27FC236}">
                <a16:creationId xmlns:a16="http://schemas.microsoft.com/office/drawing/2014/main" id="{762F75DA-5F20-462F-BBB0-6E7AC9FBF6AC}"/>
              </a:ext>
            </a:extLst>
          </p:cNvPr>
          <p:cNvSpPr/>
          <p:nvPr/>
        </p:nvSpPr>
        <p:spPr>
          <a:xfrm>
            <a:off x="167935" y="4843681"/>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dirty="0">
                <a:ln w="0"/>
                <a:solidFill>
                  <a:schemeClr val="tx1"/>
                </a:solidFill>
                <a:effectLst>
                  <a:outerShdw blurRad="38100" dist="19050" dir="2700000" algn="tl" rotWithShape="0">
                    <a:schemeClr val="dk1">
                      <a:alpha val="40000"/>
                    </a:schemeClr>
                  </a:outerShdw>
                </a:effectLst>
              </a:rPr>
              <a:t>عِصَمِ</a:t>
            </a:r>
            <a:endParaRPr lang="en-US" sz="5400" kern="1200" dirty="0">
              <a:ln w="0"/>
              <a:solidFill>
                <a:schemeClr val="tx1"/>
              </a:solidFill>
              <a:effectLst>
                <a:outerShdw blurRad="38100" dist="19050" dir="2700000" algn="tl" rotWithShape="0">
                  <a:schemeClr val="dk1">
                    <a:alpha val="40000"/>
                  </a:schemeClr>
                </a:outerShdw>
              </a:effectLst>
            </a:endParaRPr>
          </a:p>
        </p:txBody>
      </p:sp>
      <p:sp>
        <p:nvSpPr>
          <p:cNvPr id="15" name="شكل حر: شكل 14">
            <a:extLst>
              <a:ext uri="{FF2B5EF4-FFF2-40B4-BE49-F238E27FC236}">
                <a16:creationId xmlns:a16="http://schemas.microsoft.com/office/drawing/2014/main" id="{1B6438DC-1CB3-40EB-AA6C-07DDAA8FA735}"/>
              </a:ext>
            </a:extLst>
          </p:cNvPr>
          <p:cNvSpPr/>
          <p:nvPr/>
        </p:nvSpPr>
        <p:spPr>
          <a:xfrm>
            <a:off x="3230864" y="4486053"/>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يَئِسَ</a:t>
            </a:r>
            <a:endParaRPr lang="en-US" sz="5400" kern="1200">
              <a:ln w="0"/>
              <a:solidFill>
                <a:schemeClr val="tx1"/>
              </a:solidFill>
              <a:effectLst>
                <a:outerShdw blurRad="38100" dist="19050" dir="2700000" algn="tl" rotWithShape="0">
                  <a:schemeClr val="dk1">
                    <a:alpha val="40000"/>
                  </a:schemeClr>
                </a:outerShdw>
              </a:effectLst>
            </a:endParaRPr>
          </a:p>
        </p:txBody>
      </p:sp>
      <p:sp>
        <p:nvSpPr>
          <p:cNvPr id="16" name="شكل حر: شكل 15">
            <a:extLst>
              <a:ext uri="{FF2B5EF4-FFF2-40B4-BE49-F238E27FC236}">
                <a16:creationId xmlns:a16="http://schemas.microsoft.com/office/drawing/2014/main" id="{3653CCBF-C57A-4B20-948F-9FEF267A72F9}"/>
              </a:ext>
            </a:extLst>
          </p:cNvPr>
          <p:cNvSpPr/>
          <p:nvPr/>
        </p:nvSpPr>
        <p:spPr>
          <a:xfrm>
            <a:off x="4356833" y="5199112"/>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شَرِبَ</a:t>
            </a:r>
            <a:endParaRPr lang="en-US" sz="5400" kern="1200">
              <a:ln w="0"/>
              <a:solidFill>
                <a:schemeClr val="tx1"/>
              </a:solidFill>
              <a:effectLst>
                <a:outerShdw blurRad="38100" dist="19050" dir="2700000" algn="tl" rotWithShape="0">
                  <a:schemeClr val="dk1">
                    <a:alpha val="40000"/>
                  </a:schemeClr>
                </a:outerShdw>
              </a:effectLst>
            </a:endParaRPr>
          </a:p>
        </p:txBody>
      </p:sp>
      <p:sp>
        <p:nvSpPr>
          <p:cNvPr id="17" name="شكل حر: شكل 16">
            <a:extLst>
              <a:ext uri="{FF2B5EF4-FFF2-40B4-BE49-F238E27FC236}">
                <a16:creationId xmlns:a16="http://schemas.microsoft.com/office/drawing/2014/main" id="{1FBB7E44-0E86-4B20-954D-521EB42BC94F}"/>
              </a:ext>
            </a:extLst>
          </p:cNvPr>
          <p:cNvSpPr/>
          <p:nvPr/>
        </p:nvSpPr>
        <p:spPr>
          <a:xfrm>
            <a:off x="9314265" y="5041206"/>
            <a:ext cx="1871749" cy="1816794"/>
          </a:xfrm>
          <a:custGeom>
            <a:avLst/>
            <a:gdLst>
              <a:gd name="connsiteX0" fmla="*/ 0 w 933648"/>
              <a:gd name="connsiteY0" fmla="*/ 0 h 560189"/>
              <a:gd name="connsiteX1" fmla="*/ 933648 w 933648"/>
              <a:gd name="connsiteY1" fmla="*/ 0 h 560189"/>
              <a:gd name="connsiteX2" fmla="*/ 933648 w 933648"/>
              <a:gd name="connsiteY2" fmla="*/ 560189 h 560189"/>
              <a:gd name="connsiteX3" fmla="*/ 0 w 933648"/>
              <a:gd name="connsiteY3" fmla="*/ 560189 h 560189"/>
              <a:gd name="connsiteX4" fmla="*/ 0 w 933648"/>
              <a:gd name="connsiteY4" fmla="*/ 0 h 56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48" h="560189">
                <a:moveTo>
                  <a:pt x="0" y="0"/>
                </a:moveTo>
                <a:lnTo>
                  <a:pt x="933648" y="0"/>
                </a:lnTo>
                <a:lnTo>
                  <a:pt x="933648" y="560189"/>
                </a:lnTo>
                <a:lnTo>
                  <a:pt x="0" y="560189"/>
                </a:lnTo>
                <a:lnTo>
                  <a:pt x="0" y="0"/>
                </a:lnTo>
                <a:close/>
              </a:path>
            </a:pathLst>
          </a:custGeom>
          <a:blipFill>
            <a:blip r:embed="rId3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SA" sz="5400" kern="1200">
                <a:ln w="0"/>
                <a:solidFill>
                  <a:schemeClr val="tx1"/>
                </a:solidFill>
                <a:effectLst>
                  <a:outerShdw blurRad="38100" dist="19050" dir="2700000" algn="tl" rotWithShape="0">
                    <a:schemeClr val="dk1">
                      <a:alpha val="40000"/>
                    </a:schemeClr>
                  </a:outerShdw>
                </a:effectLst>
              </a:rPr>
              <a:t>سَهِرَ</a:t>
            </a:r>
            <a:endParaRPr lang="en-US" sz="5400" kern="1200">
              <a:ln w="0"/>
              <a:solidFill>
                <a:schemeClr val="tx1"/>
              </a:solidFill>
              <a:effectLst>
                <a:outerShdw blurRad="38100" dist="19050" dir="2700000" algn="tl" rotWithShape="0">
                  <a:schemeClr val="dk1">
                    <a:alpha val="40000"/>
                  </a:schemeClr>
                </a:outerShdw>
              </a:effectLst>
            </a:endParaRPr>
          </a:p>
        </p:txBody>
      </p:sp>
      <p:pic>
        <p:nvPicPr>
          <p:cNvPr id="18" name="مقطع صوت-15">
            <a:hlinkClick r:id="" action="ppaction://media"/>
            <a:extLst>
              <a:ext uri="{FF2B5EF4-FFF2-40B4-BE49-F238E27FC236}">
                <a16:creationId xmlns:a16="http://schemas.microsoft.com/office/drawing/2014/main" id="{DFF0C8BD-493F-4CA6-9EBE-FB0A9882D291}"/>
              </a:ext>
            </a:extLst>
          </p:cNvPr>
          <p:cNvPicPr>
            <a:picLocks noChangeAspect="1"/>
          </p:cNvPicPr>
          <p:nvPr>
            <a:audioFile r:link="rId2"/>
            <p:extLst>
              <p:ext uri="{DAA4B4D4-6D71-4841-9C94-3DE7FCFB9230}">
                <p14:media xmlns:p14="http://schemas.microsoft.com/office/powerpoint/2010/main" r:embed="rId1"/>
              </p:ext>
            </p:extLst>
          </p:nvPr>
        </p:nvPicPr>
        <p:blipFill>
          <a:blip r:embed="rId35"/>
          <a:stretch>
            <a:fillRect/>
          </a:stretch>
        </p:blipFill>
        <p:spPr>
          <a:xfrm>
            <a:off x="98425" y="-2896569"/>
            <a:ext cx="456832" cy="609600"/>
          </a:xfrm>
          <a:prstGeom prst="rect">
            <a:avLst/>
          </a:prstGeom>
        </p:spPr>
      </p:pic>
      <p:pic>
        <p:nvPicPr>
          <p:cNvPr id="19" name="مقطع صوت-16">
            <a:hlinkClick r:id="" action="ppaction://media"/>
            <a:extLst>
              <a:ext uri="{FF2B5EF4-FFF2-40B4-BE49-F238E27FC236}">
                <a16:creationId xmlns:a16="http://schemas.microsoft.com/office/drawing/2014/main" id="{803428C6-5FF7-486F-B3C8-6DE323E0BC83}"/>
              </a:ext>
            </a:extLst>
          </p:cNvPr>
          <p:cNvPicPr>
            <a:picLocks noChangeAspect="1"/>
          </p:cNvPicPr>
          <p:nvPr>
            <a:audioFile r:link="rId4"/>
            <p:extLst>
              <p:ext uri="{DAA4B4D4-6D71-4841-9C94-3DE7FCFB9230}">
                <p14:media xmlns:p14="http://schemas.microsoft.com/office/powerpoint/2010/main" r:embed="rId3"/>
              </p:ext>
            </p:extLst>
          </p:nvPr>
        </p:nvPicPr>
        <p:blipFill>
          <a:blip r:embed="rId35"/>
          <a:stretch>
            <a:fillRect/>
          </a:stretch>
        </p:blipFill>
        <p:spPr>
          <a:xfrm>
            <a:off x="196850" y="-2798144"/>
            <a:ext cx="456832" cy="609600"/>
          </a:xfrm>
          <a:prstGeom prst="rect">
            <a:avLst/>
          </a:prstGeom>
        </p:spPr>
      </p:pic>
      <p:pic>
        <p:nvPicPr>
          <p:cNvPr id="20" name="مقطع صوت">
            <a:hlinkClick r:id="" action="ppaction://media"/>
            <a:extLst>
              <a:ext uri="{FF2B5EF4-FFF2-40B4-BE49-F238E27FC236}">
                <a16:creationId xmlns:a16="http://schemas.microsoft.com/office/drawing/2014/main" id="{5CCC131B-6A86-46F5-8384-21CDC79B1CCC}"/>
              </a:ext>
            </a:extLst>
          </p:cNvPr>
          <p:cNvPicPr>
            <a:picLocks noChangeAspect="1"/>
          </p:cNvPicPr>
          <p:nvPr>
            <a:audioFile r:link="rId6"/>
            <p:extLst>
              <p:ext uri="{DAA4B4D4-6D71-4841-9C94-3DE7FCFB9230}">
                <p14:media xmlns:p14="http://schemas.microsoft.com/office/powerpoint/2010/main" r:embed="rId5"/>
              </p:ext>
            </p:extLst>
          </p:nvPr>
        </p:nvPicPr>
        <p:blipFill>
          <a:blip r:embed="rId35"/>
          <a:stretch>
            <a:fillRect/>
          </a:stretch>
        </p:blipFill>
        <p:spPr>
          <a:xfrm>
            <a:off x="295275" y="-2699719"/>
            <a:ext cx="456832" cy="609600"/>
          </a:xfrm>
          <a:prstGeom prst="rect">
            <a:avLst/>
          </a:prstGeom>
        </p:spPr>
      </p:pic>
      <p:pic>
        <p:nvPicPr>
          <p:cNvPr id="21" name="مقطع صوت-2">
            <a:hlinkClick r:id="" action="ppaction://media"/>
            <a:extLst>
              <a:ext uri="{FF2B5EF4-FFF2-40B4-BE49-F238E27FC236}">
                <a16:creationId xmlns:a16="http://schemas.microsoft.com/office/drawing/2014/main" id="{F1AFF33A-133E-4D8C-A056-965B3646DB3A}"/>
              </a:ext>
            </a:extLst>
          </p:cNvPr>
          <p:cNvPicPr>
            <a:picLocks noChangeAspect="1"/>
          </p:cNvPicPr>
          <p:nvPr>
            <a:audioFile r:link="rId8"/>
            <p:extLst>
              <p:ext uri="{DAA4B4D4-6D71-4841-9C94-3DE7FCFB9230}">
                <p14:media xmlns:p14="http://schemas.microsoft.com/office/powerpoint/2010/main" r:embed="rId7"/>
              </p:ext>
            </p:extLst>
          </p:nvPr>
        </p:nvPicPr>
        <p:blipFill>
          <a:blip r:embed="rId35"/>
          <a:stretch>
            <a:fillRect/>
          </a:stretch>
        </p:blipFill>
        <p:spPr>
          <a:xfrm>
            <a:off x="393700" y="-2601294"/>
            <a:ext cx="456832" cy="609600"/>
          </a:xfrm>
          <a:prstGeom prst="rect">
            <a:avLst/>
          </a:prstGeom>
        </p:spPr>
      </p:pic>
      <p:pic>
        <p:nvPicPr>
          <p:cNvPr id="22" name="مقطع صوت-3">
            <a:hlinkClick r:id="" action="ppaction://media"/>
            <a:extLst>
              <a:ext uri="{FF2B5EF4-FFF2-40B4-BE49-F238E27FC236}">
                <a16:creationId xmlns:a16="http://schemas.microsoft.com/office/drawing/2014/main" id="{6AFED72E-34BE-4FB1-B511-A686F24F5EF5}"/>
              </a:ext>
            </a:extLst>
          </p:cNvPr>
          <p:cNvPicPr>
            <a:picLocks noChangeAspect="1"/>
          </p:cNvPicPr>
          <p:nvPr>
            <a:audioFile r:link="rId10"/>
            <p:extLst>
              <p:ext uri="{DAA4B4D4-6D71-4841-9C94-3DE7FCFB9230}">
                <p14:media xmlns:p14="http://schemas.microsoft.com/office/powerpoint/2010/main" r:embed="rId9"/>
              </p:ext>
            </p:extLst>
          </p:nvPr>
        </p:nvPicPr>
        <p:blipFill>
          <a:blip r:embed="rId35"/>
          <a:stretch>
            <a:fillRect/>
          </a:stretch>
        </p:blipFill>
        <p:spPr>
          <a:xfrm>
            <a:off x="492125" y="-2502869"/>
            <a:ext cx="456832" cy="609600"/>
          </a:xfrm>
          <a:prstGeom prst="rect">
            <a:avLst/>
          </a:prstGeom>
        </p:spPr>
      </p:pic>
      <p:pic>
        <p:nvPicPr>
          <p:cNvPr id="23" name="مقطع صوت-4">
            <a:hlinkClick r:id="" action="ppaction://media"/>
            <a:extLst>
              <a:ext uri="{FF2B5EF4-FFF2-40B4-BE49-F238E27FC236}">
                <a16:creationId xmlns:a16="http://schemas.microsoft.com/office/drawing/2014/main" id="{7B4AF27C-AEE3-4569-8923-5CFF3799EDB9}"/>
              </a:ext>
            </a:extLst>
          </p:cNvPr>
          <p:cNvPicPr>
            <a:picLocks noChangeAspect="1"/>
          </p:cNvPicPr>
          <p:nvPr>
            <a:audioFile r:link="rId12"/>
            <p:extLst>
              <p:ext uri="{DAA4B4D4-6D71-4841-9C94-3DE7FCFB9230}">
                <p14:media xmlns:p14="http://schemas.microsoft.com/office/powerpoint/2010/main" r:embed="rId11"/>
              </p:ext>
            </p:extLst>
          </p:nvPr>
        </p:nvPicPr>
        <p:blipFill>
          <a:blip r:embed="rId35"/>
          <a:stretch>
            <a:fillRect/>
          </a:stretch>
        </p:blipFill>
        <p:spPr>
          <a:xfrm>
            <a:off x="590550" y="-2404444"/>
            <a:ext cx="456832" cy="609600"/>
          </a:xfrm>
          <a:prstGeom prst="rect">
            <a:avLst/>
          </a:prstGeom>
        </p:spPr>
      </p:pic>
      <p:pic>
        <p:nvPicPr>
          <p:cNvPr id="24" name="مقطع صوت-5">
            <a:hlinkClick r:id="" action="ppaction://media"/>
            <a:extLst>
              <a:ext uri="{FF2B5EF4-FFF2-40B4-BE49-F238E27FC236}">
                <a16:creationId xmlns:a16="http://schemas.microsoft.com/office/drawing/2014/main" id="{434F555B-8E6A-4BE3-9F3D-403A83C56364}"/>
              </a:ext>
            </a:extLst>
          </p:cNvPr>
          <p:cNvPicPr>
            <a:picLocks noChangeAspect="1"/>
          </p:cNvPicPr>
          <p:nvPr>
            <a:audioFile r:link="rId14"/>
            <p:extLst>
              <p:ext uri="{DAA4B4D4-6D71-4841-9C94-3DE7FCFB9230}">
                <p14:media xmlns:p14="http://schemas.microsoft.com/office/powerpoint/2010/main" r:embed="rId13"/>
              </p:ext>
            </p:extLst>
          </p:nvPr>
        </p:nvPicPr>
        <p:blipFill>
          <a:blip r:embed="rId35"/>
          <a:stretch>
            <a:fillRect/>
          </a:stretch>
        </p:blipFill>
        <p:spPr>
          <a:xfrm>
            <a:off x="688975" y="-2306019"/>
            <a:ext cx="456832" cy="609600"/>
          </a:xfrm>
          <a:prstGeom prst="rect">
            <a:avLst/>
          </a:prstGeom>
        </p:spPr>
      </p:pic>
      <p:pic>
        <p:nvPicPr>
          <p:cNvPr id="25" name="مقطع صوت-6">
            <a:hlinkClick r:id="" action="ppaction://media"/>
            <a:extLst>
              <a:ext uri="{FF2B5EF4-FFF2-40B4-BE49-F238E27FC236}">
                <a16:creationId xmlns:a16="http://schemas.microsoft.com/office/drawing/2014/main" id="{4331BEA5-042B-421D-9B86-67E8D3EBC636}"/>
              </a:ext>
            </a:extLst>
          </p:cNvPr>
          <p:cNvPicPr>
            <a:picLocks noChangeAspect="1"/>
          </p:cNvPicPr>
          <p:nvPr>
            <a:audioFile r:link="rId16"/>
            <p:extLst>
              <p:ext uri="{DAA4B4D4-6D71-4841-9C94-3DE7FCFB9230}">
                <p14:media xmlns:p14="http://schemas.microsoft.com/office/powerpoint/2010/main" r:embed="rId15"/>
              </p:ext>
            </p:extLst>
          </p:nvPr>
        </p:nvPicPr>
        <p:blipFill>
          <a:blip r:embed="rId35"/>
          <a:stretch>
            <a:fillRect/>
          </a:stretch>
        </p:blipFill>
        <p:spPr>
          <a:xfrm>
            <a:off x="787400" y="-2207594"/>
            <a:ext cx="456832" cy="609600"/>
          </a:xfrm>
          <a:prstGeom prst="rect">
            <a:avLst/>
          </a:prstGeom>
        </p:spPr>
      </p:pic>
      <p:pic>
        <p:nvPicPr>
          <p:cNvPr id="26" name="مقطع صوت-7">
            <a:hlinkClick r:id="" action="ppaction://media"/>
            <a:extLst>
              <a:ext uri="{FF2B5EF4-FFF2-40B4-BE49-F238E27FC236}">
                <a16:creationId xmlns:a16="http://schemas.microsoft.com/office/drawing/2014/main" id="{48ABE366-0268-42D8-9F55-E54E86EEBC68}"/>
              </a:ext>
            </a:extLst>
          </p:cNvPr>
          <p:cNvPicPr>
            <a:picLocks noChangeAspect="1"/>
          </p:cNvPicPr>
          <p:nvPr>
            <a:audioFile r:link="rId18"/>
            <p:extLst>
              <p:ext uri="{DAA4B4D4-6D71-4841-9C94-3DE7FCFB9230}">
                <p14:media xmlns:p14="http://schemas.microsoft.com/office/powerpoint/2010/main" r:embed="rId17"/>
              </p:ext>
            </p:extLst>
          </p:nvPr>
        </p:nvPicPr>
        <p:blipFill>
          <a:blip r:embed="rId35"/>
          <a:stretch>
            <a:fillRect/>
          </a:stretch>
        </p:blipFill>
        <p:spPr>
          <a:xfrm>
            <a:off x="885825" y="-2109169"/>
            <a:ext cx="456832" cy="609600"/>
          </a:xfrm>
          <a:prstGeom prst="rect">
            <a:avLst/>
          </a:prstGeom>
        </p:spPr>
      </p:pic>
      <p:pic>
        <p:nvPicPr>
          <p:cNvPr id="27" name="مقطع صوت-8">
            <a:hlinkClick r:id="" action="ppaction://media"/>
            <a:extLst>
              <a:ext uri="{FF2B5EF4-FFF2-40B4-BE49-F238E27FC236}">
                <a16:creationId xmlns:a16="http://schemas.microsoft.com/office/drawing/2014/main" id="{2AD0D64B-695D-44E8-9DCD-F4B833108FD8}"/>
              </a:ext>
            </a:extLst>
          </p:cNvPr>
          <p:cNvPicPr>
            <a:picLocks noChangeAspect="1"/>
          </p:cNvPicPr>
          <p:nvPr>
            <a:audioFile r:link="rId20"/>
            <p:extLst>
              <p:ext uri="{DAA4B4D4-6D71-4841-9C94-3DE7FCFB9230}">
                <p14:media xmlns:p14="http://schemas.microsoft.com/office/powerpoint/2010/main" r:embed="rId19"/>
              </p:ext>
            </p:extLst>
          </p:nvPr>
        </p:nvPicPr>
        <p:blipFill>
          <a:blip r:embed="rId35"/>
          <a:stretch>
            <a:fillRect/>
          </a:stretch>
        </p:blipFill>
        <p:spPr>
          <a:xfrm>
            <a:off x="984250" y="-2010744"/>
            <a:ext cx="456832" cy="609600"/>
          </a:xfrm>
          <a:prstGeom prst="rect">
            <a:avLst/>
          </a:prstGeom>
        </p:spPr>
      </p:pic>
      <p:pic>
        <p:nvPicPr>
          <p:cNvPr id="28" name="مقطع صوت-9">
            <a:hlinkClick r:id="" action="ppaction://media"/>
            <a:extLst>
              <a:ext uri="{FF2B5EF4-FFF2-40B4-BE49-F238E27FC236}">
                <a16:creationId xmlns:a16="http://schemas.microsoft.com/office/drawing/2014/main" id="{8B07F291-1B67-4841-8919-9BC8A4B330D3}"/>
              </a:ext>
            </a:extLst>
          </p:cNvPr>
          <p:cNvPicPr>
            <a:picLocks noChangeAspect="1"/>
          </p:cNvPicPr>
          <p:nvPr>
            <a:audioFile r:link="rId22"/>
            <p:extLst>
              <p:ext uri="{DAA4B4D4-6D71-4841-9C94-3DE7FCFB9230}">
                <p14:media xmlns:p14="http://schemas.microsoft.com/office/powerpoint/2010/main" r:embed="rId21"/>
              </p:ext>
            </p:extLst>
          </p:nvPr>
        </p:nvPicPr>
        <p:blipFill>
          <a:blip r:embed="rId35"/>
          <a:stretch>
            <a:fillRect/>
          </a:stretch>
        </p:blipFill>
        <p:spPr>
          <a:xfrm>
            <a:off x="1082675" y="-1912319"/>
            <a:ext cx="456832" cy="609600"/>
          </a:xfrm>
          <a:prstGeom prst="rect">
            <a:avLst/>
          </a:prstGeom>
        </p:spPr>
      </p:pic>
      <p:pic>
        <p:nvPicPr>
          <p:cNvPr id="29" name="مقطع صوت-10">
            <a:hlinkClick r:id="" action="ppaction://media"/>
            <a:extLst>
              <a:ext uri="{FF2B5EF4-FFF2-40B4-BE49-F238E27FC236}">
                <a16:creationId xmlns:a16="http://schemas.microsoft.com/office/drawing/2014/main" id="{0C5F1515-DA9A-4838-9056-987FBF1D7562}"/>
              </a:ext>
            </a:extLst>
          </p:cNvPr>
          <p:cNvPicPr>
            <a:picLocks noChangeAspect="1"/>
          </p:cNvPicPr>
          <p:nvPr>
            <a:audioFile r:link="rId24"/>
            <p:extLst>
              <p:ext uri="{DAA4B4D4-6D71-4841-9C94-3DE7FCFB9230}">
                <p14:media xmlns:p14="http://schemas.microsoft.com/office/powerpoint/2010/main" r:embed="rId23"/>
              </p:ext>
            </p:extLst>
          </p:nvPr>
        </p:nvPicPr>
        <p:blipFill>
          <a:blip r:embed="rId35"/>
          <a:stretch>
            <a:fillRect/>
          </a:stretch>
        </p:blipFill>
        <p:spPr>
          <a:xfrm>
            <a:off x="1181100" y="-1813894"/>
            <a:ext cx="456832" cy="609600"/>
          </a:xfrm>
          <a:prstGeom prst="rect">
            <a:avLst/>
          </a:prstGeom>
        </p:spPr>
      </p:pic>
      <p:pic>
        <p:nvPicPr>
          <p:cNvPr id="30" name="مقطع صوت-11">
            <a:hlinkClick r:id="" action="ppaction://media"/>
            <a:extLst>
              <a:ext uri="{FF2B5EF4-FFF2-40B4-BE49-F238E27FC236}">
                <a16:creationId xmlns:a16="http://schemas.microsoft.com/office/drawing/2014/main" id="{03D8EB87-95A3-4D72-A5B2-22FF6F94DE00}"/>
              </a:ext>
            </a:extLst>
          </p:cNvPr>
          <p:cNvPicPr>
            <a:picLocks noChangeAspect="1"/>
          </p:cNvPicPr>
          <p:nvPr>
            <a:audioFile r:link="rId26"/>
            <p:extLst>
              <p:ext uri="{DAA4B4D4-6D71-4841-9C94-3DE7FCFB9230}">
                <p14:media xmlns:p14="http://schemas.microsoft.com/office/powerpoint/2010/main" r:embed="rId25"/>
              </p:ext>
            </p:extLst>
          </p:nvPr>
        </p:nvPicPr>
        <p:blipFill>
          <a:blip r:embed="rId35"/>
          <a:stretch>
            <a:fillRect/>
          </a:stretch>
        </p:blipFill>
        <p:spPr>
          <a:xfrm>
            <a:off x="1279525" y="-1715469"/>
            <a:ext cx="456832" cy="609600"/>
          </a:xfrm>
          <a:prstGeom prst="rect">
            <a:avLst/>
          </a:prstGeom>
        </p:spPr>
      </p:pic>
      <p:pic>
        <p:nvPicPr>
          <p:cNvPr id="31" name="مقطع صوت-12">
            <a:hlinkClick r:id="" action="ppaction://media"/>
            <a:extLst>
              <a:ext uri="{FF2B5EF4-FFF2-40B4-BE49-F238E27FC236}">
                <a16:creationId xmlns:a16="http://schemas.microsoft.com/office/drawing/2014/main" id="{888D86D8-2DA0-4F9A-A581-3333F529D4B5}"/>
              </a:ext>
            </a:extLst>
          </p:cNvPr>
          <p:cNvPicPr>
            <a:picLocks noChangeAspect="1"/>
          </p:cNvPicPr>
          <p:nvPr>
            <a:audioFile r:link="rId28"/>
            <p:extLst>
              <p:ext uri="{DAA4B4D4-6D71-4841-9C94-3DE7FCFB9230}">
                <p14:media xmlns:p14="http://schemas.microsoft.com/office/powerpoint/2010/main" r:embed="rId27"/>
              </p:ext>
            </p:extLst>
          </p:nvPr>
        </p:nvPicPr>
        <p:blipFill>
          <a:blip r:embed="rId35"/>
          <a:stretch>
            <a:fillRect/>
          </a:stretch>
        </p:blipFill>
        <p:spPr>
          <a:xfrm>
            <a:off x="1377950" y="-1617044"/>
            <a:ext cx="456832" cy="609600"/>
          </a:xfrm>
          <a:prstGeom prst="rect">
            <a:avLst/>
          </a:prstGeom>
        </p:spPr>
      </p:pic>
      <p:pic>
        <p:nvPicPr>
          <p:cNvPr id="32" name="مقطع صوت-13">
            <a:hlinkClick r:id="" action="ppaction://media"/>
            <a:extLst>
              <a:ext uri="{FF2B5EF4-FFF2-40B4-BE49-F238E27FC236}">
                <a16:creationId xmlns:a16="http://schemas.microsoft.com/office/drawing/2014/main" id="{AAAD9CEE-60AE-463F-AA49-8AECCC54B0C1}"/>
              </a:ext>
            </a:extLst>
          </p:cNvPr>
          <p:cNvPicPr>
            <a:picLocks noChangeAspect="1"/>
          </p:cNvPicPr>
          <p:nvPr>
            <a:audioFile r:link="rId30"/>
            <p:extLst>
              <p:ext uri="{DAA4B4D4-6D71-4841-9C94-3DE7FCFB9230}">
                <p14:media xmlns:p14="http://schemas.microsoft.com/office/powerpoint/2010/main" r:embed="rId29"/>
              </p:ext>
            </p:extLst>
          </p:nvPr>
        </p:nvPicPr>
        <p:blipFill>
          <a:blip r:embed="rId35"/>
          <a:stretch>
            <a:fillRect/>
          </a:stretch>
        </p:blipFill>
        <p:spPr>
          <a:xfrm>
            <a:off x="1476375" y="-1518619"/>
            <a:ext cx="456832" cy="609600"/>
          </a:xfrm>
          <a:prstGeom prst="rect">
            <a:avLst/>
          </a:prstGeom>
        </p:spPr>
      </p:pic>
      <p:pic>
        <p:nvPicPr>
          <p:cNvPr id="33" name="مقطع صوت-14">
            <a:hlinkClick r:id="" action="ppaction://media"/>
            <a:extLst>
              <a:ext uri="{FF2B5EF4-FFF2-40B4-BE49-F238E27FC236}">
                <a16:creationId xmlns:a16="http://schemas.microsoft.com/office/drawing/2014/main" id="{CB3BAC73-622F-4782-9A15-03F998FDFC17}"/>
              </a:ext>
            </a:extLst>
          </p:cNvPr>
          <p:cNvPicPr>
            <a:picLocks noChangeAspect="1"/>
          </p:cNvPicPr>
          <p:nvPr>
            <a:audioFile r:link="rId32"/>
            <p:extLst>
              <p:ext uri="{DAA4B4D4-6D71-4841-9C94-3DE7FCFB9230}">
                <p14:media xmlns:p14="http://schemas.microsoft.com/office/powerpoint/2010/main" r:embed="rId31"/>
              </p:ext>
            </p:extLst>
          </p:nvPr>
        </p:nvPicPr>
        <p:blipFill>
          <a:blip r:embed="rId35"/>
          <a:stretch>
            <a:fillRect/>
          </a:stretch>
        </p:blipFill>
        <p:spPr>
          <a:xfrm>
            <a:off x="1811268" y="-1314399"/>
            <a:ext cx="456832" cy="609600"/>
          </a:xfrm>
          <a:prstGeom prst="rect">
            <a:avLst/>
          </a:prstGeom>
        </p:spPr>
      </p:pic>
      <p:pic>
        <p:nvPicPr>
          <p:cNvPr id="34" name="صورة 33">
            <a:hlinkClick r:id="rId36" action="ppaction://hlinksldjump"/>
            <a:extLst>
              <a:ext uri="{FF2B5EF4-FFF2-40B4-BE49-F238E27FC236}">
                <a16:creationId xmlns:a16="http://schemas.microsoft.com/office/drawing/2014/main" id="{1A6D1267-A452-463D-9B60-DCAF3D9A939D}"/>
              </a:ext>
            </a:extLst>
          </p:cNvPr>
          <p:cNvPicPr>
            <a:picLocks noChangeAspect="1"/>
          </p:cNvPicPr>
          <p:nvPr/>
        </p:nvPicPr>
        <p:blipFill>
          <a:blip r:embed="rId37">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spTree>
    <p:extLst>
      <p:ext uri="{BB962C8B-B14F-4D97-AF65-F5344CB8AC3E}">
        <p14:creationId xmlns:p14="http://schemas.microsoft.com/office/powerpoint/2010/main" val="8388642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3" presetClass="emph" presetSubtype="1" grpId="0" nodeType="clickEffect">
                                  <p:stCondLst>
                                    <p:cond delay="0"/>
                                  </p:stCondLst>
                                  <p:iterate type="lt">
                                    <p:tmAbs val="180"/>
                                  </p:iterate>
                                  <p:childTnLst>
                                    <p:set>
                                      <p:cBhvr override="childStyle">
                                        <p:cTn id="6" dur="200"/>
                                        <p:tgtEl>
                                          <p:spTgt spid="5"/>
                                        </p:tgtEl>
                                        <p:attrNameLst>
                                          <p:attrName>style.color</p:attrName>
                                        </p:attrNameLst>
                                      </p:cBhvr>
                                      <p:to>
                                        <p:clrVal>
                                          <a:srgbClr val="FFFFFF"/>
                                        </p:clrVal>
                                      </p:to>
                                    </p:set>
                                  </p:childTnLst>
                                </p:cTn>
                              </p:par>
                              <p:par>
                                <p:cTn id="7" presetID="1" presetClass="mediacall" presetSubtype="0" fill="hold" nodeType="withEffect">
                                  <p:stCondLst>
                                    <p:cond delay="0"/>
                                  </p:stCondLst>
                                  <p:childTnLst>
                                    <p:cmd type="call" cmd="playFrom(0.0)">
                                      <p:cBhvr>
                                        <p:cTn id="8" dur="870" fill="hold"/>
                                        <p:tgtEl>
                                          <p:spTgt spid="20"/>
                                        </p:tgtEl>
                                      </p:cBhvr>
                                    </p:cmd>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3" presetClass="emph" presetSubtype="1" grpId="0" nodeType="clickEffect">
                                  <p:stCondLst>
                                    <p:cond delay="0"/>
                                  </p:stCondLst>
                                  <p:iterate type="lt">
                                    <p:tmAbs val="180"/>
                                  </p:iterate>
                                  <p:childTnLst>
                                    <p:set>
                                      <p:cBhvr override="childStyle">
                                        <p:cTn id="13" dur="200"/>
                                        <p:tgtEl>
                                          <p:spTgt spid="4"/>
                                        </p:tgtEl>
                                        <p:attrNameLst>
                                          <p:attrName>style.color</p:attrName>
                                        </p:attrNameLst>
                                      </p:cBhvr>
                                      <p:to>
                                        <p:clrVal>
                                          <a:srgbClr val="FFFFFF"/>
                                        </p:clrVal>
                                      </p:to>
                                    </p:set>
                                  </p:childTnLst>
                                </p:cTn>
                              </p:par>
                              <p:par>
                                <p:cTn id="14" presetID="1" presetClass="mediacall" presetSubtype="0" fill="hold" nodeType="withEffect">
                                  <p:stCondLst>
                                    <p:cond delay="0"/>
                                  </p:stCondLst>
                                  <p:childTnLst>
                                    <p:cmd type="call" cmd="playFrom(0.0)">
                                      <p:cBhvr>
                                        <p:cTn id="15" dur="1056" fill="hold"/>
                                        <p:tgtEl>
                                          <p:spTgt spid="21"/>
                                        </p:tgtEl>
                                      </p:cBhvr>
                                    </p:cmd>
                                  </p:childTnLst>
                                </p:cTn>
                              </p:par>
                            </p:childTnLst>
                          </p:cTn>
                        </p:par>
                      </p:childTnLst>
                    </p:cTn>
                  </p:par>
                </p:childTnLst>
              </p:cTn>
              <p:nextCondLst>
                <p:cond evt="onClick" delay="0">
                  <p:tgtEl>
                    <p:spTgt spid="4"/>
                  </p:tgtEl>
                </p:cond>
              </p:nextCondLst>
            </p:seq>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3" presetClass="emph" presetSubtype="1" grpId="0" nodeType="clickEffect">
                                  <p:stCondLst>
                                    <p:cond delay="0"/>
                                  </p:stCondLst>
                                  <p:iterate type="lt">
                                    <p:tmAbs val="180"/>
                                  </p:iterate>
                                  <p:childTnLst>
                                    <p:set>
                                      <p:cBhvr override="childStyle">
                                        <p:cTn id="20" dur="200"/>
                                        <p:tgtEl>
                                          <p:spTgt spid="3"/>
                                        </p:tgtEl>
                                        <p:attrNameLst>
                                          <p:attrName>style.color</p:attrName>
                                        </p:attrNameLst>
                                      </p:cBhvr>
                                      <p:to>
                                        <p:clrVal>
                                          <a:srgbClr val="FFFFFF"/>
                                        </p:clrVal>
                                      </p:to>
                                    </p:set>
                                  </p:childTnLst>
                                </p:cTn>
                              </p:par>
                              <p:par>
                                <p:cTn id="21" presetID="1" presetClass="mediacall" presetSubtype="0" fill="hold" nodeType="withEffect">
                                  <p:stCondLst>
                                    <p:cond delay="0"/>
                                  </p:stCondLst>
                                  <p:childTnLst>
                                    <p:cmd type="call" cmd="playFrom(0.0)">
                                      <p:cBhvr>
                                        <p:cTn id="22" dur="940" fill="hold"/>
                                        <p:tgtEl>
                                          <p:spTgt spid="22"/>
                                        </p:tgtEl>
                                      </p:cBhvr>
                                    </p:cmd>
                                  </p:childTnLst>
                                </p:cTn>
                              </p:par>
                            </p:childTnLst>
                          </p:cTn>
                        </p:par>
                      </p:childTnLst>
                    </p:cTn>
                  </p:par>
                </p:childTnLst>
              </p:cTn>
              <p:nextCondLst>
                <p:cond evt="onClick" delay="0">
                  <p:tgtEl>
                    <p:spTgt spid="3"/>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3" presetClass="emph" presetSubtype="1" grpId="0" nodeType="clickEffect">
                                  <p:stCondLst>
                                    <p:cond delay="0"/>
                                  </p:stCondLst>
                                  <p:iterate type="lt">
                                    <p:tmAbs val="180"/>
                                  </p:iterate>
                                  <p:childTnLst>
                                    <p:set>
                                      <p:cBhvr override="childStyle">
                                        <p:cTn id="27" dur="200"/>
                                        <p:tgtEl>
                                          <p:spTgt spid="2"/>
                                        </p:tgtEl>
                                        <p:attrNameLst>
                                          <p:attrName>style.color</p:attrName>
                                        </p:attrNameLst>
                                      </p:cBhvr>
                                      <p:to>
                                        <p:clrVal>
                                          <a:srgbClr val="FFFFFF"/>
                                        </p:clrVal>
                                      </p:to>
                                    </p:set>
                                  </p:childTnLst>
                                </p:cTn>
                              </p:par>
                              <p:par>
                                <p:cTn id="28" presetID="1" presetClass="mediacall" presetSubtype="0" fill="hold" nodeType="withEffect">
                                  <p:stCondLst>
                                    <p:cond delay="0"/>
                                  </p:stCondLst>
                                  <p:childTnLst>
                                    <p:cmd type="call" cmd="playFrom(0.0)">
                                      <p:cBhvr>
                                        <p:cTn id="29" dur="952" fill="hold"/>
                                        <p:tgtEl>
                                          <p:spTgt spid="23"/>
                                        </p:tgtEl>
                                      </p:cBhvr>
                                    </p:cmd>
                                  </p:childTnLst>
                                </p:cTn>
                              </p:par>
                            </p:childTnLst>
                          </p:cTn>
                        </p:par>
                      </p:childTnLst>
                    </p:cTn>
                  </p:par>
                </p:childTnLst>
              </p:cTn>
              <p:nextCondLst>
                <p:cond evt="onClick" delay="0">
                  <p:tgtEl>
                    <p:spTgt spid="2"/>
                  </p:tgtEl>
                </p:cond>
              </p:nextCondLst>
            </p:seq>
            <p:seq concurrent="1" nextAc="seek">
              <p:cTn id="30" restart="whenNotActive" fill="hold" evtFilter="cancelBubble" nodeType="interactiveSeq">
                <p:stCondLst>
                  <p:cond evt="onClick" delay="0">
                    <p:tgtEl>
                      <p:spTgt spid="9"/>
                    </p:tgtEl>
                  </p:cond>
                </p:stCondLst>
                <p:endSync evt="end" delay="0">
                  <p:rtn val="all"/>
                </p:endSync>
                <p:childTnLst>
                  <p:par>
                    <p:cTn id="31" fill="hold">
                      <p:stCondLst>
                        <p:cond delay="0"/>
                      </p:stCondLst>
                      <p:childTnLst>
                        <p:par>
                          <p:cTn id="32" fill="hold">
                            <p:stCondLst>
                              <p:cond delay="0"/>
                            </p:stCondLst>
                            <p:childTnLst>
                              <p:par>
                                <p:cTn id="33" presetID="3" presetClass="emph" presetSubtype="1" grpId="0" nodeType="clickEffect">
                                  <p:stCondLst>
                                    <p:cond delay="0"/>
                                  </p:stCondLst>
                                  <p:iterate type="lt">
                                    <p:tmAbs val="180"/>
                                  </p:iterate>
                                  <p:childTnLst>
                                    <p:set>
                                      <p:cBhvr override="childStyle">
                                        <p:cTn id="34" dur="200"/>
                                        <p:tgtEl>
                                          <p:spTgt spid="9"/>
                                        </p:tgtEl>
                                        <p:attrNameLst>
                                          <p:attrName>style.color</p:attrName>
                                        </p:attrNameLst>
                                      </p:cBhvr>
                                      <p:to>
                                        <p:clrVal>
                                          <a:srgbClr val="FFFFFF"/>
                                        </p:clrVal>
                                      </p:to>
                                    </p:set>
                                  </p:childTnLst>
                                </p:cTn>
                              </p:par>
                              <p:par>
                                <p:cTn id="35" presetID="1" presetClass="mediacall" presetSubtype="0" fill="hold" nodeType="withEffect">
                                  <p:stCondLst>
                                    <p:cond delay="0"/>
                                  </p:stCondLst>
                                  <p:childTnLst>
                                    <p:cmd type="call" cmd="playFrom(0.0)">
                                      <p:cBhvr>
                                        <p:cTn id="36" dur="1160" fill="hold"/>
                                        <p:tgtEl>
                                          <p:spTgt spid="24"/>
                                        </p:tgtEl>
                                      </p:cBhvr>
                                    </p:cmd>
                                  </p:childTnLst>
                                </p:cTn>
                              </p:par>
                            </p:childTnLst>
                          </p:cTn>
                        </p:par>
                      </p:childTnLst>
                    </p:cTn>
                  </p:par>
                </p:childTnLst>
              </p:cTn>
              <p:nextCondLst>
                <p:cond evt="onClick" delay="0">
                  <p:tgtEl>
                    <p:spTgt spid="9"/>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3" presetClass="emph" presetSubtype="1" grpId="0" nodeType="clickEffect">
                                  <p:stCondLst>
                                    <p:cond delay="0"/>
                                  </p:stCondLst>
                                  <p:iterate type="lt">
                                    <p:tmAbs val="180"/>
                                  </p:iterate>
                                  <p:childTnLst>
                                    <p:set>
                                      <p:cBhvr override="childStyle">
                                        <p:cTn id="41" dur="200"/>
                                        <p:tgtEl>
                                          <p:spTgt spid="8"/>
                                        </p:tgtEl>
                                        <p:attrNameLst>
                                          <p:attrName>style.color</p:attrName>
                                        </p:attrNameLst>
                                      </p:cBhvr>
                                      <p:to>
                                        <p:clrVal>
                                          <a:srgbClr val="FFFFFF"/>
                                        </p:clrVal>
                                      </p:to>
                                    </p:set>
                                  </p:childTnLst>
                                </p:cTn>
                              </p:par>
                              <p:par>
                                <p:cTn id="42" presetID="1" presetClass="mediacall" presetSubtype="0" fill="hold" nodeType="withEffect">
                                  <p:stCondLst>
                                    <p:cond delay="0"/>
                                  </p:stCondLst>
                                  <p:childTnLst>
                                    <p:cmd type="call" cmd="playFrom(0.0)">
                                      <p:cBhvr>
                                        <p:cTn id="43" dur="928" fill="hold"/>
                                        <p:tgtEl>
                                          <p:spTgt spid="25"/>
                                        </p:tgtEl>
                                      </p:cBhvr>
                                    </p:cmd>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7"/>
                    </p:tgtEl>
                  </p:cond>
                </p:stCondLst>
                <p:endSync evt="end" delay="0">
                  <p:rtn val="all"/>
                </p:endSync>
                <p:childTnLst>
                  <p:par>
                    <p:cTn id="45" fill="hold">
                      <p:stCondLst>
                        <p:cond delay="0"/>
                      </p:stCondLst>
                      <p:childTnLst>
                        <p:par>
                          <p:cTn id="46" fill="hold">
                            <p:stCondLst>
                              <p:cond delay="0"/>
                            </p:stCondLst>
                            <p:childTnLst>
                              <p:par>
                                <p:cTn id="47" presetID="3" presetClass="emph" presetSubtype="1" grpId="0" nodeType="clickEffect">
                                  <p:stCondLst>
                                    <p:cond delay="0"/>
                                  </p:stCondLst>
                                  <p:iterate type="lt">
                                    <p:tmAbs val="180"/>
                                  </p:iterate>
                                  <p:childTnLst>
                                    <p:set>
                                      <p:cBhvr override="childStyle">
                                        <p:cTn id="48" dur="200"/>
                                        <p:tgtEl>
                                          <p:spTgt spid="7"/>
                                        </p:tgtEl>
                                        <p:attrNameLst>
                                          <p:attrName>style.color</p:attrName>
                                        </p:attrNameLst>
                                      </p:cBhvr>
                                      <p:to>
                                        <p:clrVal>
                                          <a:srgbClr val="FFFFFF"/>
                                        </p:clrVal>
                                      </p:to>
                                    </p:set>
                                  </p:childTnLst>
                                </p:cTn>
                              </p:par>
                              <p:par>
                                <p:cTn id="49" presetID="1" presetClass="mediacall" presetSubtype="0" fill="hold" nodeType="withEffect">
                                  <p:stCondLst>
                                    <p:cond delay="0"/>
                                  </p:stCondLst>
                                  <p:childTnLst>
                                    <p:cmd type="call" cmd="playFrom(0.0)">
                                      <p:cBhvr>
                                        <p:cTn id="50" dur="975" fill="hold"/>
                                        <p:tgtEl>
                                          <p:spTgt spid="26"/>
                                        </p:tgtEl>
                                      </p:cBhvr>
                                    </p:cmd>
                                  </p:childTnLst>
                                </p:cTn>
                              </p:par>
                            </p:childTnLst>
                          </p:cTn>
                        </p:par>
                      </p:childTnLst>
                    </p:cTn>
                  </p:par>
                </p:childTnLst>
              </p:cTn>
              <p:nextCondLst>
                <p:cond evt="onClick" delay="0">
                  <p:tgtEl>
                    <p:spTgt spid="7"/>
                  </p:tgtEl>
                </p:cond>
              </p:nextCondLst>
            </p:seq>
            <p:seq concurrent="1" nextAc="seek">
              <p:cTn id="51" restart="whenNotActive" fill="hold" evtFilter="cancelBubble" nodeType="interactiveSeq">
                <p:stCondLst>
                  <p:cond evt="onClick" delay="0">
                    <p:tgtEl>
                      <p:spTgt spid="6"/>
                    </p:tgtEl>
                  </p:cond>
                </p:stCondLst>
                <p:endSync evt="end" delay="0">
                  <p:rtn val="all"/>
                </p:endSync>
                <p:childTnLst>
                  <p:par>
                    <p:cTn id="52" fill="hold">
                      <p:stCondLst>
                        <p:cond delay="0"/>
                      </p:stCondLst>
                      <p:childTnLst>
                        <p:par>
                          <p:cTn id="53" fill="hold">
                            <p:stCondLst>
                              <p:cond delay="0"/>
                            </p:stCondLst>
                            <p:childTnLst>
                              <p:par>
                                <p:cTn id="54" presetID="3" presetClass="emph" presetSubtype="1" grpId="0" nodeType="clickEffect">
                                  <p:stCondLst>
                                    <p:cond delay="0"/>
                                  </p:stCondLst>
                                  <p:iterate type="lt">
                                    <p:tmAbs val="180"/>
                                  </p:iterate>
                                  <p:childTnLst>
                                    <p:set>
                                      <p:cBhvr override="childStyle">
                                        <p:cTn id="55" dur="200"/>
                                        <p:tgtEl>
                                          <p:spTgt spid="6"/>
                                        </p:tgtEl>
                                        <p:attrNameLst>
                                          <p:attrName>style.color</p:attrName>
                                        </p:attrNameLst>
                                      </p:cBhvr>
                                      <p:to>
                                        <p:clrVal>
                                          <a:srgbClr val="FFFFFF"/>
                                        </p:clrVal>
                                      </p:to>
                                    </p:set>
                                  </p:childTnLst>
                                </p:cTn>
                              </p:par>
                              <p:par>
                                <p:cTn id="56" presetID="1" presetClass="mediacall" presetSubtype="0" fill="hold" nodeType="withEffect">
                                  <p:stCondLst>
                                    <p:cond delay="0"/>
                                  </p:stCondLst>
                                  <p:childTnLst>
                                    <p:cmd type="call" cmd="playFrom(0.0)">
                                      <p:cBhvr>
                                        <p:cTn id="57" dur="1056" fill="hold"/>
                                        <p:tgtEl>
                                          <p:spTgt spid="27"/>
                                        </p:tgtEl>
                                      </p:cBhvr>
                                    </p:cmd>
                                  </p:childTnLst>
                                </p:cTn>
                              </p:par>
                            </p:childTnLst>
                          </p:cTn>
                        </p:par>
                      </p:childTnLst>
                    </p:cTn>
                  </p:par>
                </p:childTnLst>
              </p:cTn>
              <p:nextCondLst>
                <p:cond evt="onClick" delay="0">
                  <p:tgtEl>
                    <p:spTgt spid="6"/>
                  </p:tgtEl>
                </p:cond>
              </p:nextCondLst>
            </p:seq>
            <p:seq concurrent="1" nextAc="seek">
              <p:cTn id="58" restart="whenNotActive" fill="hold" evtFilter="cancelBubble" nodeType="interactiveSeq">
                <p:stCondLst>
                  <p:cond evt="onClick" delay="0">
                    <p:tgtEl>
                      <p:spTgt spid="10"/>
                    </p:tgtEl>
                  </p:cond>
                </p:stCondLst>
                <p:endSync evt="end" delay="0">
                  <p:rtn val="all"/>
                </p:endSync>
                <p:childTnLst>
                  <p:par>
                    <p:cTn id="59" fill="hold">
                      <p:stCondLst>
                        <p:cond delay="0"/>
                      </p:stCondLst>
                      <p:childTnLst>
                        <p:par>
                          <p:cTn id="60" fill="hold">
                            <p:stCondLst>
                              <p:cond delay="0"/>
                            </p:stCondLst>
                            <p:childTnLst>
                              <p:par>
                                <p:cTn id="61" presetID="3" presetClass="emph" presetSubtype="1" grpId="0" nodeType="clickEffect">
                                  <p:stCondLst>
                                    <p:cond delay="0"/>
                                  </p:stCondLst>
                                  <p:iterate type="lt">
                                    <p:tmAbs val="180"/>
                                  </p:iterate>
                                  <p:childTnLst>
                                    <p:set>
                                      <p:cBhvr override="childStyle">
                                        <p:cTn id="62" dur="200"/>
                                        <p:tgtEl>
                                          <p:spTgt spid="10"/>
                                        </p:tgtEl>
                                        <p:attrNameLst>
                                          <p:attrName>style.color</p:attrName>
                                        </p:attrNameLst>
                                      </p:cBhvr>
                                      <p:to>
                                        <p:clrVal>
                                          <a:srgbClr val="FFFFFF"/>
                                        </p:clrVal>
                                      </p:to>
                                    </p:set>
                                  </p:childTnLst>
                                </p:cTn>
                              </p:par>
                              <p:par>
                                <p:cTn id="63" presetID="1" presetClass="mediacall" presetSubtype="0" fill="hold" nodeType="withEffect">
                                  <p:stCondLst>
                                    <p:cond delay="0"/>
                                  </p:stCondLst>
                                  <p:childTnLst>
                                    <p:cmd type="call" cmd="playFrom(0.0)">
                                      <p:cBhvr>
                                        <p:cTn id="64" dur="917" fill="hold"/>
                                        <p:tgtEl>
                                          <p:spTgt spid="31"/>
                                        </p:tgtEl>
                                      </p:cBhvr>
                                    </p:cmd>
                                  </p:childTnLst>
                                </p:cTn>
                              </p:par>
                            </p:childTnLst>
                          </p:cTn>
                        </p:par>
                      </p:childTnLst>
                    </p:cTn>
                  </p:par>
                </p:childTnLst>
              </p:cTn>
              <p:nextCondLst>
                <p:cond evt="onClick" delay="0">
                  <p:tgtEl>
                    <p:spTgt spid="10"/>
                  </p:tgtEl>
                </p:cond>
              </p:nextCondLst>
            </p:seq>
            <p:seq concurrent="1" nextAc="seek">
              <p:cTn id="65" restart="whenNotActive" fill="hold" evtFilter="cancelBubble" nodeType="interactiveSeq">
                <p:stCondLst>
                  <p:cond evt="onClick" delay="0">
                    <p:tgtEl>
                      <p:spTgt spid="11"/>
                    </p:tgtEl>
                  </p:cond>
                </p:stCondLst>
                <p:endSync evt="end" delay="0">
                  <p:rtn val="all"/>
                </p:endSync>
                <p:childTnLst>
                  <p:par>
                    <p:cTn id="66" fill="hold">
                      <p:stCondLst>
                        <p:cond delay="0"/>
                      </p:stCondLst>
                      <p:childTnLst>
                        <p:par>
                          <p:cTn id="67" fill="hold">
                            <p:stCondLst>
                              <p:cond delay="0"/>
                            </p:stCondLst>
                            <p:childTnLst>
                              <p:par>
                                <p:cTn id="68" presetID="3" presetClass="emph" presetSubtype="1" grpId="0" nodeType="clickEffect">
                                  <p:stCondLst>
                                    <p:cond delay="0"/>
                                  </p:stCondLst>
                                  <p:iterate type="lt">
                                    <p:tmAbs val="180"/>
                                  </p:iterate>
                                  <p:childTnLst>
                                    <p:set>
                                      <p:cBhvr override="childStyle">
                                        <p:cTn id="69" dur="200"/>
                                        <p:tgtEl>
                                          <p:spTgt spid="11"/>
                                        </p:tgtEl>
                                        <p:attrNameLst>
                                          <p:attrName>style.color</p:attrName>
                                        </p:attrNameLst>
                                      </p:cBhvr>
                                      <p:to>
                                        <p:clrVal>
                                          <a:srgbClr val="FFFFFF"/>
                                        </p:clrVal>
                                      </p:to>
                                    </p:set>
                                  </p:childTnLst>
                                </p:cTn>
                              </p:par>
                              <p:par>
                                <p:cTn id="70" presetID="1" presetClass="mediacall" presetSubtype="0" fill="hold" nodeType="withEffect">
                                  <p:stCondLst>
                                    <p:cond delay="0"/>
                                  </p:stCondLst>
                                  <p:childTnLst>
                                    <p:cmd type="call" cmd="playFrom(0.0)">
                                      <p:cBhvr>
                                        <p:cTn id="71" dur="975" fill="hold"/>
                                        <p:tgtEl>
                                          <p:spTgt spid="30"/>
                                        </p:tgtEl>
                                      </p:cBhvr>
                                    </p:cmd>
                                  </p:childTnLst>
                                </p:cTn>
                              </p:par>
                            </p:childTnLst>
                          </p:cTn>
                        </p:par>
                      </p:childTnLst>
                    </p:cTn>
                  </p:par>
                </p:childTnLst>
              </p:cTn>
              <p:nextCondLst>
                <p:cond evt="onClick" delay="0">
                  <p:tgtEl>
                    <p:spTgt spid="11"/>
                  </p:tgtEl>
                </p:cond>
              </p:nextCondLst>
            </p:seq>
            <p:seq concurrent="1" nextAc="seek">
              <p:cTn id="72" restart="whenNotActive" fill="hold" evtFilter="cancelBubble" nodeType="interactiveSeq">
                <p:stCondLst>
                  <p:cond evt="onClick" delay="0">
                    <p:tgtEl>
                      <p:spTgt spid="12"/>
                    </p:tgtEl>
                  </p:cond>
                </p:stCondLst>
                <p:endSync evt="end" delay="0">
                  <p:rtn val="all"/>
                </p:endSync>
                <p:childTnLst>
                  <p:par>
                    <p:cTn id="73" fill="hold">
                      <p:stCondLst>
                        <p:cond delay="0"/>
                      </p:stCondLst>
                      <p:childTnLst>
                        <p:par>
                          <p:cTn id="74" fill="hold">
                            <p:stCondLst>
                              <p:cond delay="0"/>
                            </p:stCondLst>
                            <p:childTnLst>
                              <p:par>
                                <p:cTn id="75" presetID="3" presetClass="emph" presetSubtype="1" grpId="0" nodeType="clickEffect">
                                  <p:stCondLst>
                                    <p:cond delay="0"/>
                                  </p:stCondLst>
                                  <p:iterate type="lt">
                                    <p:tmAbs val="180"/>
                                  </p:iterate>
                                  <p:childTnLst>
                                    <p:set>
                                      <p:cBhvr override="childStyle">
                                        <p:cTn id="76" dur="200"/>
                                        <p:tgtEl>
                                          <p:spTgt spid="12"/>
                                        </p:tgtEl>
                                        <p:attrNameLst>
                                          <p:attrName>style.color</p:attrName>
                                        </p:attrNameLst>
                                      </p:cBhvr>
                                      <p:to>
                                        <p:clrVal>
                                          <a:srgbClr val="FFFFFF"/>
                                        </p:clrVal>
                                      </p:to>
                                    </p:set>
                                  </p:childTnLst>
                                </p:cTn>
                              </p:par>
                              <p:par>
                                <p:cTn id="77" presetID="1" presetClass="mediacall" presetSubtype="0" fill="hold" nodeType="withEffect">
                                  <p:stCondLst>
                                    <p:cond delay="0"/>
                                  </p:stCondLst>
                                  <p:childTnLst>
                                    <p:cmd type="call" cmd="playFrom(0.0)">
                                      <p:cBhvr>
                                        <p:cTn id="78" dur="1114" fill="hold"/>
                                        <p:tgtEl>
                                          <p:spTgt spid="29"/>
                                        </p:tgtEl>
                                      </p:cBhvr>
                                    </p:cmd>
                                  </p:childTnLst>
                                </p:cTn>
                              </p:par>
                            </p:childTnLst>
                          </p:cTn>
                        </p:par>
                      </p:childTnLst>
                    </p:cTn>
                  </p:par>
                </p:childTnLst>
              </p:cTn>
              <p:nextCondLst>
                <p:cond evt="onClick" delay="0">
                  <p:tgtEl>
                    <p:spTgt spid="12"/>
                  </p:tgtEl>
                </p:cond>
              </p:nextCondLst>
            </p:seq>
            <p:seq concurrent="1" nextAc="seek">
              <p:cTn id="79" restart="whenNotActive" fill="hold" evtFilter="cancelBubble" nodeType="interactiveSeq">
                <p:stCondLst>
                  <p:cond evt="onClick" delay="0">
                    <p:tgtEl>
                      <p:spTgt spid="13"/>
                    </p:tgtEl>
                  </p:cond>
                </p:stCondLst>
                <p:endSync evt="end" delay="0">
                  <p:rtn val="all"/>
                </p:endSync>
                <p:childTnLst>
                  <p:par>
                    <p:cTn id="80" fill="hold">
                      <p:stCondLst>
                        <p:cond delay="0"/>
                      </p:stCondLst>
                      <p:childTnLst>
                        <p:par>
                          <p:cTn id="81" fill="hold">
                            <p:stCondLst>
                              <p:cond delay="0"/>
                            </p:stCondLst>
                            <p:childTnLst>
                              <p:par>
                                <p:cTn id="82" presetID="3" presetClass="emph" presetSubtype="1" grpId="0" nodeType="clickEffect">
                                  <p:stCondLst>
                                    <p:cond delay="0"/>
                                  </p:stCondLst>
                                  <p:iterate type="lt">
                                    <p:tmAbs val="180"/>
                                  </p:iterate>
                                  <p:childTnLst>
                                    <p:set>
                                      <p:cBhvr override="childStyle">
                                        <p:cTn id="83" dur="200"/>
                                        <p:tgtEl>
                                          <p:spTgt spid="13"/>
                                        </p:tgtEl>
                                        <p:attrNameLst>
                                          <p:attrName>style.color</p:attrName>
                                        </p:attrNameLst>
                                      </p:cBhvr>
                                      <p:to>
                                        <p:clrVal>
                                          <a:srgbClr val="FFFFFF"/>
                                        </p:clrVal>
                                      </p:to>
                                    </p:set>
                                  </p:childTnLst>
                                </p:cTn>
                              </p:par>
                              <p:par>
                                <p:cTn id="84" presetID="1" presetClass="mediacall" presetSubtype="0" fill="hold" nodeType="withEffect">
                                  <p:stCondLst>
                                    <p:cond delay="0"/>
                                  </p:stCondLst>
                                  <p:childTnLst>
                                    <p:cmd type="call" cmd="playFrom(0.0)">
                                      <p:cBhvr>
                                        <p:cTn id="85" dur="1126" fill="hold"/>
                                        <p:tgtEl>
                                          <p:spTgt spid="28"/>
                                        </p:tgtEl>
                                      </p:cBhvr>
                                    </p:cmd>
                                  </p:childTnLst>
                                </p:cTn>
                              </p:par>
                            </p:childTnLst>
                          </p:cTn>
                        </p:par>
                      </p:childTnLst>
                    </p:cTn>
                  </p:par>
                </p:childTnLst>
              </p:cTn>
              <p:nextCondLst>
                <p:cond evt="onClick" delay="0">
                  <p:tgtEl>
                    <p:spTgt spid="13"/>
                  </p:tgtEl>
                </p:cond>
              </p:nextCondLst>
            </p:seq>
            <p:seq concurrent="1" nextAc="seek">
              <p:cTn id="86" restart="whenNotActive" fill="hold" evtFilter="cancelBubble" nodeType="interactiveSeq">
                <p:stCondLst>
                  <p:cond evt="onClick" delay="0">
                    <p:tgtEl>
                      <p:spTgt spid="17"/>
                    </p:tgtEl>
                  </p:cond>
                </p:stCondLst>
                <p:endSync evt="end" delay="0">
                  <p:rtn val="all"/>
                </p:endSync>
                <p:childTnLst>
                  <p:par>
                    <p:cTn id="87" fill="hold">
                      <p:stCondLst>
                        <p:cond delay="0"/>
                      </p:stCondLst>
                      <p:childTnLst>
                        <p:par>
                          <p:cTn id="88" fill="hold">
                            <p:stCondLst>
                              <p:cond delay="0"/>
                            </p:stCondLst>
                            <p:childTnLst>
                              <p:par>
                                <p:cTn id="89" presetID="3" presetClass="emph" presetSubtype="1" grpId="0" nodeType="clickEffect">
                                  <p:stCondLst>
                                    <p:cond delay="0"/>
                                  </p:stCondLst>
                                  <p:iterate type="lt">
                                    <p:tmAbs val="180"/>
                                  </p:iterate>
                                  <p:childTnLst>
                                    <p:set>
                                      <p:cBhvr override="childStyle">
                                        <p:cTn id="90" dur="200"/>
                                        <p:tgtEl>
                                          <p:spTgt spid="17"/>
                                        </p:tgtEl>
                                        <p:attrNameLst>
                                          <p:attrName>style.color</p:attrName>
                                        </p:attrNameLst>
                                      </p:cBhvr>
                                      <p:to>
                                        <p:clrVal>
                                          <a:srgbClr val="FFFFFF"/>
                                        </p:clrVal>
                                      </p:to>
                                    </p:set>
                                  </p:childTnLst>
                                </p:cTn>
                              </p:par>
                              <p:par>
                                <p:cTn id="91" presetID="1" presetClass="mediacall" presetSubtype="0" fill="hold" nodeType="withEffect">
                                  <p:stCondLst>
                                    <p:cond delay="0"/>
                                  </p:stCondLst>
                                  <p:childTnLst>
                                    <p:cmd type="call" cmd="playFrom(0.0)">
                                      <p:cBhvr>
                                        <p:cTn id="92" dur="998" fill="hold"/>
                                        <p:tgtEl>
                                          <p:spTgt spid="32"/>
                                        </p:tgtEl>
                                      </p:cBhvr>
                                    </p:cmd>
                                  </p:childTnLst>
                                </p:cTn>
                              </p:par>
                            </p:childTnLst>
                          </p:cTn>
                        </p:par>
                      </p:childTnLst>
                    </p:cTn>
                  </p:par>
                </p:childTnLst>
              </p:cTn>
              <p:nextCondLst>
                <p:cond evt="onClick" delay="0">
                  <p:tgtEl>
                    <p:spTgt spid="17"/>
                  </p:tgtEl>
                </p:cond>
              </p:nextCondLst>
            </p:seq>
            <p:seq concurrent="1" nextAc="seek">
              <p:cTn id="93" restart="whenNotActive" fill="hold" evtFilter="cancelBubble" nodeType="interactiveSeq">
                <p:stCondLst>
                  <p:cond evt="onClick" delay="0">
                    <p:tgtEl>
                      <p:spTgt spid="16"/>
                    </p:tgtEl>
                  </p:cond>
                </p:stCondLst>
                <p:endSync evt="end" delay="0">
                  <p:rtn val="all"/>
                </p:endSync>
                <p:childTnLst>
                  <p:par>
                    <p:cTn id="94" fill="hold">
                      <p:stCondLst>
                        <p:cond delay="0"/>
                      </p:stCondLst>
                      <p:childTnLst>
                        <p:par>
                          <p:cTn id="95" fill="hold">
                            <p:stCondLst>
                              <p:cond delay="0"/>
                            </p:stCondLst>
                            <p:childTnLst>
                              <p:par>
                                <p:cTn id="96" presetID="3" presetClass="emph" presetSubtype="1" grpId="0" nodeType="clickEffect">
                                  <p:stCondLst>
                                    <p:cond delay="0"/>
                                  </p:stCondLst>
                                  <p:iterate type="lt">
                                    <p:tmAbs val="180"/>
                                  </p:iterate>
                                  <p:childTnLst>
                                    <p:set>
                                      <p:cBhvr override="childStyle">
                                        <p:cTn id="97" dur="200"/>
                                        <p:tgtEl>
                                          <p:spTgt spid="16"/>
                                        </p:tgtEl>
                                        <p:attrNameLst>
                                          <p:attrName>style.color</p:attrName>
                                        </p:attrNameLst>
                                      </p:cBhvr>
                                      <p:to>
                                        <p:clrVal>
                                          <a:srgbClr val="FFFFFF"/>
                                        </p:clrVal>
                                      </p:to>
                                    </p:set>
                                  </p:childTnLst>
                                </p:cTn>
                              </p:par>
                              <p:par>
                                <p:cTn id="98" presetID="1" presetClass="mediacall" presetSubtype="0" fill="hold" nodeType="withEffect">
                                  <p:stCondLst>
                                    <p:cond delay="0"/>
                                  </p:stCondLst>
                                  <p:childTnLst>
                                    <p:cmd type="call" cmd="playFrom(0.0)">
                                      <p:cBhvr>
                                        <p:cTn id="99" dur="1033" fill="hold"/>
                                        <p:tgtEl>
                                          <p:spTgt spid="33"/>
                                        </p:tgtEl>
                                      </p:cBhvr>
                                    </p:cmd>
                                  </p:childTnLst>
                                </p:cTn>
                              </p:par>
                            </p:childTnLst>
                          </p:cTn>
                        </p:par>
                      </p:childTnLst>
                    </p:cTn>
                  </p:par>
                </p:childTnLst>
              </p:cTn>
              <p:nextCondLst>
                <p:cond evt="onClick" delay="0">
                  <p:tgtEl>
                    <p:spTgt spid="16"/>
                  </p:tgtEl>
                </p:cond>
              </p:nextCondLst>
            </p:seq>
            <p:seq concurrent="1" nextAc="seek">
              <p:cTn id="100" restart="whenNotActive" fill="hold" evtFilter="cancelBubble" nodeType="interactiveSeq">
                <p:stCondLst>
                  <p:cond evt="onClick" delay="0">
                    <p:tgtEl>
                      <p:spTgt spid="15"/>
                    </p:tgtEl>
                  </p:cond>
                </p:stCondLst>
                <p:endSync evt="end" delay="0">
                  <p:rtn val="all"/>
                </p:endSync>
                <p:childTnLst>
                  <p:par>
                    <p:cTn id="101" fill="hold">
                      <p:stCondLst>
                        <p:cond delay="0"/>
                      </p:stCondLst>
                      <p:childTnLst>
                        <p:par>
                          <p:cTn id="102" fill="hold">
                            <p:stCondLst>
                              <p:cond delay="0"/>
                            </p:stCondLst>
                            <p:childTnLst>
                              <p:par>
                                <p:cTn id="103" presetID="3" presetClass="emph" presetSubtype="1" grpId="0" nodeType="clickEffect">
                                  <p:stCondLst>
                                    <p:cond delay="0"/>
                                  </p:stCondLst>
                                  <p:iterate type="lt">
                                    <p:tmAbs val="180"/>
                                  </p:iterate>
                                  <p:childTnLst>
                                    <p:set>
                                      <p:cBhvr override="childStyle">
                                        <p:cTn id="104" dur="200"/>
                                        <p:tgtEl>
                                          <p:spTgt spid="15"/>
                                        </p:tgtEl>
                                        <p:attrNameLst>
                                          <p:attrName>style.color</p:attrName>
                                        </p:attrNameLst>
                                      </p:cBhvr>
                                      <p:to>
                                        <p:clrVal>
                                          <a:srgbClr val="FFFFFF"/>
                                        </p:clrVal>
                                      </p:to>
                                    </p:set>
                                  </p:childTnLst>
                                </p:cTn>
                              </p:par>
                              <p:par>
                                <p:cTn id="105" presetID="1" presetClass="mediacall" presetSubtype="0" fill="hold" nodeType="withEffect">
                                  <p:stCondLst>
                                    <p:cond delay="0"/>
                                  </p:stCondLst>
                                  <p:childTnLst>
                                    <p:cmd type="call" cmd="playFrom(0.0)">
                                      <p:cBhvr>
                                        <p:cTn id="106" dur="1079" fill="hold"/>
                                        <p:tgtEl>
                                          <p:spTgt spid="18"/>
                                        </p:tgtEl>
                                      </p:cBhvr>
                                    </p:cmd>
                                  </p:childTnLst>
                                </p:cTn>
                              </p:par>
                            </p:childTnLst>
                          </p:cTn>
                        </p:par>
                      </p:childTnLst>
                    </p:cTn>
                  </p:par>
                </p:childTnLst>
              </p:cTn>
              <p:nextCondLst>
                <p:cond evt="onClick" delay="0">
                  <p:tgtEl>
                    <p:spTgt spid="15"/>
                  </p:tgtEl>
                </p:cond>
              </p:nextCondLst>
            </p:seq>
            <p:seq concurrent="1" nextAc="seek">
              <p:cTn id="107" restart="whenNotActive" fill="hold" evtFilter="cancelBubble" nodeType="interactiveSeq">
                <p:stCondLst>
                  <p:cond evt="onClick" delay="0">
                    <p:tgtEl>
                      <p:spTgt spid="14"/>
                    </p:tgtEl>
                  </p:cond>
                </p:stCondLst>
                <p:endSync evt="end" delay="0">
                  <p:rtn val="all"/>
                </p:endSync>
                <p:childTnLst>
                  <p:par>
                    <p:cTn id="108" fill="hold">
                      <p:stCondLst>
                        <p:cond delay="0"/>
                      </p:stCondLst>
                      <p:childTnLst>
                        <p:par>
                          <p:cTn id="109" fill="hold">
                            <p:stCondLst>
                              <p:cond delay="0"/>
                            </p:stCondLst>
                            <p:childTnLst>
                              <p:par>
                                <p:cTn id="110" presetID="3" presetClass="emph" presetSubtype="1" grpId="0" nodeType="clickEffect">
                                  <p:stCondLst>
                                    <p:cond delay="0"/>
                                  </p:stCondLst>
                                  <p:iterate type="lt">
                                    <p:tmAbs val="180"/>
                                  </p:iterate>
                                  <p:childTnLst>
                                    <p:set>
                                      <p:cBhvr override="childStyle">
                                        <p:cTn id="111" dur="200"/>
                                        <p:tgtEl>
                                          <p:spTgt spid="14"/>
                                        </p:tgtEl>
                                        <p:attrNameLst>
                                          <p:attrName>style.color</p:attrName>
                                        </p:attrNameLst>
                                      </p:cBhvr>
                                      <p:to>
                                        <p:clrVal>
                                          <a:srgbClr val="FFFFFF"/>
                                        </p:clrVal>
                                      </p:to>
                                    </p:set>
                                  </p:childTnLst>
                                </p:cTn>
                              </p:par>
                              <p:par>
                                <p:cTn id="112" presetID="1" presetClass="mediacall" presetSubtype="0" fill="hold" nodeType="withEffect">
                                  <p:stCondLst>
                                    <p:cond delay="0"/>
                                  </p:stCondLst>
                                  <p:childTnLst>
                                    <p:cmd type="call" cmd="playFrom(0.0)">
                                      <p:cBhvr>
                                        <p:cTn id="113" dur="1033" fill="hold"/>
                                        <p:tgtEl>
                                          <p:spTgt spid="19"/>
                                        </p:tgtEl>
                                      </p:cBhvr>
                                    </p:cmd>
                                  </p:childTnLst>
                                </p:cTn>
                              </p:par>
                            </p:childTnLst>
                          </p:cTn>
                        </p:par>
                      </p:childTnLst>
                    </p:cTn>
                  </p:par>
                </p:childTnLst>
              </p:cTn>
              <p:nextCondLst>
                <p:cond evt="onClick" delay="0">
                  <p:tgtEl>
                    <p:spTgt spid="14"/>
                  </p:tgtEl>
                </p:cond>
              </p:nextCondLst>
            </p:seq>
            <p:audio>
              <p:cMediaNode vol="80000">
                <p:cTn id="114" fill="hold" display="0">
                  <p:stCondLst>
                    <p:cond delay="indefinite"/>
                  </p:stCondLst>
                  <p:endCondLst>
                    <p:cond evt="onStopAudio" delay="0">
                      <p:tgtEl>
                        <p:sldTgt/>
                      </p:tgtEl>
                    </p:cond>
                  </p:endCondLst>
                </p:cTn>
                <p:tgtEl>
                  <p:spTgt spid="18"/>
                </p:tgtEl>
              </p:cMediaNode>
            </p:audio>
            <p:audio>
              <p:cMediaNode vol="80000">
                <p:cTn id="115" fill="hold" display="0">
                  <p:stCondLst>
                    <p:cond delay="indefinite"/>
                  </p:stCondLst>
                  <p:endCondLst>
                    <p:cond evt="onStopAudio" delay="0">
                      <p:tgtEl>
                        <p:sldTgt/>
                      </p:tgtEl>
                    </p:cond>
                  </p:endCondLst>
                </p:cTn>
                <p:tgtEl>
                  <p:spTgt spid="19"/>
                </p:tgtEl>
              </p:cMediaNode>
            </p:audio>
            <p:audio>
              <p:cMediaNode vol="80000">
                <p:cTn id="116" fill="hold" display="0">
                  <p:stCondLst>
                    <p:cond delay="indefinite"/>
                  </p:stCondLst>
                  <p:endCondLst>
                    <p:cond evt="onStopAudio" delay="0">
                      <p:tgtEl>
                        <p:sldTgt/>
                      </p:tgtEl>
                    </p:cond>
                  </p:endCondLst>
                </p:cTn>
                <p:tgtEl>
                  <p:spTgt spid="20"/>
                </p:tgtEl>
              </p:cMediaNode>
            </p:audio>
            <p:audio>
              <p:cMediaNode vol="80000">
                <p:cTn id="117" fill="hold" display="0">
                  <p:stCondLst>
                    <p:cond delay="indefinite"/>
                  </p:stCondLst>
                  <p:endCondLst>
                    <p:cond evt="onStopAudio" delay="0">
                      <p:tgtEl>
                        <p:sldTgt/>
                      </p:tgtEl>
                    </p:cond>
                  </p:endCondLst>
                </p:cTn>
                <p:tgtEl>
                  <p:spTgt spid="21"/>
                </p:tgtEl>
              </p:cMediaNode>
            </p:audio>
            <p:audio>
              <p:cMediaNode vol="80000">
                <p:cTn id="118" fill="hold" display="0">
                  <p:stCondLst>
                    <p:cond delay="indefinite"/>
                  </p:stCondLst>
                  <p:endCondLst>
                    <p:cond evt="onStopAudio" delay="0">
                      <p:tgtEl>
                        <p:sldTgt/>
                      </p:tgtEl>
                    </p:cond>
                  </p:endCondLst>
                </p:cTn>
                <p:tgtEl>
                  <p:spTgt spid="22"/>
                </p:tgtEl>
              </p:cMediaNode>
            </p:audio>
            <p:audio>
              <p:cMediaNode vol="80000">
                <p:cTn id="119" fill="hold" display="0">
                  <p:stCondLst>
                    <p:cond delay="indefinite"/>
                  </p:stCondLst>
                  <p:endCondLst>
                    <p:cond evt="onStopAudio" delay="0">
                      <p:tgtEl>
                        <p:sldTgt/>
                      </p:tgtEl>
                    </p:cond>
                  </p:endCondLst>
                </p:cTn>
                <p:tgtEl>
                  <p:spTgt spid="23"/>
                </p:tgtEl>
              </p:cMediaNode>
            </p:audio>
            <p:audio>
              <p:cMediaNode vol="80000">
                <p:cTn id="120" fill="hold" display="0">
                  <p:stCondLst>
                    <p:cond delay="indefinite"/>
                  </p:stCondLst>
                  <p:endCondLst>
                    <p:cond evt="onStopAudio" delay="0">
                      <p:tgtEl>
                        <p:sldTgt/>
                      </p:tgtEl>
                    </p:cond>
                  </p:endCondLst>
                </p:cTn>
                <p:tgtEl>
                  <p:spTgt spid="24"/>
                </p:tgtEl>
              </p:cMediaNode>
            </p:audio>
            <p:audio>
              <p:cMediaNode vol="80000">
                <p:cTn id="121" fill="hold" display="0">
                  <p:stCondLst>
                    <p:cond delay="indefinite"/>
                  </p:stCondLst>
                  <p:endCondLst>
                    <p:cond evt="onStopAudio" delay="0">
                      <p:tgtEl>
                        <p:sldTgt/>
                      </p:tgtEl>
                    </p:cond>
                  </p:endCondLst>
                </p:cTn>
                <p:tgtEl>
                  <p:spTgt spid="25"/>
                </p:tgtEl>
              </p:cMediaNode>
            </p:audio>
            <p:audio>
              <p:cMediaNode vol="80000">
                <p:cTn id="122" fill="hold" display="0">
                  <p:stCondLst>
                    <p:cond delay="indefinite"/>
                  </p:stCondLst>
                  <p:endCondLst>
                    <p:cond evt="onStopAudio" delay="0">
                      <p:tgtEl>
                        <p:sldTgt/>
                      </p:tgtEl>
                    </p:cond>
                  </p:endCondLst>
                </p:cTn>
                <p:tgtEl>
                  <p:spTgt spid="26"/>
                </p:tgtEl>
              </p:cMediaNode>
            </p:audio>
            <p:audio>
              <p:cMediaNode vol="80000">
                <p:cTn id="123" fill="hold" display="0">
                  <p:stCondLst>
                    <p:cond delay="indefinite"/>
                  </p:stCondLst>
                  <p:endCondLst>
                    <p:cond evt="onStopAudio" delay="0">
                      <p:tgtEl>
                        <p:sldTgt/>
                      </p:tgtEl>
                    </p:cond>
                  </p:endCondLst>
                </p:cTn>
                <p:tgtEl>
                  <p:spTgt spid="27"/>
                </p:tgtEl>
              </p:cMediaNode>
            </p:audio>
            <p:audio>
              <p:cMediaNode vol="80000">
                <p:cTn id="124" fill="hold" display="0">
                  <p:stCondLst>
                    <p:cond delay="indefinite"/>
                  </p:stCondLst>
                  <p:endCondLst>
                    <p:cond evt="onStopAudio" delay="0">
                      <p:tgtEl>
                        <p:sldTgt/>
                      </p:tgtEl>
                    </p:cond>
                  </p:endCondLst>
                </p:cTn>
                <p:tgtEl>
                  <p:spTgt spid="28"/>
                </p:tgtEl>
              </p:cMediaNode>
            </p:audio>
            <p:audio>
              <p:cMediaNode vol="80000">
                <p:cTn id="125" fill="hold" display="0">
                  <p:stCondLst>
                    <p:cond delay="indefinite"/>
                  </p:stCondLst>
                  <p:endCondLst>
                    <p:cond evt="onStopAudio" delay="0">
                      <p:tgtEl>
                        <p:sldTgt/>
                      </p:tgtEl>
                    </p:cond>
                  </p:endCondLst>
                </p:cTn>
                <p:tgtEl>
                  <p:spTgt spid="29"/>
                </p:tgtEl>
              </p:cMediaNode>
            </p:audio>
            <p:audio>
              <p:cMediaNode vol="80000">
                <p:cTn id="126" fill="hold" display="0">
                  <p:stCondLst>
                    <p:cond delay="indefinite"/>
                  </p:stCondLst>
                  <p:endCondLst>
                    <p:cond evt="onStopAudio" delay="0">
                      <p:tgtEl>
                        <p:sldTgt/>
                      </p:tgtEl>
                    </p:cond>
                  </p:endCondLst>
                </p:cTn>
                <p:tgtEl>
                  <p:spTgt spid="30"/>
                </p:tgtEl>
              </p:cMediaNode>
            </p:audio>
            <p:audio>
              <p:cMediaNode vol="80000">
                <p:cTn id="127" fill="hold" display="0">
                  <p:stCondLst>
                    <p:cond delay="indefinite"/>
                  </p:stCondLst>
                  <p:endCondLst>
                    <p:cond evt="onStopAudio" delay="0">
                      <p:tgtEl>
                        <p:sldTgt/>
                      </p:tgtEl>
                    </p:cond>
                  </p:endCondLst>
                </p:cTn>
                <p:tgtEl>
                  <p:spTgt spid="31"/>
                </p:tgtEl>
              </p:cMediaNode>
            </p:audio>
            <p:audio>
              <p:cMediaNode vol="80000">
                <p:cTn id="128" fill="hold" display="0">
                  <p:stCondLst>
                    <p:cond delay="indefinite"/>
                  </p:stCondLst>
                  <p:endCondLst>
                    <p:cond evt="onStopAudio" delay="0">
                      <p:tgtEl>
                        <p:sldTgt/>
                      </p:tgtEl>
                    </p:cond>
                  </p:endCondLst>
                </p:cTn>
                <p:tgtEl>
                  <p:spTgt spid="32"/>
                </p:tgtEl>
              </p:cMediaNode>
            </p:audio>
            <p:audio>
              <p:cMediaNode vol="80000">
                <p:cTn id="129" fill="hold" display="0">
                  <p:stCondLst>
                    <p:cond delay="indefinite"/>
                  </p:stCondLst>
                  <p:endCondLst>
                    <p:cond evt="onStopAudio" delay="0">
                      <p:tgtEl>
                        <p:sldTgt/>
                      </p:tgtEl>
                    </p:cond>
                  </p:endCondLst>
                </p:cTn>
                <p:tgtEl>
                  <p:spTgt spid="33"/>
                </p:tgtEl>
              </p:cMediaNode>
            </p:audio>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1756</TotalTime>
  <Words>653</Words>
  <Application>Microsoft Office PowerPoint</Application>
  <PresentationFormat>شاشة عريضة</PresentationFormat>
  <Paragraphs>437</Paragraphs>
  <Slides>12</Slides>
  <Notes>0</Notes>
  <HiddenSlides>0</HiddenSlides>
  <MMClips>24</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12</vt:i4>
      </vt:variant>
    </vt:vector>
  </HeadingPairs>
  <TitlesOfParts>
    <vt:vector size="17" baseType="lpstr">
      <vt:lpstr>Arial</vt:lpstr>
      <vt:lpstr>Calibri</vt:lpstr>
      <vt:lpstr>Calibri Light</vt:lpstr>
      <vt:lpstr>Traditional Arabic</vt:lpstr>
      <vt:lpstr>نسق Office</vt:lpstr>
      <vt:lpstr>بالونات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التعليمات: لهذه اللعبة عدة أيقونات  ولكل واحدة لها حركة معينة: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24</cp:revision>
  <dcterms:created xsi:type="dcterms:W3CDTF">2020-11-14T08:02:52Z</dcterms:created>
  <dcterms:modified xsi:type="dcterms:W3CDTF">2021-01-09T02:22:53Z</dcterms:modified>
</cp:coreProperties>
</file>