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5" r:id="rId6"/>
    <p:sldId id="284" r:id="rId7"/>
    <p:sldId id="286" r:id="rId8"/>
    <p:sldId id="287" r:id="rId9"/>
    <p:sldId id="288" r:id="rId10"/>
    <p:sldId id="289" r:id="rId11"/>
    <p:sldId id="275" r:id="rId12"/>
    <p:sldId id="291" r:id="rId13"/>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96" autoAdjust="0"/>
    <p:restoredTop sz="94660"/>
  </p:normalViewPr>
  <p:slideViewPr>
    <p:cSldViewPr snapToGrid="0">
      <p:cViewPr>
        <p:scale>
          <a:sx n="66" d="100"/>
          <a:sy n="66" d="100"/>
        </p:scale>
        <p:origin x="48" y="66"/>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slide" Target="slide5.xml"/><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slide" Target="slide9.xml"/><Relationship Id="rId4" Type="http://schemas.openxmlformats.org/officeDocument/2006/relationships/slide" Target="slide12.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0.png"/><Relationship Id="rId12" Type="http://schemas.openxmlformats.org/officeDocument/2006/relationships/image" Target="../media/image14.png"/><Relationship Id="rId17" Type="http://schemas.openxmlformats.org/officeDocument/2006/relationships/image" Target="../media/image18.jpeg"/><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image" Target="../media/image9.png"/><Relationship Id="rId11" Type="http://schemas.microsoft.com/office/2007/relationships/hdphoto" Target="../media/hdphoto1.wdp"/><Relationship Id="rId5" Type="http://schemas.openxmlformats.org/officeDocument/2006/relationships/image" Target="../media/image8.png"/><Relationship Id="rId15" Type="http://schemas.openxmlformats.org/officeDocument/2006/relationships/image" Target="../media/image16.jpg"/><Relationship Id="rId10" Type="http://schemas.openxmlformats.org/officeDocument/2006/relationships/image" Target="../media/image13.png"/><Relationship Id="rId4" Type="http://schemas.openxmlformats.org/officeDocument/2006/relationships/slide" Target="slide2.xml"/><Relationship Id="rId9" Type="http://schemas.openxmlformats.org/officeDocument/2006/relationships/image" Target="../media/image12.png"/><Relationship Id="rId14"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0.png"/><Relationship Id="rId12" Type="http://schemas.openxmlformats.org/officeDocument/2006/relationships/image" Target="../media/image14.png"/><Relationship Id="rId17" Type="http://schemas.openxmlformats.org/officeDocument/2006/relationships/image" Target="../media/image18.jpeg"/><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image" Target="../media/image9.png"/><Relationship Id="rId11" Type="http://schemas.microsoft.com/office/2007/relationships/hdphoto" Target="../media/hdphoto1.wdp"/><Relationship Id="rId5" Type="http://schemas.openxmlformats.org/officeDocument/2006/relationships/image" Target="../media/image8.png"/><Relationship Id="rId15" Type="http://schemas.openxmlformats.org/officeDocument/2006/relationships/image" Target="../media/image16.jpg"/><Relationship Id="rId10" Type="http://schemas.openxmlformats.org/officeDocument/2006/relationships/image" Target="../media/image13.png"/><Relationship Id="rId4" Type="http://schemas.openxmlformats.org/officeDocument/2006/relationships/slide" Target="slide2.xml"/><Relationship Id="rId9" Type="http://schemas.openxmlformats.org/officeDocument/2006/relationships/image" Target="../media/image12.png"/><Relationship Id="rId1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0.png"/><Relationship Id="rId12" Type="http://schemas.openxmlformats.org/officeDocument/2006/relationships/image" Target="../media/image14.png"/><Relationship Id="rId17" Type="http://schemas.openxmlformats.org/officeDocument/2006/relationships/image" Target="../media/image18.jpeg"/><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image" Target="../media/image9.png"/><Relationship Id="rId11" Type="http://schemas.microsoft.com/office/2007/relationships/hdphoto" Target="../media/hdphoto1.wdp"/><Relationship Id="rId5" Type="http://schemas.openxmlformats.org/officeDocument/2006/relationships/image" Target="../media/image8.png"/><Relationship Id="rId15" Type="http://schemas.openxmlformats.org/officeDocument/2006/relationships/image" Target="../media/image16.jpg"/><Relationship Id="rId10" Type="http://schemas.openxmlformats.org/officeDocument/2006/relationships/image" Target="../media/image13.png"/><Relationship Id="rId4" Type="http://schemas.openxmlformats.org/officeDocument/2006/relationships/slide" Target="slide2.xml"/><Relationship Id="rId9" Type="http://schemas.openxmlformats.org/officeDocument/2006/relationships/image" Target="../media/image12.png"/><Relationship Id="rId1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0.png"/><Relationship Id="rId12" Type="http://schemas.openxmlformats.org/officeDocument/2006/relationships/image" Target="../media/image14.png"/><Relationship Id="rId17" Type="http://schemas.openxmlformats.org/officeDocument/2006/relationships/image" Target="../media/image18.jpeg"/><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image" Target="../media/image9.png"/><Relationship Id="rId11" Type="http://schemas.microsoft.com/office/2007/relationships/hdphoto" Target="../media/hdphoto1.wdp"/><Relationship Id="rId5" Type="http://schemas.openxmlformats.org/officeDocument/2006/relationships/image" Target="../media/image8.png"/><Relationship Id="rId15" Type="http://schemas.openxmlformats.org/officeDocument/2006/relationships/image" Target="../media/image16.jpg"/><Relationship Id="rId10" Type="http://schemas.openxmlformats.org/officeDocument/2006/relationships/image" Target="../media/image13.png"/><Relationship Id="rId4" Type="http://schemas.openxmlformats.org/officeDocument/2006/relationships/slide" Target="slide2.xml"/><Relationship Id="rId9" Type="http://schemas.openxmlformats.org/officeDocument/2006/relationships/image" Target="../media/image12.png"/><Relationship Id="rId1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slide" Target="slide2.xml"/><Relationship Id="rId5" Type="http://schemas.openxmlformats.org/officeDocument/2006/relationships/image" Target="../media/image20.png"/><Relationship Id="rId10" Type="http://schemas.openxmlformats.org/officeDocument/2006/relationships/image" Target="../media/image3.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13" Type="http://schemas.microsoft.com/office/2007/relationships/media" Target="../media/media8.m4a"/><Relationship Id="rId18" Type="http://schemas.openxmlformats.org/officeDocument/2006/relationships/audio" Target="../media/media10.m4a"/><Relationship Id="rId26" Type="http://schemas.openxmlformats.org/officeDocument/2006/relationships/audio" Target="../media/media14.m4a"/><Relationship Id="rId39" Type="http://schemas.microsoft.com/office/2007/relationships/media" Target="../media/media21.m4a"/><Relationship Id="rId21" Type="http://schemas.microsoft.com/office/2007/relationships/media" Target="../media/media12.m4a"/><Relationship Id="rId34" Type="http://schemas.microsoft.com/office/2007/relationships/media" Target="../media/media18.m4a"/><Relationship Id="rId42" Type="http://schemas.openxmlformats.org/officeDocument/2006/relationships/audio" Target="../media/media22.m4a"/><Relationship Id="rId47" Type="http://schemas.microsoft.com/office/2007/relationships/media" Target="../media/media25.m4a"/><Relationship Id="rId50" Type="http://schemas.openxmlformats.org/officeDocument/2006/relationships/audio" Target="../media/media26.m4a"/><Relationship Id="rId55" Type="http://schemas.microsoft.com/office/2007/relationships/media" Target="../media/media29.m4a"/><Relationship Id="rId7" Type="http://schemas.microsoft.com/office/2007/relationships/media" Target="../media/media5.m4a"/><Relationship Id="rId2" Type="http://schemas.openxmlformats.org/officeDocument/2006/relationships/audio" Target="../media/media2.m4a"/><Relationship Id="rId16" Type="http://schemas.openxmlformats.org/officeDocument/2006/relationships/audio" Target="../media/media9.m4a"/><Relationship Id="rId29" Type="http://schemas.microsoft.com/office/2007/relationships/media" Target="../media/media16.m4a"/><Relationship Id="rId11" Type="http://schemas.microsoft.com/office/2007/relationships/media" Target="../media/media7.m4a"/><Relationship Id="rId24" Type="http://schemas.openxmlformats.org/officeDocument/2006/relationships/audio" Target="../media/media13.m4a"/><Relationship Id="rId32" Type="http://schemas.openxmlformats.org/officeDocument/2006/relationships/audio" Target="../media/media17.m4a"/><Relationship Id="rId37" Type="http://schemas.microsoft.com/office/2007/relationships/media" Target="../media/media20.m4a"/><Relationship Id="rId40" Type="http://schemas.openxmlformats.org/officeDocument/2006/relationships/audio" Target="../media/media21.m4a"/><Relationship Id="rId45" Type="http://schemas.microsoft.com/office/2007/relationships/media" Target="../media/media24.m4a"/><Relationship Id="rId53" Type="http://schemas.microsoft.com/office/2007/relationships/media" Target="../media/media28.m4a"/><Relationship Id="rId58" Type="http://schemas.openxmlformats.org/officeDocument/2006/relationships/image" Target="../media/image25.png"/><Relationship Id="rId5" Type="http://schemas.microsoft.com/office/2007/relationships/media" Target="../media/media4.m4a"/><Relationship Id="rId61" Type="http://schemas.openxmlformats.org/officeDocument/2006/relationships/image" Target="../media/image9.png"/><Relationship Id="rId19" Type="http://schemas.microsoft.com/office/2007/relationships/media" Target="../media/media11.m4a"/><Relationship Id="rId14" Type="http://schemas.openxmlformats.org/officeDocument/2006/relationships/audio" Target="../media/media8.m4a"/><Relationship Id="rId22" Type="http://schemas.openxmlformats.org/officeDocument/2006/relationships/audio" Target="../media/media12.m4a"/><Relationship Id="rId27" Type="http://schemas.microsoft.com/office/2007/relationships/media" Target="../media/media15.m4a"/><Relationship Id="rId30" Type="http://schemas.openxmlformats.org/officeDocument/2006/relationships/audio" Target="../media/media16.m4a"/><Relationship Id="rId35" Type="http://schemas.microsoft.com/office/2007/relationships/media" Target="../media/media19.m4a"/><Relationship Id="rId43" Type="http://schemas.microsoft.com/office/2007/relationships/media" Target="../media/media23.m4a"/><Relationship Id="rId48" Type="http://schemas.openxmlformats.org/officeDocument/2006/relationships/audio" Target="../media/media25.m4a"/><Relationship Id="rId56" Type="http://schemas.openxmlformats.org/officeDocument/2006/relationships/audio" Target="../media/media29.m4a"/><Relationship Id="rId8" Type="http://schemas.openxmlformats.org/officeDocument/2006/relationships/audio" Target="../media/media5.m4a"/><Relationship Id="rId51" Type="http://schemas.microsoft.com/office/2007/relationships/media" Target="../media/media27.m4a"/><Relationship Id="rId3" Type="http://schemas.microsoft.com/office/2007/relationships/media" Target="../media/media3.m4a"/><Relationship Id="rId12" Type="http://schemas.openxmlformats.org/officeDocument/2006/relationships/audio" Target="../media/media7.m4a"/><Relationship Id="rId17" Type="http://schemas.microsoft.com/office/2007/relationships/media" Target="../media/media10.m4a"/><Relationship Id="rId25" Type="http://schemas.microsoft.com/office/2007/relationships/media" Target="../media/media14.m4a"/><Relationship Id="rId33" Type="http://schemas.openxmlformats.org/officeDocument/2006/relationships/audio" Target="NULL" TargetMode="External"/><Relationship Id="rId38" Type="http://schemas.openxmlformats.org/officeDocument/2006/relationships/audio" Target="../media/media20.m4a"/><Relationship Id="rId46" Type="http://schemas.openxmlformats.org/officeDocument/2006/relationships/audio" Target="../media/media24.m4a"/><Relationship Id="rId59" Type="http://schemas.openxmlformats.org/officeDocument/2006/relationships/slide" Target="slide2.xml"/><Relationship Id="rId20" Type="http://schemas.openxmlformats.org/officeDocument/2006/relationships/audio" Target="../media/media11.m4a"/><Relationship Id="rId41" Type="http://schemas.microsoft.com/office/2007/relationships/media" Target="../media/media22.m4a"/><Relationship Id="rId54" Type="http://schemas.openxmlformats.org/officeDocument/2006/relationships/audio" Target="../media/media28.m4a"/><Relationship Id="rId1" Type="http://schemas.microsoft.com/office/2007/relationships/media" Target="../media/media2.m4a"/><Relationship Id="rId6" Type="http://schemas.openxmlformats.org/officeDocument/2006/relationships/audio" Target="../media/media4.m4a"/><Relationship Id="rId15" Type="http://schemas.microsoft.com/office/2007/relationships/media" Target="../media/media9.m4a"/><Relationship Id="rId23" Type="http://schemas.microsoft.com/office/2007/relationships/media" Target="../media/media13.m4a"/><Relationship Id="rId28" Type="http://schemas.openxmlformats.org/officeDocument/2006/relationships/audio" Target="../media/media15.m4a"/><Relationship Id="rId36" Type="http://schemas.openxmlformats.org/officeDocument/2006/relationships/audio" Target="../media/media19.m4a"/><Relationship Id="rId49" Type="http://schemas.microsoft.com/office/2007/relationships/media" Target="../media/media26.m4a"/><Relationship Id="rId57" Type="http://schemas.openxmlformats.org/officeDocument/2006/relationships/slideLayout" Target="../slideLayouts/slideLayout7.xml"/><Relationship Id="rId10" Type="http://schemas.openxmlformats.org/officeDocument/2006/relationships/audio" Target="../media/media6.m4a"/><Relationship Id="rId31" Type="http://schemas.microsoft.com/office/2007/relationships/media" Target="../media/media17.m4a"/><Relationship Id="rId44" Type="http://schemas.openxmlformats.org/officeDocument/2006/relationships/audio" Target="../media/media23.m4a"/><Relationship Id="rId52" Type="http://schemas.openxmlformats.org/officeDocument/2006/relationships/audio" Target="../media/media27.m4a"/><Relationship Id="rId60" Type="http://schemas.openxmlformats.org/officeDocument/2006/relationships/image" Target="../media/image8.png"/><Relationship Id="rId4" Type="http://schemas.openxmlformats.org/officeDocument/2006/relationships/audio" Target="../media/media3.m4a"/><Relationship Id="rId9" Type="http://schemas.microsoft.com/office/2007/relationships/media" Target="../media/media6.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(صوت الفتحة)</a:t>
            </a:r>
            <a:br>
              <a:rPr lang="ar-OM" sz="16600" b="1">
                <a:ln>
                  <a:solidFill>
                    <a:schemeClr val="tx1"/>
                  </a:solidFill>
                </a:ln>
                <a:solidFill>
                  <a:schemeClr val="accent4"/>
                </a:solidFill>
                <a:effectLst>
                  <a:glow rad="228600">
                    <a:schemeClr val="accent2">
                      <a:satMod val="175000"/>
                      <a:alpha val="40000"/>
                    </a:schemeClr>
                  </a:glow>
                </a:effectLst>
              </a:rPr>
            </a:br>
            <a:r>
              <a:rPr lang="ar-OM" sz="16600" b="1">
                <a:ln>
                  <a:solidFill>
                    <a:schemeClr val="tx1"/>
                  </a:solidFill>
                </a:ln>
                <a:solidFill>
                  <a:schemeClr val="accent4"/>
                </a:solidFill>
                <a:effectLst>
                  <a:glow rad="228600">
                    <a:schemeClr val="accent2">
                      <a:satMod val="175000"/>
                      <a:alpha val="40000"/>
                    </a:schemeClr>
                  </a:glow>
                </a:effectLst>
              </a:rPr>
              <a:t>١</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077" y="3596356"/>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324" y="1183366"/>
            <a:ext cx="3511600" cy="2274005"/>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963" y="165356"/>
            <a:ext cx="2419000" cy="2650629"/>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93038" y="165357"/>
            <a:ext cx="2405276" cy="2650629"/>
          </a:xfrm>
          <a:prstGeom prst="rect">
            <a:avLst/>
          </a:prstGeom>
        </p:spPr>
      </p:pic>
      <p:pic>
        <p:nvPicPr>
          <p:cNvPr id="45" name="صورة 44">
            <a:hlinkClick r:id="rId10" action="ppaction://hlinksldjump"/>
            <a:extLst>
              <a:ext uri="{FF2B5EF4-FFF2-40B4-BE49-F238E27FC236}">
                <a16:creationId xmlns:a16="http://schemas.microsoft.com/office/drawing/2014/main" id="{EAF90093-AE1B-49D0-B5AC-B0C04AABB3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4779" y="4130507"/>
            <a:ext cx="2419000" cy="2650629"/>
          </a:xfrm>
          <a:prstGeom prst="rect">
            <a:avLst/>
          </a:prstGeom>
        </p:spPr>
      </p:pic>
      <p:pic>
        <p:nvPicPr>
          <p:cNvPr id="47" name="صورة 46">
            <a:hlinkClick r:id="rId12" action="ppaction://hlinksldjump"/>
            <a:extLst>
              <a:ext uri="{FF2B5EF4-FFF2-40B4-BE49-F238E27FC236}">
                <a16:creationId xmlns:a16="http://schemas.microsoft.com/office/drawing/2014/main" id="{5BE89407-491C-4BA4-ACBE-03A8CB033C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53530" y="4042014"/>
            <a:ext cx="2405851" cy="2650629"/>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ECCB4713-0400-4FD8-BDF2-B20772810F9A}"/>
              </a:ext>
            </a:extLst>
          </p:cNvPr>
          <p:cNvSpPr/>
          <p:nvPr/>
        </p:nvSpPr>
        <p:spPr>
          <a:xfrm>
            <a:off x="-4527309" y="73226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0" name="شكل حر: شكل 49">
            <a:extLst>
              <a:ext uri="{FF2B5EF4-FFF2-40B4-BE49-F238E27FC236}">
                <a16:creationId xmlns:a16="http://schemas.microsoft.com/office/drawing/2014/main" id="{44BD9BBE-A029-4782-9DEE-EA42A038960E}"/>
              </a:ext>
            </a:extLst>
          </p:cNvPr>
          <p:cNvSpPr/>
          <p:nvPr/>
        </p:nvSpPr>
        <p:spPr>
          <a:xfrm>
            <a:off x="-5553297" y="215962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بَ</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1" name="شكل حر: شكل 50">
            <a:extLst>
              <a:ext uri="{FF2B5EF4-FFF2-40B4-BE49-F238E27FC236}">
                <a16:creationId xmlns:a16="http://schemas.microsoft.com/office/drawing/2014/main" id="{F043CF89-38FB-40E5-A999-9EF14508A857}"/>
              </a:ext>
            </a:extLst>
          </p:cNvPr>
          <p:cNvSpPr/>
          <p:nvPr/>
        </p:nvSpPr>
        <p:spPr>
          <a:xfrm>
            <a:off x="-5239104" y="137903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تَ</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2" name="شكل حر: شكل 51">
            <a:extLst>
              <a:ext uri="{FF2B5EF4-FFF2-40B4-BE49-F238E27FC236}">
                <a16:creationId xmlns:a16="http://schemas.microsoft.com/office/drawing/2014/main" id="{78AF9601-9AB1-4BF5-B39D-99B67FBAF474}"/>
              </a:ext>
            </a:extLst>
          </p:cNvPr>
          <p:cNvSpPr/>
          <p:nvPr/>
        </p:nvSpPr>
        <p:spPr>
          <a:xfrm>
            <a:off x="-6223255" y="191429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ثَ</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3" name="شكل حر: شكل 52">
            <a:extLst>
              <a:ext uri="{FF2B5EF4-FFF2-40B4-BE49-F238E27FC236}">
                <a16:creationId xmlns:a16="http://schemas.microsoft.com/office/drawing/2014/main" id="{E0025480-5BDD-41AE-B126-09F71A07F5CD}"/>
              </a:ext>
            </a:extLst>
          </p:cNvPr>
          <p:cNvSpPr/>
          <p:nvPr/>
        </p:nvSpPr>
        <p:spPr>
          <a:xfrm>
            <a:off x="-5817308" y="175817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جَ</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4" name="شكل حر: شكل 53">
            <a:extLst>
              <a:ext uri="{FF2B5EF4-FFF2-40B4-BE49-F238E27FC236}">
                <a16:creationId xmlns:a16="http://schemas.microsoft.com/office/drawing/2014/main" id="{7C92F5F1-4660-45D0-8155-7949322BF85F}"/>
              </a:ext>
            </a:extLst>
          </p:cNvPr>
          <p:cNvSpPr/>
          <p:nvPr/>
        </p:nvSpPr>
        <p:spPr>
          <a:xfrm>
            <a:off x="-4839429" y="131212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حَ</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5" name="شكل حر: شكل 54">
            <a:extLst>
              <a:ext uri="{FF2B5EF4-FFF2-40B4-BE49-F238E27FC236}">
                <a16:creationId xmlns:a16="http://schemas.microsoft.com/office/drawing/2014/main" id="{00B32FA7-9897-47E8-B792-D57283EB2197}"/>
              </a:ext>
            </a:extLst>
          </p:cNvPr>
          <p:cNvSpPr/>
          <p:nvPr/>
        </p:nvSpPr>
        <p:spPr>
          <a:xfrm>
            <a:off x="-5465737" y="242724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خَ</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6" name="شكل حر: شكل 55">
            <a:extLst>
              <a:ext uri="{FF2B5EF4-FFF2-40B4-BE49-F238E27FC236}">
                <a16:creationId xmlns:a16="http://schemas.microsoft.com/office/drawing/2014/main" id="{C24473F6-F1C3-4F5C-A64A-96C86BEE6B1B}"/>
              </a:ext>
            </a:extLst>
          </p:cNvPr>
          <p:cNvSpPr/>
          <p:nvPr/>
        </p:nvSpPr>
        <p:spPr>
          <a:xfrm>
            <a:off x="-4503147" y="13232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7" name="شكل حر: شكل 56">
            <a:extLst>
              <a:ext uri="{FF2B5EF4-FFF2-40B4-BE49-F238E27FC236}">
                <a16:creationId xmlns:a16="http://schemas.microsoft.com/office/drawing/2014/main" id="{D874DDCB-1505-49A9-9EA5-EDCD3F70448F}"/>
              </a:ext>
            </a:extLst>
          </p:cNvPr>
          <p:cNvSpPr/>
          <p:nvPr/>
        </p:nvSpPr>
        <p:spPr>
          <a:xfrm>
            <a:off x="-6311480" y="173587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8" name="شكل حر: شكل 57">
            <a:extLst>
              <a:ext uri="{FF2B5EF4-FFF2-40B4-BE49-F238E27FC236}">
                <a16:creationId xmlns:a16="http://schemas.microsoft.com/office/drawing/2014/main" id="{C23EEDDF-3AAA-478D-94AF-F4E62625AE86}"/>
              </a:ext>
            </a:extLst>
          </p:cNvPr>
          <p:cNvSpPr/>
          <p:nvPr/>
        </p:nvSpPr>
        <p:spPr>
          <a:xfrm>
            <a:off x="-5684379" y="20927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9" name="شكل حر: شكل 58">
            <a:extLst>
              <a:ext uri="{FF2B5EF4-FFF2-40B4-BE49-F238E27FC236}">
                <a16:creationId xmlns:a16="http://schemas.microsoft.com/office/drawing/2014/main" id="{AE6692F5-4711-4D20-9204-CC1F7F34F7BE}"/>
              </a:ext>
            </a:extLst>
          </p:cNvPr>
          <p:cNvSpPr/>
          <p:nvPr/>
        </p:nvSpPr>
        <p:spPr>
          <a:xfrm>
            <a:off x="-4503102" y="26000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0" name="شكل حر: شكل 59">
            <a:extLst>
              <a:ext uri="{FF2B5EF4-FFF2-40B4-BE49-F238E27FC236}">
                <a16:creationId xmlns:a16="http://schemas.microsoft.com/office/drawing/2014/main" id="{77D01613-11D7-4BD2-A3F3-F7EB6691C1A6}"/>
              </a:ext>
            </a:extLst>
          </p:cNvPr>
          <p:cNvSpPr/>
          <p:nvPr/>
        </p:nvSpPr>
        <p:spPr>
          <a:xfrm>
            <a:off x="-5151995" y="289002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1" name="شكل حر: شكل 60">
            <a:extLst>
              <a:ext uri="{FF2B5EF4-FFF2-40B4-BE49-F238E27FC236}">
                <a16:creationId xmlns:a16="http://schemas.microsoft.com/office/drawing/2014/main" id="{7B557565-B006-486E-8FA9-DE3ABEBB6226}"/>
              </a:ext>
            </a:extLst>
          </p:cNvPr>
          <p:cNvSpPr/>
          <p:nvPr/>
        </p:nvSpPr>
        <p:spPr>
          <a:xfrm>
            <a:off x="-4817260" y="262797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شَ</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2" name="شكل حر: شكل 61">
            <a:extLst>
              <a:ext uri="{FF2B5EF4-FFF2-40B4-BE49-F238E27FC236}">
                <a16:creationId xmlns:a16="http://schemas.microsoft.com/office/drawing/2014/main" id="{E4EA722A-85CD-41E2-8898-4F3ECA3C64AA}"/>
              </a:ext>
            </a:extLst>
          </p:cNvPr>
          <p:cNvSpPr/>
          <p:nvPr/>
        </p:nvSpPr>
        <p:spPr>
          <a:xfrm>
            <a:off x="-4657383" y="29402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صَ</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3" name="شكل حر: شكل 62">
            <a:extLst>
              <a:ext uri="{FF2B5EF4-FFF2-40B4-BE49-F238E27FC236}">
                <a16:creationId xmlns:a16="http://schemas.microsoft.com/office/drawing/2014/main" id="{A833D765-D74D-48F6-9C6C-61325C9CE739}"/>
              </a:ext>
            </a:extLst>
          </p:cNvPr>
          <p:cNvSpPr/>
          <p:nvPr/>
        </p:nvSpPr>
        <p:spPr>
          <a:xfrm>
            <a:off x="-4480933" y="29625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ضَ</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4" name="شكل حر: شكل 63">
            <a:extLst>
              <a:ext uri="{FF2B5EF4-FFF2-40B4-BE49-F238E27FC236}">
                <a16:creationId xmlns:a16="http://schemas.microsoft.com/office/drawing/2014/main" id="{A832E752-F8C1-4EFE-9023-07AA4DC7FB67}"/>
              </a:ext>
            </a:extLst>
          </p:cNvPr>
          <p:cNvSpPr/>
          <p:nvPr/>
        </p:nvSpPr>
        <p:spPr>
          <a:xfrm>
            <a:off x="-6025244" y="14069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طَ</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5" name="شكل حر: شكل 64">
            <a:extLst>
              <a:ext uri="{FF2B5EF4-FFF2-40B4-BE49-F238E27FC236}">
                <a16:creationId xmlns:a16="http://schemas.microsoft.com/office/drawing/2014/main" id="{EAE563D6-0639-4B0A-BAB1-D758BFEB2719}"/>
              </a:ext>
            </a:extLst>
          </p:cNvPr>
          <p:cNvSpPr/>
          <p:nvPr/>
        </p:nvSpPr>
        <p:spPr>
          <a:xfrm>
            <a:off x="-5720665" y="108910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ظَ</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6" name="شكل حر: شكل 65">
            <a:extLst>
              <a:ext uri="{FF2B5EF4-FFF2-40B4-BE49-F238E27FC236}">
                <a16:creationId xmlns:a16="http://schemas.microsoft.com/office/drawing/2014/main" id="{70950DFC-EB66-4411-97AC-8D647203CECE}"/>
              </a:ext>
            </a:extLst>
          </p:cNvPr>
          <p:cNvSpPr/>
          <p:nvPr/>
        </p:nvSpPr>
        <p:spPr>
          <a:xfrm>
            <a:off x="-6110955" y="10835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7" name="شكل حر: شكل 66">
            <a:extLst>
              <a:ext uri="{FF2B5EF4-FFF2-40B4-BE49-F238E27FC236}">
                <a16:creationId xmlns:a16="http://schemas.microsoft.com/office/drawing/2014/main" id="{EAD6687A-10E2-4A43-82D3-AE7543633CC0}"/>
              </a:ext>
            </a:extLst>
          </p:cNvPr>
          <p:cNvSpPr/>
          <p:nvPr/>
        </p:nvSpPr>
        <p:spPr>
          <a:xfrm>
            <a:off x="-5298369" y="3364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غَ</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8" name="شكل حر: شكل 67">
            <a:extLst>
              <a:ext uri="{FF2B5EF4-FFF2-40B4-BE49-F238E27FC236}">
                <a16:creationId xmlns:a16="http://schemas.microsoft.com/office/drawing/2014/main" id="{B1AAACD5-C79D-45F6-9C90-4314B5BE0C5A}"/>
              </a:ext>
            </a:extLst>
          </p:cNvPr>
          <p:cNvSpPr/>
          <p:nvPr/>
        </p:nvSpPr>
        <p:spPr>
          <a:xfrm>
            <a:off x="-4947600" y="227113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4" name="شكل حر: شكل 73">
            <a:extLst>
              <a:ext uri="{FF2B5EF4-FFF2-40B4-BE49-F238E27FC236}">
                <a16:creationId xmlns:a16="http://schemas.microsoft.com/office/drawing/2014/main" id="{3998FB37-C2BC-466F-A6CD-A96E18437AD8}"/>
              </a:ext>
            </a:extLst>
          </p:cNvPr>
          <p:cNvSpPr/>
          <p:nvPr/>
        </p:nvSpPr>
        <p:spPr>
          <a:xfrm>
            <a:off x="-4348756" y="194774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5" name="شكل حر: شكل 74">
            <a:extLst>
              <a:ext uri="{FF2B5EF4-FFF2-40B4-BE49-F238E27FC236}">
                <a16:creationId xmlns:a16="http://schemas.microsoft.com/office/drawing/2014/main" id="{A47109B6-7C90-4CFB-A15E-311B1D9F8C4D}"/>
              </a:ext>
            </a:extLst>
          </p:cNvPr>
          <p:cNvSpPr/>
          <p:nvPr/>
        </p:nvSpPr>
        <p:spPr>
          <a:xfrm>
            <a:off x="-4746791" y="244955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6" name="شكل حر: شكل 75">
            <a:extLst>
              <a:ext uri="{FF2B5EF4-FFF2-40B4-BE49-F238E27FC236}">
                <a16:creationId xmlns:a16="http://schemas.microsoft.com/office/drawing/2014/main" id="{81C0D830-6E62-4AD2-90A5-AB3F6D53A473}"/>
              </a:ext>
            </a:extLst>
          </p:cNvPr>
          <p:cNvSpPr/>
          <p:nvPr/>
        </p:nvSpPr>
        <p:spPr>
          <a:xfrm>
            <a:off x="-4311718" y="18027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لَ</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7" name="شكل حر: شكل 76">
            <a:extLst>
              <a:ext uri="{FF2B5EF4-FFF2-40B4-BE49-F238E27FC236}">
                <a16:creationId xmlns:a16="http://schemas.microsoft.com/office/drawing/2014/main" id="{DF1A06A4-68C3-44C1-B1E4-A9C041F9B0B3}"/>
              </a:ext>
            </a:extLst>
          </p:cNvPr>
          <p:cNvSpPr/>
          <p:nvPr/>
        </p:nvSpPr>
        <p:spPr>
          <a:xfrm>
            <a:off x="-5282050" y="270603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8" name="شكل حر: شكل 77">
            <a:extLst>
              <a:ext uri="{FF2B5EF4-FFF2-40B4-BE49-F238E27FC236}">
                <a16:creationId xmlns:a16="http://schemas.microsoft.com/office/drawing/2014/main" id="{8DF5C445-2ACE-4A9F-BADB-1DCA162EA5D2}"/>
              </a:ext>
            </a:extLst>
          </p:cNvPr>
          <p:cNvSpPr/>
          <p:nvPr/>
        </p:nvSpPr>
        <p:spPr>
          <a:xfrm>
            <a:off x="-4687186" y="193659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نَ</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9" name="شكل حر: شكل 78">
            <a:extLst>
              <a:ext uri="{FF2B5EF4-FFF2-40B4-BE49-F238E27FC236}">
                <a16:creationId xmlns:a16="http://schemas.microsoft.com/office/drawing/2014/main" id="{8169853A-8730-4B85-8BDB-6FB70450B16A}"/>
              </a:ext>
            </a:extLst>
          </p:cNvPr>
          <p:cNvSpPr/>
          <p:nvPr/>
        </p:nvSpPr>
        <p:spPr>
          <a:xfrm>
            <a:off x="-4408361" y="29179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هَـ</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0" name="شكل حر: شكل 79">
            <a:extLst>
              <a:ext uri="{FF2B5EF4-FFF2-40B4-BE49-F238E27FC236}">
                <a16:creationId xmlns:a16="http://schemas.microsoft.com/office/drawing/2014/main" id="{BB94FB4C-C872-495F-9E9D-B868FAE753F5}"/>
              </a:ext>
            </a:extLst>
          </p:cNvPr>
          <p:cNvSpPr/>
          <p:nvPr/>
        </p:nvSpPr>
        <p:spPr>
          <a:xfrm>
            <a:off x="-5151995" y="10667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1" name="شكل حر: شكل 80">
            <a:extLst>
              <a:ext uri="{FF2B5EF4-FFF2-40B4-BE49-F238E27FC236}">
                <a16:creationId xmlns:a16="http://schemas.microsoft.com/office/drawing/2014/main" id="{78ACC1C9-ECAF-4DA3-B977-C7EA19523E5A}"/>
              </a:ext>
            </a:extLst>
          </p:cNvPr>
          <p:cNvSpPr/>
          <p:nvPr/>
        </p:nvSpPr>
        <p:spPr>
          <a:xfrm>
            <a:off x="-5062654" y="39772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يَ</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2" name="شكل حر: شكل 81">
            <a:extLst>
              <a:ext uri="{FF2B5EF4-FFF2-40B4-BE49-F238E27FC236}">
                <a16:creationId xmlns:a16="http://schemas.microsoft.com/office/drawing/2014/main" id="{8E12084D-C18D-420F-BB20-578A4E0F7488}"/>
              </a:ext>
            </a:extLst>
          </p:cNvPr>
          <p:cNvSpPr/>
          <p:nvPr/>
        </p:nvSpPr>
        <p:spPr>
          <a:xfrm>
            <a:off x="-4374909" y="88466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3" name="شكل حر: شكل 82">
            <a:extLst>
              <a:ext uri="{FF2B5EF4-FFF2-40B4-BE49-F238E27FC236}">
                <a16:creationId xmlns:a16="http://schemas.microsoft.com/office/drawing/2014/main" id="{E8E22198-14BE-49F1-A6AA-5AEBD4C962D0}"/>
              </a:ext>
            </a:extLst>
          </p:cNvPr>
          <p:cNvSpPr/>
          <p:nvPr/>
        </p:nvSpPr>
        <p:spPr>
          <a:xfrm>
            <a:off x="-5400897" y="231202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بَ</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4" name="شكل حر: شكل 83">
            <a:extLst>
              <a:ext uri="{FF2B5EF4-FFF2-40B4-BE49-F238E27FC236}">
                <a16:creationId xmlns:a16="http://schemas.microsoft.com/office/drawing/2014/main" id="{A7A6BADB-0828-46B4-A6DE-700A3A61EF79}"/>
              </a:ext>
            </a:extLst>
          </p:cNvPr>
          <p:cNvSpPr/>
          <p:nvPr/>
        </p:nvSpPr>
        <p:spPr>
          <a:xfrm>
            <a:off x="-5086704" y="153143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تَ</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5" name="شكل حر: شكل 84">
            <a:extLst>
              <a:ext uri="{FF2B5EF4-FFF2-40B4-BE49-F238E27FC236}">
                <a16:creationId xmlns:a16="http://schemas.microsoft.com/office/drawing/2014/main" id="{A0770530-4FDB-4C9B-9933-F27E8AD9EA35}"/>
              </a:ext>
            </a:extLst>
          </p:cNvPr>
          <p:cNvSpPr/>
          <p:nvPr/>
        </p:nvSpPr>
        <p:spPr>
          <a:xfrm>
            <a:off x="-6070855" y="206669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ثَ</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6" name="شكل حر: شكل 85">
            <a:extLst>
              <a:ext uri="{FF2B5EF4-FFF2-40B4-BE49-F238E27FC236}">
                <a16:creationId xmlns:a16="http://schemas.microsoft.com/office/drawing/2014/main" id="{B71FDC42-CA58-4481-BBB4-0D615B4F3E55}"/>
              </a:ext>
            </a:extLst>
          </p:cNvPr>
          <p:cNvSpPr/>
          <p:nvPr/>
        </p:nvSpPr>
        <p:spPr>
          <a:xfrm>
            <a:off x="-5664908" y="191057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جَ</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7" name="شكل حر: شكل 86">
            <a:extLst>
              <a:ext uri="{FF2B5EF4-FFF2-40B4-BE49-F238E27FC236}">
                <a16:creationId xmlns:a16="http://schemas.microsoft.com/office/drawing/2014/main" id="{CF6DC7DD-32EE-471B-8FEB-CE767E260541}"/>
              </a:ext>
            </a:extLst>
          </p:cNvPr>
          <p:cNvSpPr/>
          <p:nvPr/>
        </p:nvSpPr>
        <p:spPr>
          <a:xfrm>
            <a:off x="-4687029" y="146452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حَ</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8" name="شكل حر: شكل 87">
            <a:extLst>
              <a:ext uri="{FF2B5EF4-FFF2-40B4-BE49-F238E27FC236}">
                <a16:creationId xmlns:a16="http://schemas.microsoft.com/office/drawing/2014/main" id="{4834425D-D1AA-4FF3-876A-59B905C863F7}"/>
              </a:ext>
            </a:extLst>
          </p:cNvPr>
          <p:cNvSpPr/>
          <p:nvPr/>
        </p:nvSpPr>
        <p:spPr>
          <a:xfrm>
            <a:off x="-5313337" y="257964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خَ</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9" name="شكل حر: شكل 88">
            <a:extLst>
              <a:ext uri="{FF2B5EF4-FFF2-40B4-BE49-F238E27FC236}">
                <a16:creationId xmlns:a16="http://schemas.microsoft.com/office/drawing/2014/main" id="{3083F808-35D6-4B25-ADF5-DCAB9EBD0839}"/>
              </a:ext>
            </a:extLst>
          </p:cNvPr>
          <p:cNvSpPr/>
          <p:nvPr/>
        </p:nvSpPr>
        <p:spPr>
          <a:xfrm>
            <a:off x="-4350747" y="14756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0" name="شكل حر: شكل 89">
            <a:extLst>
              <a:ext uri="{FF2B5EF4-FFF2-40B4-BE49-F238E27FC236}">
                <a16:creationId xmlns:a16="http://schemas.microsoft.com/office/drawing/2014/main" id="{8C9F7ED3-92D1-41FE-B0A8-9885B6B67568}"/>
              </a:ext>
            </a:extLst>
          </p:cNvPr>
          <p:cNvSpPr/>
          <p:nvPr/>
        </p:nvSpPr>
        <p:spPr>
          <a:xfrm>
            <a:off x="-6159080" y="188827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1" name="شكل حر: شكل 90">
            <a:extLst>
              <a:ext uri="{FF2B5EF4-FFF2-40B4-BE49-F238E27FC236}">
                <a16:creationId xmlns:a16="http://schemas.microsoft.com/office/drawing/2014/main" id="{44CB5F92-B615-46D1-9F4F-3CA4E14C327C}"/>
              </a:ext>
            </a:extLst>
          </p:cNvPr>
          <p:cNvSpPr/>
          <p:nvPr/>
        </p:nvSpPr>
        <p:spPr>
          <a:xfrm>
            <a:off x="-5531979" y="22451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2" name="شكل حر: شكل 91">
            <a:extLst>
              <a:ext uri="{FF2B5EF4-FFF2-40B4-BE49-F238E27FC236}">
                <a16:creationId xmlns:a16="http://schemas.microsoft.com/office/drawing/2014/main" id="{2D79944D-8C50-4DCB-A637-60E7BA1B8306}"/>
              </a:ext>
            </a:extLst>
          </p:cNvPr>
          <p:cNvSpPr/>
          <p:nvPr/>
        </p:nvSpPr>
        <p:spPr>
          <a:xfrm>
            <a:off x="-4350702" y="27524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3" name="شكل حر: شكل 92">
            <a:extLst>
              <a:ext uri="{FF2B5EF4-FFF2-40B4-BE49-F238E27FC236}">
                <a16:creationId xmlns:a16="http://schemas.microsoft.com/office/drawing/2014/main" id="{BCE202A8-69C3-42C4-BDC6-BE4F681AF75C}"/>
              </a:ext>
            </a:extLst>
          </p:cNvPr>
          <p:cNvSpPr/>
          <p:nvPr/>
        </p:nvSpPr>
        <p:spPr>
          <a:xfrm>
            <a:off x="-4999595" y="304242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4" name="شكل حر: شكل 93">
            <a:extLst>
              <a:ext uri="{FF2B5EF4-FFF2-40B4-BE49-F238E27FC236}">
                <a16:creationId xmlns:a16="http://schemas.microsoft.com/office/drawing/2014/main" id="{D7E3ABC4-5BCA-43F5-9DA9-84AD1F38D955}"/>
              </a:ext>
            </a:extLst>
          </p:cNvPr>
          <p:cNvSpPr/>
          <p:nvPr/>
        </p:nvSpPr>
        <p:spPr>
          <a:xfrm>
            <a:off x="-4664860" y="278037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شَ</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5" name="شكل حر: شكل 94">
            <a:extLst>
              <a:ext uri="{FF2B5EF4-FFF2-40B4-BE49-F238E27FC236}">
                <a16:creationId xmlns:a16="http://schemas.microsoft.com/office/drawing/2014/main" id="{C84B4E28-9A1B-423D-BE45-300501C02C10}"/>
              </a:ext>
            </a:extLst>
          </p:cNvPr>
          <p:cNvSpPr/>
          <p:nvPr/>
        </p:nvSpPr>
        <p:spPr>
          <a:xfrm>
            <a:off x="-4504983" y="30926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صَ</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6" name="شكل حر: شكل 95">
            <a:extLst>
              <a:ext uri="{FF2B5EF4-FFF2-40B4-BE49-F238E27FC236}">
                <a16:creationId xmlns:a16="http://schemas.microsoft.com/office/drawing/2014/main" id="{159AC52E-49B5-4F66-9146-C0CBDDA839EC}"/>
              </a:ext>
            </a:extLst>
          </p:cNvPr>
          <p:cNvSpPr/>
          <p:nvPr/>
        </p:nvSpPr>
        <p:spPr>
          <a:xfrm>
            <a:off x="-4328533" y="31149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ضَ</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7" name="شكل حر: شكل 96">
            <a:extLst>
              <a:ext uri="{FF2B5EF4-FFF2-40B4-BE49-F238E27FC236}">
                <a16:creationId xmlns:a16="http://schemas.microsoft.com/office/drawing/2014/main" id="{D04A69AB-D51B-4D5C-8A86-8FDCB38F4D99}"/>
              </a:ext>
            </a:extLst>
          </p:cNvPr>
          <p:cNvSpPr/>
          <p:nvPr/>
        </p:nvSpPr>
        <p:spPr>
          <a:xfrm>
            <a:off x="-5872844" y="15593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طَ</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8" name="شكل حر: شكل 97">
            <a:extLst>
              <a:ext uri="{FF2B5EF4-FFF2-40B4-BE49-F238E27FC236}">
                <a16:creationId xmlns:a16="http://schemas.microsoft.com/office/drawing/2014/main" id="{37096BB6-3229-4602-A2B2-5B76D285EDE3}"/>
              </a:ext>
            </a:extLst>
          </p:cNvPr>
          <p:cNvSpPr/>
          <p:nvPr/>
        </p:nvSpPr>
        <p:spPr>
          <a:xfrm>
            <a:off x="-5568265" y="124150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ظَ</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9" name="شكل حر: شكل 98">
            <a:extLst>
              <a:ext uri="{FF2B5EF4-FFF2-40B4-BE49-F238E27FC236}">
                <a16:creationId xmlns:a16="http://schemas.microsoft.com/office/drawing/2014/main" id="{EE53948E-48DE-4738-B8F0-F5C409FB66C0}"/>
              </a:ext>
            </a:extLst>
          </p:cNvPr>
          <p:cNvSpPr/>
          <p:nvPr/>
        </p:nvSpPr>
        <p:spPr>
          <a:xfrm>
            <a:off x="-5958555" y="12359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0" name="شكل حر: شكل 99">
            <a:extLst>
              <a:ext uri="{FF2B5EF4-FFF2-40B4-BE49-F238E27FC236}">
                <a16:creationId xmlns:a16="http://schemas.microsoft.com/office/drawing/2014/main" id="{6245ACE7-DC09-4C7F-A49A-345DE11AEBAE}"/>
              </a:ext>
            </a:extLst>
          </p:cNvPr>
          <p:cNvSpPr/>
          <p:nvPr/>
        </p:nvSpPr>
        <p:spPr>
          <a:xfrm>
            <a:off x="-5145969" y="4888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غَ</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1" name="شكل حر: شكل 100">
            <a:extLst>
              <a:ext uri="{FF2B5EF4-FFF2-40B4-BE49-F238E27FC236}">
                <a16:creationId xmlns:a16="http://schemas.microsoft.com/office/drawing/2014/main" id="{F48E674D-5B88-4230-B292-1A9154016C3B}"/>
              </a:ext>
            </a:extLst>
          </p:cNvPr>
          <p:cNvSpPr/>
          <p:nvPr/>
        </p:nvSpPr>
        <p:spPr>
          <a:xfrm>
            <a:off x="-4795200" y="242353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2" name="شكل حر: شكل 101">
            <a:extLst>
              <a:ext uri="{FF2B5EF4-FFF2-40B4-BE49-F238E27FC236}">
                <a16:creationId xmlns:a16="http://schemas.microsoft.com/office/drawing/2014/main" id="{FC5AAE6F-88AE-4652-AF93-F2E9884C25F8}"/>
              </a:ext>
            </a:extLst>
          </p:cNvPr>
          <p:cNvSpPr/>
          <p:nvPr/>
        </p:nvSpPr>
        <p:spPr>
          <a:xfrm>
            <a:off x="-4196356" y="210014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3" name="شكل حر: شكل 102">
            <a:extLst>
              <a:ext uri="{FF2B5EF4-FFF2-40B4-BE49-F238E27FC236}">
                <a16:creationId xmlns:a16="http://schemas.microsoft.com/office/drawing/2014/main" id="{5D198EB2-5458-42BB-95A2-2F5790196F0F}"/>
              </a:ext>
            </a:extLst>
          </p:cNvPr>
          <p:cNvSpPr/>
          <p:nvPr/>
        </p:nvSpPr>
        <p:spPr>
          <a:xfrm>
            <a:off x="-4594391" y="260195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4" name="شكل حر: شكل 103">
            <a:extLst>
              <a:ext uri="{FF2B5EF4-FFF2-40B4-BE49-F238E27FC236}">
                <a16:creationId xmlns:a16="http://schemas.microsoft.com/office/drawing/2014/main" id="{4DC1327F-E0D1-413A-AF6E-A95F1A5E15B4}"/>
              </a:ext>
            </a:extLst>
          </p:cNvPr>
          <p:cNvSpPr/>
          <p:nvPr/>
        </p:nvSpPr>
        <p:spPr>
          <a:xfrm>
            <a:off x="-4159318" y="19551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لَ</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5" name="شكل حر: شكل 104">
            <a:extLst>
              <a:ext uri="{FF2B5EF4-FFF2-40B4-BE49-F238E27FC236}">
                <a16:creationId xmlns:a16="http://schemas.microsoft.com/office/drawing/2014/main" id="{9BB5E4D0-22E6-497F-9022-EFD640469C02}"/>
              </a:ext>
            </a:extLst>
          </p:cNvPr>
          <p:cNvSpPr/>
          <p:nvPr/>
        </p:nvSpPr>
        <p:spPr>
          <a:xfrm>
            <a:off x="-5129650" y="285843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6" name="شكل حر: شكل 105">
            <a:extLst>
              <a:ext uri="{FF2B5EF4-FFF2-40B4-BE49-F238E27FC236}">
                <a16:creationId xmlns:a16="http://schemas.microsoft.com/office/drawing/2014/main" id="{0BF89EFA-9806-4521-AB98-4DD3A0F8937D}"/>
              </a:ext>
            </a:extLst>
          </p:cNvPr>
          <p:cNvSpPr/>
          <p:nvPr/>
        </p:nvSpPr>
        <p:spPr>
          <a:xfrm>
            <a:off x="-4534786" y="208899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نَ</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7" name="شكل حر: شكل 106">
            <a:extLst>
              <a:ext uri="{FF2B5EF4-FFF2-40B4-BE49-F238E27FC236}">
                <a16:creationId xmlns:a16="http://schemas.microsoft.com/office/drawing/2014/main" id="{50902D08-3EF1-4DBF-8D4C-EFFBFAFAC181}"/>
              </a:ext>
            </a:extLst>
          </p:cNvPr>
          <p:cNvSpPr/>
          <p:nvPr/>
        </p:nvSpPr>
        <p:spPr>
          <a:xfrm>
            <a:off x="-4255961" y="30703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هَـ</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8" name="شكل حر: شكل 107">
            <a:extLst>
              <a:ext uri="{FF2B5EF4-FFF2-40B4-BE49-F238E27FC236}">
                <a16:creationId xmlns:a16="http://schemas.microsoft.com/office/drawing/2014/main" id="{359C49EF-65F6-4CCA-B76C-535785447C4B}"/>
              </a:ext>
            </a:extLst>
          </p:cNvPr>
          <p:cNvSpPr/>
          <p:nvPr/>
        </p:nvSpPr>
        <p:spPr>
          <a:xfrm>
            <a:off x="-4999595" y="12191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9" name="شكل حر: شكل 108">
            <a:extLst>
              <a:ext uri="{FF2B5EF4-FFF2-40B4-BE49-F238E27FC236}">
                <a16:creationId xmlns:a16="http://schemas.microsoft.com/office/drawing/2014/main" id="{3437B9B8-7F0C-44D5-9B1D-659942EBBD48}"/>
              </a:ext>
            </a:extLst>
          </p:cNvPr>
          <p:cNvSpPr/>
          <p:nvPr/>
        </p:nvSpPr>
        <p:spPr>
          <a:xfrm>
            <a:off x="-4910254" y="55012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يَ</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6000" fill="hold"/>
                                        <p:tgtEl>
                                          <p:spTgt spid="49"/>
                                        </p:tgtEl>
                                        <p:attrNameLst>
                                          <p:attrName>ppt_x</p:attrName>
                                        </p:attrNameLst>
                                      </p:cBhvr>
                                      <p:tavLst>
                                        <p:tav tm="0">
                                          <p:val>
                                            <p:strVal val="1+#ppt_w/2"/>
                                          </p:val>
                                        </p:tav>
                                        <p:tav tm="100000">
                                          <p:val>
                                            <p:strVal val="#ppt_x"/>
                                          </p:val>
                                        </p:tav>
                                      </p:tavLst>
                                    </p:anim>
                                    <p:anim calcmode="lin" valueType="num">
                                      <p:cBhvr additive="base">
                                        <p:cTn id="12" dur="6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6000" fill="hold"/>
                                        <p:tgtEl>
                                          <p:spTgt spid="50"/>
                                        </p:tgtEl>
                                        <p:attrNameLst>
                                          <p:attrName>ppt_x</p:attrName>
                                        </p:attrNameLst>
                                      </p:cBhvr>
                                      <p:tavLst>
                                        <p:tav tm="0">
                                          <p:val>
                                            <p:strVal val="1+#ppt_w/2"/>
                                          </p:val>
                                        </p:tav>
                                        <p:tav tm="100000">
                                          <p:val>
                                            <p:strVal val="#ppt_x"/>
                                          </p:val>
                                        </p:tav>
                                      </p:tavLst>
                                    </p:anim>
                                    <p:anim calcmode="lin" valueType="num">
                                      <p:cBhvr additive="base">
                                        <p:cTn id="18" dur="6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6000" fill="hold"/>
                                        <p:tgtEl>
                                          <p:spTgt spid="51"/>
                                        </p:tgtEl>
                                        <p:attrNameLst>
                                          <p:attrName>ppt_x</p:attrName>
                                        </p:attrNameLst>
                                      </p:cBhvr>
                                      <p:tavLst>
                                        <p:tav tm="0">
                                          <p:val>
                                            <p:strVal val="1+#ppt_w/2"/>
                                          </p:val>
                                        </p:tav>
                                        <p:tav tm="100000">
                                          <p:val>
                                            <p:strVal val="#ppt_x"/>
                                          </p:val>
                                        </p:tav>
                                      </p:tavLst>
                                    </p:anim>
                                    <p:anim calcmode="lin" valueType="num">
                                      <p:cBhvr additive="base">
                                        <p:cTn id="24" dur="6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6000" fill="hold"/>
                                        <p:tgtEl>
                                          <p:spTgt spid="52"/>
                                        </p:tgtEl>
                                        <p:attrNameLst>
                                          <p:attrName>ppt_x</p:attrName>
                                        </p:attrNameLst>
                                      </p:cBhvr>
                                      <p:tavLst>
                                        <p:tav tm="0">
                                          <p:val>
                                            <p:strVal val="1+#ppt_w/2"/>
                                          </p:val>
                                        </p:tav>
                                        <p:tav tm="100000">
                                          <p:val>
                                            <p:strVal val="#ppt_x"/>
                                          </p:val>
                                        </p:tav>
                                      </p:tavLst>
                                    </p:anim>
                                    <p:anim calcmode="lin" valueType="num">
                                      <p:cBhvr additive="base">
                                        <p:cTn id="30" dur="6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6000" fill="hold"/>
                                        <p:tgtEl>
                                          <p:spTgt spid="53"/>
                                        </p:tgtEl>
                                        <p:attrNameLst>
                                          <p:attrName>ppt_x</p:attrName>
                                        </p:attrNameLst>
                                      </p:cBhvr>
                                      <p:tavLst>
                                        <p:tav tm="0">
                                          <p:val>
                                            <p:strVal val="1+#ppt_w/2"/>
                                          </p:val>
                                        </p:tav>
                                        <p:tav tm="100000">
                                          <p:val>
                                            <p:strVal val="#ppt_x"/>
                                          </p:val>
                                        </p:tav>
                                      </p:tavLst>
                                    </p:anim>
                                    <p:anim calcmode="lin" valueType="num">
                                      <p:cBhvr additive="base">
                                        <p:cTn id="36" dur="6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6000" fill="hold"/>
                                        <p:tgtEl>
                                          <p:spTgt spid="54"/>
                                        </p:tgtEl>
                                        <p:attrNameLst>
                                          <p:attrName>ppt_x</p:attrName>
                                        </p:attrNameLst>
                                      </p:cBhvr>
                                      <p:tavLst>
                                        <p:tav tm="0">
                                          <p:val>
                                            <p:strVal val="1+#ppt_w/2"/>
                                          </p:val>
                                        </p:tav>
                                        <p:tav tm="100000">
                                          <p:val>
                                            <p:strVal val="#ppt_x"/>
                                          </p:val>
                                        </p:tav>
                                      </p:tavLst>
                                    </p:anim>
                                    <p:anim calcmode="lin" valueType="num">
                                      <p:cBhvr additive="base">
                                        <p:cTn id="42" dur="6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6000" fill="hold"/>
                                        <p:tgtEl>
                                          <p:spTgt spid="55"/>
                                        </p:tgtEl>
                                        <p:attrNameLst>
                                          <p:attrName>ppt_x</p:attrName>
                                        </p:attrNameLst>
                                      </p:cBhvr>
                                      <p:tavLst>
                                        <p:tav tm="0">
                                          <p:val>
                                            <p:strVal val="1+#ppt_w/2"/>
                                          </p:val>
                                        </p:tav>
                                        <p:tav tm="100000">
                                          <p:val>
                                            <p:strVal val="#ppt_x"/>
                                          </p:val>
                                        </p:tav>
                                      </p:tavLst>
                                    </p:anim>
                                    <p:anim calcmode="lin" valueType="num">
                                      <p:cBhvr additive="base">
                                        <p:cTn id="48" dur="6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6000" fill="hold"/>
                                        <p:tgtEl>
                                          <p:spTgt spid="56"/>
                                        </p:tgtEl>
                                        <p:attrNameLst>
                                          <p:attrName>ppt_x</p:attrName>
                                        </p:attrNameLst>
                                      </p:cBhvr>
                                      <p:tavLst>
                                        <p:tav tm="0">
                                          <p:val>
                                            <p:strVal val="1+#ppt_w/2"/>
                                          </p:val>
                                        </p:tav>
                                        <p:tav tm="100000">
                                          <p:val>
                                            <p:strVal val="#ppt_x"/>
                                          </p:val>
                                        </p:tav>
                                      </p:tavLst>
                                    </p:anim>
                                    <p:anim calcmode="lin" valueType="num">
                                      <p:cBhvr additive="base">
                                        <p:cTn id="54" dur="6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6000" fill="hold"/>
                                        <p:tgtEl>
                                          <p:spTgt spid="57"/>
                                        </p:tgtEl>
                                        <p:attrNameLst>
                                          <p:attrName>ppt_x</p:attrName>
                                        </p:attrNameLst>
                                      </p:cBhvr>
                                      <p:tavLst>
                                        <p:tav tm="0">
                                          <p:val>
                                            <p:strVal val="1+#ppt_w/2"/>
                                          </p:val>
                                        </p:tav>
                                        <p:tav tm="100000">
                                          <p:val>
                                            <p:strVal val="#ppt_x"/>
                                          </p:val>
                                        </p:tav>
                                      </p:tavLst>
                                    </p:anim>
                                    <p:anim calcmode="lin" valueType="num">
                                      <p:cBhvr additive="base">
                                        <p:cTn id="60" dur="6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8"/>
                                        </p:tgtEl>
                                        <p:attrNameLst>
                                          <p:attrName>style.visibility</p:attrName>
                                        </p:attrNameLst>
                                      </p:cBhvr>
                                      <p:to>
                                        <p:strVal val="visible"/>
                                      </p:to>
                                    </p:set>
                                    <p:anim calcmode="lin" valueType="num">
                                      <p:cBhvr additive="base">
                                        <p:cTn id="65" dur="6000" fill="hold"/>
                                        <p:tgtEl>
                                          <p:spTgt spid="58"/>
                                        </p:tgtEl>
                                        <p:attrNameLst>
                                          <p:attrName>ppt_x</p:attrName>
                                        </p:attrNameLst>
                                      </p:cBhvr>
                                      <p:tavLst>
                                        <p:tav tm="0">
                                          <p:val>
                                            <p:strVal val="1+#ppt_w/2"/>
                                          </p:val>
                                        </p:tav>
                                        <p:tav tm="100000">
                                          <p:val>
                                            <p:strVal val="#ppt_x"/>
                                          </p:val>
                                        </p:tav>
                                      </p:tavLst>
                                    </p:anim>
                                    <p:anim calcmode="lin" valueType="num">
                                      <p:cBhvr additive="base">
                                        <p:cTn id="66" dur="6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additive="base">
                                        <p:cTn id="71" dur="6000" fill="hold"/>
                                        <p:tgtEl>
                                          <p:spTgt spid="59"/>
                                        </p:tgtEl>
                                        <p:attrNameLst>
                                          <p:attrName>ppt_x</p:attrName>
                                        </p:attrNameLst>
                                      </p:cBhvr>
                                      <p:tavLst>
                                        <p:tav tm="0">
                                          <p:val>
                                            <p:strVal val="1+#ppt_w/2"/>
                                          </p:val>
                                        </p:tav>
                                        <p:tav tm="100000">
                                          <p:val>
                                            <p:strVal val="#ppt_x"/>
                                          </p:val>
                                        </p:tav>
                                      </p:tavLst>
                                    </p:anim>
                                    <p:anim calcmode="lin" valueType="num">
                                      <p:cBhvr additive="base">
                                        <p:cTn id="72" dur="6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additive="base">
                                        <p:cTn id="77" dur="6000" fill="hold"/>
                                        <p:tgtEl>
                                          <p:spTgt spid="60"/>
                                        </p:tgtEl>
                                        <p:attrNameLst>
                                          <p:attrName>ppt_x</p:attrName>
                                        </p:attrNameLst>
                                      </p:cBhvr>
                                      <p:tavLst>
                                        <p:tav tm="0">
                                          <p:val>
                                            <p:strVal val="1+#ppt_w/2"/>
                                          </p:val>
                                        </p:tav>
                                        <p:tav tm="100000">
                                          <p:val>
                                            <p:strVal val="#ppt_x"/>
                                          </p:val>
                                        </p:tav>
                                      </p:tavLst>
                                    </p:anim>
                                    <p:anim calcmode="lin" valueType="num">
                                      <p:cBhvr additive="base">
                                        <p:cTn id="78" dur="6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6000" fill="hold"/>
                                        <p:tgtEl>
                                          <p:spTgt spid="61"/>
                                        </p:tgtEl>
                                        <p:attrNameLst>
                                          <p:attrName>ppt_x</p:attrName>
                                        </p:attrNameLst>
                                      </p:cBhvr>
                                      <p:tavLst>
                                        <p:tav tm="0">
                                          <p:val>
                                            <p:strVal val="1+#ppt_w/2"/>
                                          </p:val>
                                        </p:tav>
                                        <p:tav tm="100000">
                                          <p:val>
                                            <p:strVal val="#ppt_x"/>
                                          </p:val>
                                        </p:tav>
                                      </p:tavLst>
                                    </p:anim>
                                    <p:anim calcmode="lin" valueType="num">
                                      <p:cBhvr additive="base">
                                        <p:cTn id="84" dur="60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6000" fill="hold"/>
                                        <p:tgtEl>
                                          <p:spTgt spid="62"/>
                                        </p:tgtEl>
                                        <p:attrNameLst>
                                          <p:attrName>ppt_x</p:attrName>
                                        </p:attrNameLst>
                                      </p:cBhvr>
                                      <p:tavLst>
                                        <p:tav tm="0">
                                          <p:val>
                                            <p:strVal val="1+#ppt_w/2"/>
                                          </p:val>
                                        </p:tav>
                                        <p:tav tm="100000">
                                          <p:val>
                                            <p:strVal val="#ppt_x"/>
                                          </p:val>
                                        </p:tav>
                                      </p:tavLst>
                                    </p:anim>
                                    <p:anim calcmode="lin" valueType="num">
                                      <p:cBhvr additive="base">
                                        <p:cTn id="90" dur="60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63"/>
                                        </p:tgtEl>
                                        <p:attrNameLst>
                                          <p:attrName>style.visibility</p:attrName>
                                        </p:attrNameLst>
                                      </p:cBhvr>
                                      <p:to>
                                        <p:strVal val="visible"/>
                                      </p:to>
                                    </p:set>
                                    <p:anim calcmode="lin" valueType="num">
                                      <p:cBhvr additive="base">
                                        <p:cTn id="95" dur="6000" fill="hold"/>
                                        <p:tgtEl>
                                          <p:spTgt spid="63"/>
                                        </p:tgtEl>
                                        <p:attrNameLst>
                                          <p:attrName>ppt_x</p:attrName>
                                        </p:attrNameLst>
                                      </p:cBhvr>
                                      <p:tavLst>
                                        <p:tav tm="0">
                                          <p:val>
                                            <p:strVal val="1+#ppt_w/2"/>
                                          </p:val>
                                        </p:tav>
                                        <p:tav tm="100000">
                                          <p:val>
                                            <p:strVal val="#ppt_x"/>
                                          </p:val>
                                        </p:tav>
                                      </p:tavLst>
                                    </p:anim>
                                    <p:anim calcmode="lin" valueType="num">
                                      <p:cBhvr additive="base">
                                        <p:cTn id="96" dur="6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64"/>
                                        </p:tgtEl>
                                        <p:attrNameLst>
                                          <p:attrName>style.visibility</p:attrName>
                                        </p:attrNameLst>
                                      </p:cBhvr>
                                      <p:to>
                                        <p:strVal val="visible"/>
                                      </p:to>
                                    </p:set>
                                    <p:anim calcmode="lin" valueType="num">
                                      <p:cBhvr additive="base">
                                        <p:cTn id="101" dur="6000" fill="hold"/>
                                        <p:tgtEl>
                                          <p:spTgt spid="64"/>
                                        </p:tgtEl>
                                        <p:attrNameLst>
                                          <p:attrName>ppt_x</p:attrName>
                                        </p:attrNameLst>
                                      </p:cBhvr>
                                      <p:tavLst>
                                        <p:tav tm="0">
                                          <p:val>
                                            <p:strVal val="1+#ppt_w/2"/>
                                          </p:val>
                                        </p:tav>
                                        <p:tav tm="100000">
                                          <p:val>
                                            <p:strVal val="#ppt_x"/>
                                          </p:val>
                                        </p:tav>
                                      </p:tavLst>
                                    </p:anim>
                                    <p:anim calcmode="lin" valueType="num">
                                      <p:cBhvr additive="base">
                                        <p:cTn id="102" dur="6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65"/>
                                        </p:tgtEl>
                                        <p:attrNameLst>
                                          <p:attrName>style.visibility</p:attrName>
                                        </p:attrNameLst>
                                      </p:cBhvr>
                                      <p:to>
                                        <p:strVal val="visible"/>
                                      </p:to>
                                    </p:set>
                                    <p:anim calcmode="lin" valueType="num">
                                      <p:cBhvr additive="base">
                                        <p:cTn id="107" dur="6000" fill="hold"/>
                                        <p:tgtEl>
                                          <p:spTgt spid="65"/>
                                        </p:tgtEl>
                                        <p:attrNameLst>
                                          <p:attrName>ppt_x</p:attrName>
                                        </p:attrNameLst>
                                      </p:cBhvr>
                                      <p:tavLst>
                                        <p:tav tm="0">
                                          <p:val>
                                            <p:strVal val="1+#ppt_w/2"/>
                                          </p:val>
                                        </p:tav>
                                        <p:tav tm="100000">
                                          <p:val>
                                            <p:strVal val="#ppt_x"/>
                                          </p:val>
                                        </p:tav>
                                      </p:tavLst>
                                    </p:anim>
                                    <p:anim calcmode="lin" valueType="num">
                                      <p:cBhvr additive="base">
                                        <p:cTn id="108" dur="6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6000" fill="hold"/>
                                        <p:tgtEl>
                                          <p:spTgt spid="66"/>
                                        </p:tgtEl>
                                        <p:attrNameLst>
                                          <p:attrName>ppt_x</p:attrName>
                                        </p:attrNameLst>
                                      </p:cBhvr>
                                      <p:tavLst>
                                        <p:tav tm="0">
                                          <p:val>
                                            <p:strVal val="1+#ppt_w/2"/>
                                          </p:val>
                                        </p:tav>
                                        <p:tav tm="100000">
                                          <p:val>
                                            <p:strVal val="#ppt_x"/>
                                          </p:val>
                                        </p:tav>
                                      </p:tavLst>
                                    </p:anim>
                                    <p:anim calcmode="lin" valueType="num">
                                      <p:cBhvr additive="base">
                                        <p:cTn id="114" dur="6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67"/>
                                        </p:tgtEl>
                                        <p:attrNameLst>
                                          <p:attrName>style.visibility</p:attrName>
                                        </p:attrNameLst>
                                      </p:cBhvr>
                                      <p:to>
                                        <p:strVal val="visible"/>
                                      </p:to>
                                    </p:set>
                                    <p:anim calcmode="lin" valueType="num">
                                      <p:cBhvr additive="base">
                                        <p:cTn id="119" dur="6000" fill="hold"/>
                                        <p:tgtEl>
                                          <p:spTgt spid="67"/>
                                        </p:tgtEl>
                                        <p:attrNameLst>
                                          <p:attrName>ppt_x</p:attrName>
                                        </p:attrNameLst>
                                      </p:cBhvr>
                                      <p:tavLst>
                                        <p:tav tm="0">
                                          <p:val>
                                            <p:strVal val="1+#ppt_w/2"/>
                                          </p:val>
                                        </p:tav>
                                        <p:tav tm="100000">
                                          <p:val>
                                            <p:strVal val="#ppt_x"/>
                                          </p:val>
                                        </p:tav>
                                      </p:tavLst>
                                    </p:anim>
                                    <p:anim calcmode="lin" valueType="num">
                                      <p:cBhvr additive="base">
                                        <p:cTn id="120" dur="6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68"/>
                                        </p:tgtEl>
                                        <p:attrNameLst>
                                          <p:attrName>style.visibility</p:attrName>
                                        </p:attrNameLst>
                                      </p:cBhvr>
                                      <p:to>
                                        <p:strVal val="visible"/>
                                      </p:to>
                                    </p:set>
                                    <p:anim calcmode="lin" valueType="num">
                                      <p:cBhvr additive="base">
                                        <p:cTn id="125" dur="6000" fill="hold"/>
                                        <p:tgtEl>
                                          <p:spTgt spid="68"/>
                                        </p:tgtEl>
                                        <p:attrNameLst>
                                          <p:attrName>ppt_x</p:attrName>
                                        </p:attrNameLst>
                                      </p:cBhvr>
                                      <p:tavLst>
                                        <p:tav tm="0">
                                          <p:val>
                                            <p:strVal val="1+#ppt_w/2"/>
                                          </p:val>
                                        </p:tav>
                                        <p:tav tm="100000">
                                          <p:val>
                                            <p:strVal val="#ppt_x"/>
                                          </p:val>
                                        </p:tav>
                                      </p:tavLst>
                                    </p:anim>
                                    <p:anim calcmode="lin" valueType="num">
                                      <p:cBhvr additive="base">
                                        <p:cTn id="126" dur="6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74"/>
                                        </p:tgtEl>
                                        <p:attrNameLst>
                                          <p:attrName>style.visibility</p:attrName>
                                        </p:attrNameLst>
                                      </p:cBhvr>
                                      <p:to>
                                        <p:strVal val="visible"/>
                                      </p:to>
                                    </p:set>
                                    <p:anim calcmode="lin" valueType="num">
                                      <p:cBhvr additive="base">
                                        <p:cTn id="131" dur="6000" fill="hold"/>
                                        <p:tgtEl>
                                          <p:spTgt spid="74"/>
                                        </p:tgtEl>
                                        <p:attrNameLst>
                                          <p:attrName>ppt_x</p:attrName>
                                        </p:attrNameLst>
                                      </p:cBhvr>
                                      <p:tavLst>
                                        <p:tav tm="0">
                                          <p:val>
                                            <p:strVal val="1+#ppt_w/2"/>
                                          </p:val>
                                        </p:tav>
                                        <p:tav tm="100000">
                                          <p:val>
                                            <p:strVal val="#ppt_x"/>
                                          </p:val>
                                        </p:tav>
                                      </p:tavLst>
                                    </p:anim>
                                    <p:anim calcmode="lin" valueType="num">
                                      <p:cBhvr additive="base">
                                        <p:cTn id="132" dur="6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75"/>
                                        </p:tgtEl>
                                        <p:attrNameLst>
                                          <p:attrName>style.visibility</p:attrName>
                                        </p:attrNameLst>
                                      </p:cBhvr>
                                      <p:to>
                                        <p:strVal val="visible"/>
                                      </p:to>
                                    </p:set>
                                    <p:anim calcmode="lin" valueType="num">
                                      <p:cBhvr additive="base">
                                        <p:cTn id="137" dur="6000" fill="hold"/>
                                        <p:tgtEl>
                                          <p:spTgt spid="75"/>
                                        </p:tgtEl>
                                        <p:attrNameLst>
                                          <p:attrName>ppt_x</p:attrName>
                                        </p:attrNameLst>
                                      </p:cBhvr>
                                      <p:tavLst>
                                        <p:tav tm="0">
                                          <p:val>
                                            <p:strVal val="1+#ppt_w/2"/>
                                          </p:val>
                                        </p:tav>
                                        <p:tav tm="100000">
                                          <p:val>
                                            <p:strVal val="#ppt_x"/>
                                          </p:val>
                                        </p:tav>
                                      </p:tavLst>
                                    </p:anim>
                                    <p:anim calcmode="lin" valueType="num">
                                      <p:cBhvr additive="base">
                                        <p:cTn id="138" dur="6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76"/>
                                        </p:tgtEl>
                                        <p:attrNameLst>
                                          <p:attrName>style.visibility</p:attrName>
                                        </p:attrNameLst>
                                      </p:cBhvr>
                                      <p:to>
                                        <p:strVal val="visible"/>
                                      </p:to>
                                    </p:set>
                                    <p:anim calcmode="lin" valueType="num">
                                      <p:cBhvr additive="base">
                                        <p:cTn id="143" dur="6000" fill="hold"/>
                                        <p:tgtEl>
                                          <p:spTgt spid="76"/>
                                        </p:tgtEl>
                                        <p:attrNameLst>
                                          <p:attrName>ppt_x</p:attrName>
                                        </p:attrNameLst>
                                      </p:cBhvr>
                                      <p:tavLst>
                                        <p:tav tm="0">
                                          <p:val>
                                            <p:strVal val="1+#ppt_w/2"/>
                                          </p:val>
                                        </p:tav>
                                        <p:tav tm="100000">
                                          <p:val>
                                            <p:strVal val="#ppt_x"/>
                                          </p:val>
                                        </p:tav>
                                      </p:tavLst>
                                    </p:anim>
                                    <p:anim calcmode="lin" valueType="num">
                                      <p:cBhvr additive="base">
                                        <p:cTn id="144" dur="6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77"/>
                                        </p:tgtEl>
                                        <p:attrNameLst>
                                          <p:attrName>style.visibility</p:attrName>
                                        </p:attrNameLst>
                                      </p:cBhvr>
                                      <p:to>
                                        <p:strVal val="visible"/>
                                      </p:to>
                                    </p:set>
                                    <p:anim calcmode="lin" valueType="num">
                                      <p:cBhvr additive="base">
                                        <p:cTn id="149" dur="6000" fill="hold"/>
                                        <p:tgtEl>
                                          <p:spTgt spid="77"/>
                                        </p:tgtEl>
                                        <p:attrNameLst>
                                          <p:attrName>ppt_x</p:attrName>
                                        </p:attrNameLst>
                                      </p:cBhvr>
                                      <p:tavLst>
                                        <p:tav tm="0">
                                          <p:val>
                                            <p:strVal val="1+#ppt_w/2"/>
                                          </p:val>
                                        </p:tav>
                                        <p:tav tm="100000">
                                          <p:val>
                                            <p:strVal val="#ppt_x"/>
                                          </p:val>
                                        </p:tav>
                                      </p:tavLst>
                                    </p:anim>
                                    <p:anim calcmode="lin" valueType="num">
                                      <p:cBhvr additive="base">
                                        <p:cTn id="150" dur="6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78"/>
                                        </p:tgtEl>
                                        <p:attrNameLst>
                                          <p:attrName>style.visibility</p:attrName>
                                        </p:attrNameLst>
                                      </p:cBhvr>
                                      <p:to>
                                        <p:strVal val="visible"/>
                                      </p:to>
                                    </p:set>
                                    <p:anim calcmode="lin" valueType="num">
                                      <p:cBhvr additive="base">
                                        <p:cTn id="155" dur="6000" fill="hold"/>
                                        <p:tgtEl>
                                          <p:spTgt spid="78"/>
                                        </p:tgtEl>
                                        <p:attrNameLst>
                                          <p:attrName>ppt_x</p:attrName>
                                        </p:attrNameLst>
                                      </p:cBhvr>
                                      <p:tavLst>
                                        <p:tav tm="0">
                                          <p:val>
                                            <p:strVal val="1+#ppt_w/2"/>
                                          </p:val>
                                        </p:tav>
                                        <p:tav tm="100000">
                                          <p:val>
                                            <p:strVal val="#ppt_x"/>
                                          </p:val>
                                        </p:tav>
                                      </p:tavLst>
                                    </p:anim>
                                    <p:anim calcmode="lin" valueType="num">
                                      <p:cBhvr additive="base">
                                        <p:cTn id="156" dur="6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79"/>
                                        </p:tgtEl>
                                        <p:attrNameLst>
                                          <p:attrName>style.visibility</p:attrName>
                                        </p:attrNameLst>
                                      </p:cBhvr>
                                      <p:to>
                                        <p:strVal val="visible"/>
                                      </p:to>
                                    </p:set>
                                    <p:anim calcmode="lin" valueType="num">
                                      <p:cBhvr additive="base">
                                        <p:cTn id="161" dur="6000" fill="hold"/>
                                        <p:tgtEl>
                                          <p:spTgt spid="79"/>
                                        </p:tgtEl>
                                        <p:attrNameLst>
                                          <p:attrName>ppt_x</p:attrName>
                                        </p:attrNameLst>
                                      </p:cBhvr>
                                      <p:tavLst>
                                        <p:tav tm="0">
                                          <p:val>
                                            <p:strVal val="1+#ppt_w/2"/>
                                          </p:val>
                                        </p:tav>
                                        <p:tav tm="100000">
                                          <p:val>
                                            <p:strVal val="#ppt_x"/>
                                          </p:val>
                                        </p:tav>
                                      </p:tavLst>
                                    </p:anim>
                                    <p:anim calcmode="lin" valueType="num">
                                      <p:cBhvr additive="base">
                                        <p:cTn id="162" dur="6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80"/>
                                        </p:tgtEl>
                                        <p:attrNameLst>
                                          <p:attrName>style.visibility</p:attrName>
                                        </p:attrNameLst>
                                      </p:cBhvr>
                                      <p:to>
                                        <p:strVal val="visible"/>
                                      </p:to>
                                    </p:set>
                                    <p:anim calcmode="lin" valueType="num">
                                      <p:cBhvr additive="base">
                                        <p:cTn id="167" dur="6000" fill="hold"/>
                                        <p:tgtEl>
                                          <p:spTgt spid="80"/>
                                        </p:tgtEl>
                                        <p:attrNameLst>
                                          <p:attrName>ppt_x</p:attrName>
                                        </p:attrNameLst>
                                      </p:cBhvr>
                                      <p:tavLst>
                                        <p:tav tm="0">
                                          <p:val>
                                            <p:strVal val="1+#ppt_w/2"/>
                                          </p:val>
                                        </p:tav>
                                        <p:tav tm="100000">
                                          <p:val>
                                            <p:strVal val="#ppt_x"/>
                                          </p:val>
                                        </p:tav>
                                      </p:tavLst>
                                    </p:anim>
                                    <p:anim calcmode="lin" valueType="num">
                                      <p:cBhvr additive="base">
                                        <p:cTn id="168" dur="6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2" fill="hold" grpId="0" nodeType="clickEffect">
                                  <p:stCondLst>
                                    <p:cond delay="0"/>
                                  </p:stCondLst>
                                  <p:childTnLst>
                                    <p:set>
                                      <p:cBhvr>
                                        <p:cTn id="172" dur="1" fill="hold">
                                          <p:stCondLst>
                                            <p:cond delay="0"/>
                                          </p:stCondLst>
                                        </p:cTn>
                                        <p:tgtEl>
                                          <p:spTgt spid="81"/>
                                        </p:tgtEl>
                                        <p:attrNameLst>
                                          <p:attrName>style.visibility</p:attrName>
                                        </p:attrNameLst>
                                      </p:cBhvr>
                                      <p:to>
                                        <p:strVal val="visible"/>
                                      </p:to>
                                    </p:set>
                                    <p:anim calcmode="lin" valueType="num">
                                      <p:cBhvr additive="base">
                                        <p:cTn id="173" dur="6000" fill="hold"/>
                                        <p:tgtEl>
                                          <p:spTgt spid="81"/>
                                        </p:tgtEl>
                                        <p:attrNameLst>
                                          <p:attrName>ppt_x</p:attrName>
                                        </p:attrNameLst>
                                      </p:cBhvr>
                                      <p:tavLst>
                                        <p:tav tm="0">
                                          <p:val>
                                            <p:strVal val="1+#ppt_w/2"/>
                                          </p:val>
                                        </p:tav>
                                        <p:tav tm="100000">
                                          <p:val>
                                            <p:strVal val="#ppt_x"/>
                                          </p:val>
                                        </p:tav>
                                      </p:tavLst>
                                    </p:anim>
                                    <p:anim calcmode="lin" valueType="num">
                                      <p:cBhvr additive="base">
                                        <p:cTn id="174" dur="6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82"/>
                                        </p:tgtEl>
                                        <p:attrNameLst>
                                          <p:attrName>style.visibility</p:attrName>
                                        </p:attrNameLst>
                                      </p:cBhvr>
                                      <p:to>
                                        <p:strVal val="visible"/>
                                      </p:to>
                                    </p:set>
                                    <p:anim calcmode="lin" valueType="num">
                                      <p:cBhvr additive="base">
                                        <p:cTn id="179" dur="3500" fill="hold"/>
                                        <p:tgtEl>
                                          <p:spTgt spid="82"/>
                                        </p:tgtEl>
                                        <p:attrNameLst>
                                          <p:attrName>ppt_x</p:attrName>
                                        </p:attrNameLst>
                                      </p:cBhvr>
                                      <p:tavLst>
                                        <p:tav tm="0">
                                          <p:val>
                                            <p:strVal val="1+#ppt_w/2"/>
                                          </p:val>
                                        </p:tav>
                                        <p:tav tm="100000">
                                          <p:val>
                                            <p:strVal val="#ppt_x"/>
                                          </p:val>
                                        </p:tav>
                                      </p:tavLst>
                                    </p:anim>
                                    <p:anim calcmode="lin" valueType="num">
                                      <p:cBhvr additive="base">
                                        <p:cTn id="180" dur="3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2" fill="hold" grpId="0" nodeType="clickEffect">
                                  <p:stCondLst>
                                    <p:cond delay="0"/>
                                  </p:stCondLst>
                                  <p:childTnLst>
                                    <p:set>
                                      <p:cBhvr>
                                        <p:cTn id="184" dur="1" fill="hold">
                                          <p:stCondLst>
                                            <p:cond delay="0"/>
                                          </p:stCondLst>
                                        </p:cTn>
                                        <p:tgtEl>
                                          <p:spTgt spid="83"/>
                                        </p:tgtEl>
                                        <p:attrNameLst>
                                          <p:attrName>style.visibility</p:attrName>
                                        </p:attrNameLst>
                                      </p:cBhvr>
                                      <p:to>
                                        <p:strVal val="visible"/>
                                      </p:to>
                                    </p:set>
                                    <p:anim calcmode="lin" valueType="num">
                                      <p:cBhvr additive="base">
                                        <p:cTn id="185" dur="3500" fill="hold"/>
                                        <p:tgtEl>
                                          <p:spTgt spid="83"/>
                                        </p:tgtEl>
                                        <p:attrNameLst>
                                          <p:attrName>ppt_x</p:attrName>
                                        </p:attrNameLst>
                                      </p:cBhvr>
                                      <p:tavLst>
                                        <p:tav tm="0">
                                          <p:val>
                                            <p:strVal val="1+#ppt_w/2"/>
                                          </p:val>
                                        </p:tav>
                                        <p:tav tm="100000">
                                          <p:val>
                                            <p:strVal val="#ppt_x"/>
                                          </p:val>
                                        </p:tav>
                                      </p:tavLst>
                                    </p:anim>
                                    <p:anim calcmode="lin" valueType="num">
                                      <p:cBhvr additive="base">
                                        <p:cTn id="186" dur="35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84"/>
                                        </p:tgtEl>
                                        <p:attrNameLst>
                                          <p:attrName>style.visibility</p:attrName>
                                        </p:attrNameLst>
                                      </p:cBhvr>
                                      <p:to>
                                        <p:strVal val="visible"/>
                                      </p:to>
                                    </p:set>
                                    <p:anim calcmode="lin" valueType="num">
                                      <p:cBhvr additive="base">
                                        <p:cTn id="191" dur="3500" fill="hold"/>
                                        <p:tgtEl>
                                          <p:spTgt spid="84"/>
                                        </p:tgtEl>
                                        <p:attrNameLst>
                                          <p:attrName>ppt_x</p:attrName>
                                        </p:attrNameLst>
                                      </p:cBhvr>
                                      <p:tavLst>
                                        <p:tav tm="0">
                                          <p:val>
                                            <p:strVal val="1+#ppt_w/2"/>
                                          </p:val>
                                        </p:tav>
                                        <p:tav tm="100000">
                                          <p:val>
                                            <p:strVal val="#ppt_x"/>
                                          </p:val>
                                        </p:tav>
                                      </p:tavLst>
                                    </p:anim>
                                    <p:anim calcmode="lin" valueType="num">
                                      <p:cBhvr additive="base">
                                        <p:cTn id="192" dur="3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85"/>
                                        </p:tgtEl>
                                        <p:attrNameLst>
                                          <p:attrName>style.visibility</p:attrName>
                                        </p:attrNameLst>
                                      </p:cBhvr>
                                      <p:to>
                                        <p:strVal val="visible"/>
                                      </p:to>
                                    </p:set>
                                    <p:anim calcmode="lin" valueType="num">
                                      <p:cBhvr additive="base">
                                        <p:cTn id="197" dur="3500" fill="hold"/>
                                        <p:tgtEl>
                                          <p:spTgt spid="85"/>
                                        </p:tgtEl>
                                        <p:attrNameLst>
                                          <p:attrName>ppt_x</p:attrName>
                                        </p:attrNameLst>
                                      </p:cBhvr>
                                      <p:tavLst>
                                        <p:tav tm="0">
                                          <p:val>
                                            <p:strVal val="1+#ppt_w/2"/>
                                          </p:val>
                                        </p:tav>
                                        <p:tav tm="100000">
                                          <p:val>
                                            <p:strVal val="#ppt_x"/>
                                          </p:val>
                                        </p:tav>
                                      </p:tavLst>
                                    </p:anim>
                                    <p:anim calcmode="lin" valueType="num">
                                      <p:cBhvr additive="base">
                                        <p:cTn id="198" dur="3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86"/>
                                        </p:tgtEl>
                                        <p:attrNameLst>
                                          <p:attrName>style.visibility</p:attrName>
                                        </p:attrNameLst>
                                      </p:cBhvr>
                                      <p:to>
                                        <p:strVal val="visible"/>
                                      </p:to>
                                    </p:set>
                                    <p:anim calcmode="lin" valueType="num">
                                      <p:cBhvr additive="base">
                                        <p:cTn id="203" dur="3500" fill="hold"/>
                                        <p:tgtEl>
                                          <p:spTgt spid="86"/>
                                        </p:tgtEl>
                                        <p:attrNameLst>
                                          <p:attrName>ppt_x</p:attrName>
                                        </p:attrNameLst>
                                      </p:cBhvr>
                                      <p:tavLst>
                                        <p:tav tm="0">
                                          <p:val>
                                            <p:strVal val="1+#ppt_w/2"/>
                                          </p:val>
                                        </p:tav>
                                        <p:tav tm="100000">
                                          <p:val>
                                            <p:strVal val="#ppt_x"/>
                                          </p:val>
                                        </p:tav>
                                      </p:tavLst>
                                    </p:anim>
                                    <p:anim calcmode="lin" valueType="num">
                                      <p:cBhvr additive="base">
                                        <p:cTn id="204" dur="3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grpId="0" nodeType="clickEffect">
                                  <p:stCondLst>
                                    <p:cond delay="0"/>
                                  </p:stCondLst>
                                  <p:childTnLst>
                                    <p:set>
                                      <p:cBhvr>
                                        <p:cTn id="208" dur="1" fill="hold">
                                          <p:stCondLst>
                                            <p:cond delay="0"/>
                                          </p:stCondLst>
                                        </p:cTn>
                                        <p:tgtEl>
                                          <p:spTgt spid="87"/>
                                        </p:tgtEl>
                                        <p:attrNameLst>
                                          <p:attrName>style.visibility</p:attrName>
                                        </p:attrNameLst>
                                      </p:cBhvr>
                                      <p:to>
                                        <p:strVal val="visible"/>
                                      </p:to>
                                    </p:set>
                                    <p:anim calcmode="lin" valueType="num">
                                      <p:cBhvr additive="base">
                                        <p:cTn id="209" dur="3500" fill="hold"/>
                                        <p:tgtEl>
                                          <p:spTgt spid="87"/>
                                        </p:tgtEl>
                                        <p:attrNameLst>
                                          <p:attrName>ppt_x</p:attrName>
                                        </p:attrNameLst>
                                      </p:cBhvr>
                                      <p:tavLst>
                                        <p:tav tm="0">
                                          <p:val>
                                            <p:strVal val="1+#ppt_w/2"/>
                                          </p:val>
                                        </p:tav>
                                        <p:tav tm="100000">
                                          <p:val>
                                            <p:strVal val="#ppt_x"/>
                                          </p:val>
                                        </p:tav>
                                      </p:tavLst>
                                    </p:anim>
                                    <p:anim calcmode="lin" valueType="num">
                                      <p:cBhvr additive="base">
                                        <p:cTn id="210" dur="3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88"/>
                                        </p:tgtEl>
                                        <p:attrNameLst>
                                          <p:attrName>style.visibility</p:attrName>
                                        </p:attrNameLst>
                                      </p:cBhvr>
                                      <p:to>
                                        <p:strVal val="visible"/>
                                      </p:to>
                                    </p:set>
                                    <p:anim calcmode="lin" valueType="num">
                                      <p:cBhvr additive="base">
                                        <p:cTn id="215" dur="3500" fill="hold"/>
                                        <p:tgtEl>
                                          <p:spTgt spid="88"/>
                                        </p:tgtEl>
                                        <p:attrNameLst>
                                          <p:attrName>ppt_x</p:attrName>
                                        </p:attrNameLst>
                                      </p:cBhvr>
                                      <p:tavLst>
                                        <p:tav tm="0">
                                          <p:val>
                                            <p:strVal val="1+#ppt_w/2"/>
                                          </p:val>
                                        </p:tav>
                                        <p:tav tm="100000">
                                          <p:val>
                                            <p:strVal val="#ppt_x"/>
                                          </p:val>
                                        </p:tav>
                                      </p:tavLst>
                                    </p:anim>
                                    <p:anim calcmode="lin" valueType="num">
                                      <p:cBhvr additive="base">
                                        <p:cTn id="216" dur="3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2" fill="hold" grpId="0" nodeType="clickEffect">
                                  <p:stCondLst>
                                    <p:cond delay="0"/>
                                  </p:stCondLst>
                                  <p:childTnLst>
                                    <p:set>
                                      <p:cBhvr>
                                        <p:cTn id="220" dur="1" fill="hold">
                                          <p:stCondLst>
                                            <p:cond delay="0"/>
                                          </p:stCondLst>
                                        </p:cTn>
                                        <p:tgtEl>
                                          <p:spTgt spid="89"/>
                                        </p:tgtEl>
                                        <p:attrNameLst>
                                          <p:attrName>style.visibility</p:attrName>
                                        </p:attrNameLst>
                                      </p:cBhvr>
                                      <p:to>
                                        <p:strVal val="visible"/>
                                      </p:to>
                                    </p:set>
                                    <p:anim calcmode="lin" valueType="num">
                                      <p:cBhvr additive="base">
                                        <p:cTn id="221" dur="3500" fill="hold"/>
                                        <p:tgtEl>
                                          <p:spTgt spid="89"/>
                                        </p:tgtEl>
                                        <p:attrNameLst>
                                          <p:attrName>ppt_x</p:attrName>
                                        </p:attrNameLst>
                                      </p:cBhvr>
                                      <p:tavLst>
                                        <p:tav tm="0">
                                          <p:val>
                                            <p:strVal val="1+#ppt_w/2"/>
                                          </p:val>
                                        </p:tav>
                                        <p:tav tm="100000">
                                          <p:val>
                                            <p:strVal val="#ppt_x"/>
                                          </p:val>
                                        </p:tav>
                                      </p:tavLst>
                                    </p:anim>
                                    <p:anim calcmode="lin" valueType="num">
                                      <p:cBhvr additive="base">
                                        <p:cTn id="222" dur="3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2" fill="hold" grpId="0" nodeType="clickEffect">
                                  <p:stCondLst>
                                    <p:cond delay="0"/>
                                  </p:stCondLst>
                                  <p:childTnLst>
                                    <p:set>
                                      <p:cBhvr>
                                        <p:cTn id="226" dur="1" fill="hold">
                                          <p:stCondLst>
                                            <p:cond delay="0"/>
                                          </p:stCondLst>
                                        </p:cTn>
                                        <p:tgtEl>
                                          <p:spTgt spid="90"/>
                                        </p:tgtEl>
                                        <p:attrNameLst>
                                          <p:attrName>style.visibility</p:attrName>
                                        </p:attrNameLst>
                                      </p:cBhvr>
                                      <p:to>
                                        <p:strVal val="visible"/>
                                      </p:to>
                                    </p:set>
                                    <p:anim calcmode="lin" valueType="num">
                                      <p:cBhvr additive="base">
                                        <p:cTn id="227" dur="3500" fill="hold"/>
                                        <p:tgtEl>
                                          <p:spTgt spid="90"/>
                                        </p:tgtEl>
                                        <p:attrNameLst>
                                          <p:attrName>ppt_x</p:attrName>
                                        </p:attrNameLst>
                                      </p:cBhvr>
                                      <p:tavLst>
                                        <p:tav tm="0">
                                          <p:val>
                                            <p:strVal val="1+#ppt_w/2"/>
                                          </p:val>
                                        </p:tav>
                                        <p:tav tm="100000">
                                          <p:val>
                                            <p:strVal val="#ppt_x"/>
                                          </p:val>
                                        </p:tav>
                                      </p:tavLst>
                                    </p:anim>
                                    <p:anim calcmode="lin" valueType="num">
                                      <p:cBhvr additive="base">
                                        <p:cTn id="228" dur="35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2" fill="hold" grpId="0" nodeType="clickEffect">
                                  <p:stCondLst>
                                    <p:cond delay="0"/>
                                  </p:stCondLst>
                                  <p:childTnLst>
                                    <p:set>
                                      <p:cBhvr>
                                        <p:cTn id="232" dur="1" fill="hold">
                                          <p:stCondLst>
                                            <p:cond delay="0"/>
                                          </p:stCondLst>
                                        </p:cTn>
                                        <p:tgtEl>
                                          <p:spTgt spid="91"/>
                                        </p:tgtEl>
                                        <p:attrNameLst>
                                          <p:attrName>style.visibility</p:attrName>
                                        </p:attrNameLst>
                                      </p:cBhvr>
                                      <p:to>
                                        <p:strVal val="visible"/>
                                      </p:to>
                                    </p:set>
                                    <p:anim calcmode="lin" valueType="num">
                                      <p:cBhvr additive="base">
                                        <p:cTn id="233" dur="3500" fill="hold"/>
                                        <p:tgtEl>
                                          <p:spTgt spid="91"/>
                                        </p:tgtEl>
                                        <p:attrNameLst>
                                          <p:attrName>ppt_x</p:attrName>
                                        </p:attrNameLst>
                                      </p:cBhvr>
                                      <p:tavLst>
                                        <p:tav tm="0">
                                          <p:val>
                                            <p:strVal val="1+#ppt_w/2"/>
                                          </p:val>
                                        </p:tav>
                                        <p:tav tm="100000">
                                          <p:val>
                                            <p:strVal val="#ppt_x"/>
                                          </p:val>
                                        </p:tav>
                                      </p:tavLst>
                                    </p:anim>
                                    <p:anim calcmode="lin" valueType="num">
                                      <p:cBhvr additive="base">
                                        <p:cTn id="234" dur="3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2" fill="hold" grpId="0" nodeType="clickEffect">
                                  <p:stCondLst>
                                    <p:cond delay="0"/>
                                  </p:stCondLst>
                                  <p:childTnLst>
                                    <p:set>
                                      <p:cBhvr>
                                        <p:cTn id="238" dur="1" fill="hold">
                                          <p:stCondLst>
                                            <p:cond delay="0"/>
                                          </p:stCondLst>
                                        </p:cTn>
                                        <p:tgtEl>
                                          <p:spTgt spid="92"/>
                                        </p:tgtEl>
                                        <p:attrNameLst>
                                          <p:attrName>style.visibility</p:attrName>
                                        </p:attrNameLst>
                                      </p:cBhvr>
                                      <p:to>
                                        <p:strVal val="visible"/>
                                      </p:to>
                                    </p:set>
                                    <p:anim calcmode="lin" valueType="num">
                                      <p:cBhvr additive="base">
                                        <p:cTn id="239" dur="3500" fill="hold"/>
                                        <p:tgtEl>
                                          <p:spTgt spid="92"/>
                                        </p:tgtEl>
                                        <p:attrNameLst>
                                          <p:attrName>ppt_x</p:attrName>
                                        </p:attrNameLst>
                                      </p:cBhvr>
                                      <p:tavLst>
                                        <p:tav tm="0">
                                          <p:val>
                                            <p:strVal val="1+#ppt_w/2"/>
                                          </p:val>
                                        </p:tav>
                                        <p:tav tm="100000">
                                          <p:val>
                                            <p:strVal val="#ppt_x"/>
                                          </p:val>
                                        </p:tav>
                                      </p:tavLst>
                                    </p:anim>
                                    <p:anim calcmode="lin" valueType="num">
                                      <p:cBhvr additive="base">
                                        <p:cTn id="240" dur="3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2" fill="hold" grpId="0" nodeType="clickEffect">
                                  <p:stCondLst>
                                    <p:cond delay="0"/>
                                  </p:stCondLst>
                                  <p:childTnLst>
                                    <p:set>
                                      <p:cBhvr>
                                        <p:cTn id="244" dur="1" fill="hold">
                                          <p:stCondLst>
                                            <p:cond delay="0"/>
                                          </p:stCondLst>
                                        </p:cTn>
                                        <p:tgtEl>
                                          <p:spTgt spid="93"/>
                                        </p:tgtEl>
                                        <p:attrNameLst>
                                          <p:attrName>style.visibility</p:attrName>
                                        </p:attrNameLst>
                                      </p:cBhvr>
                                      <p:to>
                                        <p:strVal val="visible"/>
                                      </p:to>
                                    </p:set>
                                    <p:anim calcmode="lin" valueType="num">
                                      <p:cBhvr additive="base">
                                        <p:cTn id="245" dur="3500" fill="hold"/>
                                        <p:tgtEl>
                                          <p:spTgt spid="93"/>
                                        </p:tgtEl>
                                        <p:attrNameLst>
                                          <p:attrName>ppt_x</p:attrName>
                                        </p:attrNameLst>
                                      </p:cBhvr>
                                      <p:tavLst>
                                        <p:tav tm="0">
                                          <p:val>
                                            <p:strVal val="1+#ppt_w/2"/>
                                          </p:val>
                                        </p:tav>
                                        <p:tav tm="100000">
                                          <p:val>
                                            <p:strVal val="#ppt_x"/>
                                          </p:val>
                                        </p:tav>
                                      </p:tavLst>
                                    </p:anim>
                                    <p:anim calcmode="lin" valueType="num">
                                      <p:cBhvr additive="base">
                                        <p:cTn id="246" dur="35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94"/>
                                        </p:tgtEl>
                                        <p:attrNameLst>
                                          <p:attrName>style.visibility</p:attrName>
                                        </p:attrNameLst>
                                      </p:cBhvr>
                                      <p:to>
                                        <p:strVal val="visible"/>
                                      </p:to>
                                    </p:set>
                                    <p:anim calcmode="lin" valueType="num">
                                      <p:cBhvr additive="base">
                                        <p:cTn id="251" dur="3500" fill="hold"/>
                                        <p:tgtEl>
                                          <p:spTgt spid="94"/>
                                        </p:tgtEl>
                                        <p:attrNameLst>
                                          <p:attrName>ppt_x</p:attrName>
                                        </p:attrNameLst>
                                      </p:cBhvr>
                                      <p:tavLst>
                                        <p:tav tm="0">
                                          <p:val>
                                            <p:strVal val="1+#ppt_w/2"/>
                                          </p:val>
                                        </p:tav>
                                        <p:tav tm="100000">
                                          <p:val>
                                            <p:strVal val="#ppt_x"/>
                                          </p:val>
                                        </p:tav>
                                      </p:tavLst>
                                    </p:anim>
                                    <p:anim calcmode="lin" valueType="num">
                                      <p:cBhvr additive="base">
                                        <p:cTn id="252" dur="3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2" fill="hold" grpId="0" nodeType="clickEffect">
                                  <p:stCondLst>
                                    <p:cond delay="0"/>
                                  </p:stCondLst>
                                  <p:childTnLst>
                                    <p:set>
                                      <p:cBhvr>
                                        <p:cTn id="256" dur="1" fill="hold">
                                          <p:stCondLst>
                                            <p:cond delay="0"/>
                                          </p:stCondLst>
                                        </p:cTn>
                                        <p:tgtEl>
                                          <p:spTgt spid="95"/>
                                        </p:tgtEl>
                                        <p:attrNameLst>
                                          <p:attrName>style.visibility</p:attrName>
                                        </p:attrNameLst>
                                      </p:cBhvr>
                                      <p:to>
                                        <p:strVal val="visible"/>
                                      </p:to>
                                    </p:set>
                                    <p:anim calcmode="lin" valueType="num">
                                      <p:cBhvr additive="base">
                                        <p:cTn id="257" dur="3500" fill="hold"/>
                                        <p:tgtEl>
                                          <p:spTgt spid="95"/>
                                        </p:tgtEl>
                                        <p:attrNameLst>
                                          <p:attrName>ppt_x</p:attrName>
                                        </p:attrNameLst>
                                      </p:cBhvr>
                                      <p:tavLst>
                                        <p:tav tm="0">
                                          <p:val>
                                            <p:strVal val="1+#ppt_w/2"/>
                                          </p:val>
                                        </p:tav>
                                        <p:tav tm="100000">
                                          <p:val>
                                            <p:strVal val="#ppt_x"/>
                                          </p:val>
                                        </p:tav>
                                      </p:tavLst>
                                    </p:anim>
                                    <p:anim calcmode="lin" valueType="num">
                                      <p:cBhvr additive="base">
                                        <p:cTn id="258" dur="3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96"/>
                                        </p:tgtEl>
                                        <p:attrNameLst>
                                          <p:attrName>style.visibility</p:attrName>
                                        </p:attrNameLst>
                                      </p:cBhvr>
                                      <p:to>
                                        <p:strVal val="visible"/>
                                      </p:to>
                                    </p:set>
                                    <p:anim calcmode="lin" valueType="num">
                                      <p:cBhvr additive="base">
                                        <p:cTn id="263" dur="3500" fill="hold"/>
                                        <p:tgtEl>
                                          <p:spTgt spid="96"/>
                                        </p:tgtEl>
                                        <p:attrNameLst>
                                          <p:attrName>ppt_x</p:attrName>
                                        </p:attrNameLst>
                                      </p:cBhvr>
                                      <p:tavLst>
                                        <p:tav tm="0">
                                          <p:val>
                                            <p:strVal val="1+#ppt_w/2"/>
                                          </p:val>
                                        </p:tav>
                                        <p:tav tm="100000">
                                          <p:val>
                                            <p:strVal val="#ppt_x"/>
                                          </p:val>
                                        </p:tav>
                                      </p:tavLst>
                                    </p:anim>
                                    <p:anim calcmode="lin" valueType="num">
                                      <p:cBhvr additive="base">
                                        <p:cTn id="264" dur="35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2" fill="hold" grpId="0" nodeType="clickEffect">
                                  <p:stCondLst>
                                    <p:cond delay="0"/>
                                  </p:stCondLst>
                                  <p:childTnLst>
                                    <p:set>
                                      <p:cBhvr>
                                        <p:cTn id="268" dur="1" fill="hold">
                                          <p:stCondLst>
                                            <p:cond delay="0"/>
                                          </p:stCondLst>
                                        </p:cTn>
                                        <p:tgtEl>
                                          <p:spTgt spid="97"/>
                                        </p:tgtEl>
                                        <p:attrNameLst>
                                          <p:attrName>style.visibility</p:attrName>
                                        </p:attrNameLst>
                                      </p:cBhvr>
                                      <p:to>
                                        <p:strVal val="visible"/>
                                      </p:to>
                                    </p:set>
                                    <p:anim calcmode="lin" valueType="num">
                                      <p:cBhvr additive="base">
                                        <p:cTn id="269" dur="3500" fill="hold"/>
                                        <p:tgtEl>
                                          <p:spTgt spid="97"/>
                                        </p:tgtEl>
                                        <p:attrNameLst>
                                          <p:attrName>ppt_x</p:attrName>
                                        </p:attrNameLst>
                                      </p:cBhvr>
                                      <p:tavLst>
                                        <p:tav tm="0">
                                          <p:val>
                                            <p:strVal val="1+#ppt_w/2"/>
                                          </p:val>
                                        </p:tav>
                                        <p:tav tm="100000">
                                          <p:val>
                                            <p:strVal val="#ppt_x"/>
                                          </p:val>
                                        </p:tav>
                                      </p:tavLst>
                                    </p:anim>
                                    <p:anim calcmode="lin" valueType="num">
                                      <p:cBhvr additive="base">
                                        <p:cTn id="270" dur="35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2" fill="hold" grpId="0" nodeType="clickEffect">
                                  <p:stCondLst>
                                    <p:cond delay="0"/>
                                  </p:stCondLst>
                                  <p:childTnLst>
                                    <p:set>
                                      <p:cBhvr>
                                        <p:cTn id="274" dur="1" fill="hold">
                                          <p:stCondLst>
                                            <p:cond delay="0"/>
                                          </p:stCondLst>
                                        </p:cTn>
                                        <p:tgtEl>
                                          <p:spTgt spid="98"/>
                                        </p:tgtEl>
                                        <p:attrNameLst>
                                          <p:attrName>style.visibility</p:attrName>
                                        </p:attrNameLst>
                                      </p:cBhvr>
                                      <p:to>
                                        <p:strVal val="visible"/>
                                      </p:to>
                                    </p:set>
                                    <p:anim calcmode="lin" valueType="num">
                                      <p:cBhvr additive="base">
                                        <p:cTn id="275" dur="3500" fill="hold"/>
                                        <p:tgtEl>
                                          <p:spTgt spid="98"/>
                                        </p:tgtEl>
                                        <p:attrNameLst>
                                          <p:attrName>ppt_x</p:attrName>
                                        </p:attrNameLst>
                                      </p:cBhvr>
                                      <p:tavLst>
                                        <p:tav tm="0">
                                          <p:val>
                                            <p:strVal val="1+#ppt_w/2"/>
                                          </p:val>
                                        </p:tav>
                                        <p:tav tm="100000">
                                          <p:val>
                                            <p:strVal val="#ppt_x"/>
                                          </p:val>
                                        </p:tav>
                                      </p:tavLst>
                                    </p:anim>
                                    <p:anim calcmode="lin" valueType="num">
                                      <p:cBhvr additive="base">
                                        <p:cTn id="276" dur="3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2" fill="hold" grpId="0" nodeType="clickEffect">
                                  <p:stCondLst>
                                    <p:cond delay="0"/>
                                  </p:stCondLst>
                                  <p:childTnLst>
                                    <p:set>
                                      <p:cBhvr>
                                        <p:cTn id="280" dur="1" fill="hold">
                                          <p:stCondLst>
                                            <p:cond delay="0"/>
                                          </p:stCondLst>
                                        </p:cTn>
                                        <p:tgtEl>
                                          <p:spTgt spid="99"/>
                                        </p:tgtEl>
                                        <p:attrNameLst>
                                          <p:attrName>style.visibility</p:attrName>
                                        </p:attrNameLst>
                                      </p:cBhvr>
                                      <p:to>
                                        <p:strVal val="visible"/>
                                      </p:to>
                                    </p:set>
                                    <p:anim calcmode="lin" valueType="num">
                                      <p:cBhvr additive="base">
                                        <p:cTn id="281" dur="3500" fill="hold"/>
                                        <p:tgtEl>
                                          <p:spTgt spid="99"/>
                                        </p:tgtEl>
                                        <p:attrNameLst>
                                          <p:attrName>ppt_x</p:attrName>
                                        </p:attrNameLst>
                                      </p:cBhvr>
                                      <p:tavLst>
                                        <p:tav tm="0">
                                          <p:val>
                                            <p:strVal val="1+#ppt_w/2"/>
                                          </p:val>
                                        </p:tav>
                                        <p:tav tm="100000">
                                          <p:val>
                                            <p:strVal val="#ppt_x"/>
                                          </p:val>
                                        </p:tav>
                                      </p:tavLst>
                                    </p:anim>
                                    <p:anim calcmode="lin" valueType="num">
                                      <p:cBhvr additive="base">
                                        <p:cTn id="282" dur="35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100"/>
                                        </p:tgtEl>
                                        <p:attrNameLst>
                                          <p:attrName>style.visibility</p:attrName>
                                        </p:attrNameLst>
                                      </p:cBhvr>
                                      <p:to>
                                        <p:strVal val="visible"/>
                                      </p:to>
                                    </p:set>
                                    <p:anim calcmode="lin" valueType="num">
                                      <p:cBhvr additive="base">
                                        <p:cTn id="287" dur="3500" fill="hold"/>
                                        <p:tgtEl>
                                          <p:spTgt spid="100"/>
                                        </p:tgtEl>
                                        <p:attrNameLst>
                                          <p:attrName>ppt_x</p:attrName>
                                        </p:attrNameLst>
                                      </p:cBhvr>
                                      <p:tavLst>
                                        <p:tav tm="0">
                                          <p:val>
                                            <p:strVal val="1+#ppt_w/2"/>
                                          </p:val>
                                        </p:tav>
                                        <p:tav tm="100000">
                                          <p:val>
                                            <p:strVal val="#ppt_x"/>
                                          </p:val>
                                        </p:tav>
                                      </p:tavLst>
                                    </p:anim>
                                    <p:anim calcmode="lin" valueType="num">
                                      <p:cBhvr additive="base">
                                        <p:cTn id="288" dur="35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2" fill="hold" grpId="0" nodeType="clickEffect">
                                  <p:stCondLst>
                                    <p:cond delay="0"/>
                                  </p:stCondLst>
                                  <p:childTnLst>
                                    <p:set>
                                      <p:cBhvr>
                                        <p:cTn id="292" dur="1" fill="hold">
                                          <p:stCondLst>
                                            <p:cond delay="0"/>
                                          </p:stCondLst>
                                        </p:cTn>
                                        <p:tgtEl>
                                          <p:spTgt spid="101"/>
                                        </p:tgtEl>
                                        <p:attrNameLst>
                                          <p:attrName>style.visibility</p:attrName>
                                        </p:attrNameLst>
                                      </p:cBhvr>
                                      <p:to>
                                        <p:strVal val="visible"/>
                                      </p:to>
                                    </p:set>
                                    <p:anim calcmode="lin" valueType="num">
                                      <p:cBhvr additive="base">
                                        <p:cTn id="293" dur="3500" fill="hold"/>
                                        <p:tgtEl>
                                          <p:spTgt spid="101"/>
                                        </p:tgtEl>
                                        <p:attrNameLst>
                                          <p:attrName>ppt_x</p:attrName>
                                        </p:attrNameLst>
                                      </p:cBhvr>
                                      <p:tavLst>
                                        <p:tav tm="0">
                                          <p:val>
                                            <p:strVal val="1+#ppt_w/2"/>
                                          </p:val>
                                        </p:tav>
                                        <p:tav tm="100000">
                                          <p:val>
                                            <p:strVal val="#ppt_x"/>
                                          </p:val>
                                        </p:tav>
                                      </p:tavLst>
                                    </p:anim>
                                    <p:anim calcmode="lin" valueType="num">
                                      <p:cBhvr additive="base">
                                        <p:cTn id="294" dur="3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2" fill="hold" grpId="0" nodeType="clickEffect">
                                  <p:stCondLst>
                                    <p:cond delay="0"/>
                                  </p:stCondLst>
                                  <p:childTnLst>
                                    <p:set>
                                      <p:cBhvr>
                                        <p:cTn id="298" dur="1" fill="hold">
                                          <p:stCondLst>
                                            <p:cond delay="0"/>
                                          </p:stCondLst>
                                        </p:cTn>
                                        <p:tgtEl>
                                          <p:spTgt spid="102"/>
                                        </p:tgtEl>
                                        <p:attrNameLst>
                                          <p:attrName>style.visibility</p:attrName>
                                        </p:attrNameLst>
                                      </p:cBhvr>
                                      <p:to>
                                        <p:strVal val="visible"/>
                                      </p:to>
                                    </p:set>
                                    <p:anim calcmode="lin" valueType="num">
                                      <p:cBhvr additive="base">
                                        <p:cTn id="299" dur="3500" fill="hold"/>
                                        <p:tgtEl>
                                          <p:spTgt spid="102"/>
                                        </p:tgtEl>
                                        <p:attrNameLst>
                                          <p:attrName>ppt_x</p:attrName>
                                        </p:attrNameLst>
                                      </p:cBhvr>
                                      <p:tavLst>
                                        <p:tav tm="0">
                                          <p:val>
                                            <p:strVal val="1+#ppt_w/2"/>
                                          </p:val>
                                        </p:tav>
                                        <p:tav tm="100000">
                                          <p:val>
                                            <p:strVal val="#ppt_x"/>
                                          </p:val>
                                        </p:tav>
                                      </p:tavLst>
                                    </p:anim>
                                    <p:anim calcmode="lin" valueType="num">
                                      <p:cBhvr additive="base">
                                        <p:cTn id="300" dur="35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2" fill="hold" grpId="0" nodeType="clickEffect">
                                  <p:stCondLst>
                                    <p:cond delay="0"/>
                                  </p:stCondLst>
                                  <p:childTnLst>
                                    <p:set>
                                      <p:cBhvr>
                                        <p:cTn id="304" dur="1" fill="hold">
                                          <p:stCondLst>
                                            <p:cond delay="0"/>
                                          </p:stCondLst>
                                        </p:cTn>
                                        <p:tgtEl>
                                          <p:spTgt spid="103"/>
                                        </p:tgtEl>
                                        <p:attrNameLst>
                                          <p:attrName>style.visibility</p:attrName>
                                        </p:attrNameLst>
                                      </p:cBhvr>
                                      <p:to>
                                        <p:strVal val="visible"/>
                                      </p:to>
                                    </p:set>
                                    <p:anim calcmode="lin" valueType="num">
                                      <p:cBhvr additive="base">
                                        <p:cTn id="305" dur="3500" fill="hold"/>
                                        <p:tgtEl>
                                          <p:spTgt spid="103"/>
                                        </p:tgtEl>
                                        <p:attrNameLst>
                                          <p:attrName>ppt_x</p:attrName>
                                        </p:attrNameLst>
                                      </p:cBhvr>
                                      <p:tavLst>
                                        <p:tav tm="0">
                                          <p:val>
                                            <p:strVal val="1+#ppt_w/2"/>
                                          </p:val>
                                        </p:tav>
                                        <p:tav tm="100000">
                                          <p:val>
                                            <p:strVal val="#ppt_x"/>
                                          </p:val>
                                        </p:tav>
                                      </p:tavLst>
                                    </p:anim>
                                    <p:anim calcmode="lin" valueType="num">
                                      <p:cBhvr additive="base">
                                        <p:cTn id="306" dur="35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2" fill="hold" grpId="0" nodeType="clickEffect">
                                  <p:stCondLst>
                                    <p:cond delay="0"/>
                                  </p:stCondLst>
                                  <p:childTnLst>
                                    <p:set>
                                      <p:cBhvr>
                                        <p:cTn id="310" dur="1" fill="hold">
                                          <p:stCondLst>
                                            <p:cond delay="0"/>
                                          </p:stCondLst>
                                        </p:cTn>
                                        <p:tgtEl>
                                          <p:spTgt spid="104"/>
                                        </p:tgtEl>
                                        <p:attrNameLst>
                                          <p:attrName>style.visibility</p:attrName>
                                        </p:attrNameLst>
                                      </p:cBhvr>
                                      <p:to>
                                        <p:strVal val="visible"/>
                                      </p:to>
                                    </p:set>
                                    <p:anim calcmode="lin" valueType="num">
                                      <p:cBhvr additive="base">
                                        <p:cTn id="311" dur="3500" fill="hold"/>
                                        <p:tgtEl>
                                          <p:spTgt spid="104"/>
                                        </p:tgtEl>
                                        <p:attrNameLst>
                                          <p:attrName>ppt_x</p:attrName>
                                        </p:attrNameLst>
                                      </p:cBhvr>
                                      <p:tavLst>
                                        <p:tav tm="0">
                                          <p:val>
                                            <p:strVal val="1+#ppt_w/2"/>
                                          </p:val>
                                        </p:tav>
                                        <p:tav tm="100000">
                                          <p:val>
                                            <p:strVal val="#ppt_x"/>
                                          </p:val>
                                        </p:tav>
                                      </p:tavLst>
                                    </p:anim>
                                    <p:anim calcmode="lin" valueType="num">
                                      <p:cBhvr additive="base">
                                        <p:cTn id="312" dur="3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2" fill="hold" grpId="0" nodeType="clickEffect">
                                  <p:stCondLst>
                                    <p:cond delay="0"/>
                                  </p:stCondLst>
                                  <p:childTnLst>
                                    <p:set>
                                      <p:cBhvr>
                                        <p:cTn id="316" dur="1" fill="hold">
                                          <p:stCondLst>
                                            <p:cond delay="0"/>
                                          </p:stCondLst>
                                        </p:cTn>
                                        <p:tgtEl>
                                          <p:spTgt spid="105"/>
                                        </p:tgtEl>
                                        <p:attrNameLst>
                                          <p:attrName>style.visibility</p:attrName>
                                        </p:attrNameLst>
                                      </p:cBhvr>
                                      <p:to>
                                        <p:strVal val="visible"/>
                                      </p:to>
                                    </p:set>
                                    <p:anim calcmode="lin" valueType="num">
                                      <p:cBhvr additive="base">
                                        <p:cTn id="317" dur="3500" fill="hold"/>
                                        <p:tgtEl>
                                          <p:spTgt spid="105"/>
                                        </p:tgtEl>
                                        <p:attrNameLst>
                                          <p:attrName>ppt_x</p:attrName>
                                        </p:attrNameLst>
                                      </p:cBhvr>
                                      <p:tavLst>
                                        <p:tav tm="0">
                                          <p:val>
                                            <p:strVal val="1+#ppt_w/2"/>
                                          </p:val>
                                        </p:tav>
                                        <p:tav tm="100000">
                                          <p:val>
                                            <p:strVal val="#ppt_x"/>
                                          </p:val>
                                        </p:tav>
                                      </p:tavLst>
                                    </p:anim>
                                    <p:anim calcmode="lin" valueType="num">
                                      <p:cBhvr additive="base">
                                        <p:cTn id="318" dur="3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106"/>
                                        </p:tgtEl>
                                        <p:attrNameLst>
                                          <p:attrName>style.visibility</p:attrName>
                                        </p:attrNameLst>
                                      </p:cBhvr>
                                      <p:to>
                                        <p:strVal val="visible"/>
                                      </p:to>
                                    </p:set>
                                    <p:anim calcmode="lin" valueType="num">
                                      <p:cBhvr additive="base">
                                        <p:cTn id="323" dur="3500" fill="hold"/>
                                        <p:tgtEl>
                                          <p:spTgt spid="106"/>
                                        </p:tgtEl>
                                        <p:attrNameLst>
                                          <p:attrName>ppt_x</p:attrName>
                                        </p:attrNameLst>
                                      </p:cBhvr>
                                      <p:tavLst>
                                        <p:tav tm="0">
                                          <p:val>
                                            <p:strVal val="1+#ppt_w/2"/>
                                          </p:val>
                                        </p:tav>
                                        <p:tav tm="100000">
                                          <p:val>
                                            <p:strVal val="#ppt_x"/>
                                          </p:val>
                                        </p:tav>
                                      </p:tavLst>
                                    </p:anim>
                                    <p:anim calcmode="lin" valueType="num">
                                      <p:cBhvr additive="base">
                                        <p:cTn id="324" dur="35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325" fill="hold">
                      <p:stCondLst>
                        <p:cond delay="indefinite"/>
                      </p:stCondLst>
                      <p:childTnLst>
                        <p:par>
                          <p:cTn id="326" fill="hold">
                            <p:stCondLst>
                              <p:cond delay="0"/>
                            </p:stCondLst>
                            <p:childTnLst>
                              <p:par>
                                <p:cTn id="327" presetID="2" presetClass="entr" presetSubtype="2" fill="hold" grpId="0" nodeType="clickEffect">
                                  <p:stCondLst>
                                    <p:cond delay="0"/>
                                  </p:stCondLst>
                                  <p:childTnLst>
                                    <p:set>
                                      <p:cBhvr>
                                        <p:cTn id="328" dur="1" fill="hold">
                                          <p:stCondLst>
                                            <p:cond delay="0"/>
                                          </p:stCondLst>
                                        </p:cTn>
                                        <p:tgtEl>
                                          <p:spTgt spid="107"/>
                                        </p:tgtEl>
                                        <p:attrNameLst>
                                          <p:attrName>style.visibility</p:attrName>
                                        </p:attrNameLst>
                                      </p:cBhvr>
                                      <p:to>
                                        <p:strVal val="visible"/>
                                      </p:to>
                                    </p:set>
                                    <p:anim calcmode="lin" valueType="num">
                                      <p:cBhvr additive="base">
                                        <p:cTn id="329" dur="3500" fill="hold"/>
                                        <p:tgtEl>
                                          <p:spTgt spid="107"/>
                                        </p:tgtEl>
                                        <p:attrNameLst>
                                          <p:attrName>ppt_x</p:attrName>
                                        </p:attrNameLst>
                                      </p:cBhvr>
                                      <p:tavLst>
                                        <p:tav tm="0">
                                          <p:val>
                                            <p:strVal val="1+#ppt_w/2"/>
                                          </p:val>
                                        </p:tav>
                                        <p:tav tm="100000">
                                          <p:val>
                                            <p:strVal val="#ppt_x"/>
                                          </p:val>
                                        </p:tav>
                                      </p:tavLst>
                                    </p:anim>
                                    <p:anim calcmode="lin" valueType="num">
                                      <p:cBhvr additive="base">
                                        <p:cTn id="330" dur="3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2" presetClass="entr" presetSubtype="2" fill="hold" grpId="0" nodeType="clickEffect">
                                  <p:stCondLst>
                                    <p:cond delay="0"/>
                                  </p:stCondLst>
                                  <p:childTnLst>
                                    <p:set>
                                      <p:cBhvr>
                                        <p:cTn id="334" dur="1" fill="hold">
                                          <p:stCondLst>
                                            <p:cond delay="0"/>
                                          </p:stCondLst>
                                        </p:cTn>
                                        <p:tgtEl>
                                          <p:spTgt spid="108"/>
                                        </p:tgtEl>
                                        <p:attrNameLst>
                                          <p:attrName>style.visibility</p:attrName>
                                        </p:attrNameLst>
                                      </p:cBhvr>
                                      <p:to>
                                        <p:strVal val="visible"/>
                                      </p:to>
                                    </p:set>
                                    <p:anim calcmode="lin" valueType="num">
                                      <p:cBhvr additive="base">
                                        <p:cTn id="335" dur="3500" fill="hold"/>
                                        <p:tgtEl>
                                          <p:spTgt spid="108"/>
                                        </p:tgtEl>
                                        <p:attrNameLst>
                                          <p:attrName>ppt_x</p:attrName>
                                        </p:attrNameLst>
                                      </p:cBhvr>
                                      <p:tavLst>
                                        <p:tav tm="0">
                                          <p:val>
                                            <p:strVal val="1+#ppt_w/2"/>
                                          </p:val>
                                        </p:tav>
                                        <p:tav tm="100000">
                                          <p:val>
                                            <p:strVal val="#ppt_x"/>
                                          </p:val>
                                        </p:tav>
                                      </p:tavLst>
                                    </p:anim>
                                    <p:anim calcmode="lin" valueType="num">
                                      <p:cBhvr additive="base">
                                        <p:cTn id="336" dur="35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2" fill="hold" grpId="0" nodeType="clickEffect">
                                  <p:stCondLst>
                                    <p:cond delay="0"/>
                                  </p:stCondLst>
                                  <p:childTnLst>
                                    <p:set>
                                      <p:cBhvr>
                                        <p:cTn id="340" dur="1" fill="hold">
                                          <p:stCondLst>
                                            <p:cond delay="0"/>
                                          </p:stCondLst>
                                        </p:cTn>
                                        <p:tgtEl>
                                          <p:spTgt spid="109"/>
                                        </p:tgtEl>
                                        <p:attrNameLst>
                                          <p:attrName>style.visibility</p:attrName>
                                        </p:attrNameLst>
                                      </p:cBhvr>
                                      <p:to>
                                        <p:strVal val="visible"/>
                                      </p:to>
                                    </p:set>
                                    <p:anim calcmode="lin" valueType="num">
                                      <p:cBhvr additive="base">
                                        <p:cTn id="341" dur="3500" fill="hold"/>
                                        <p:tgtEl>
                                          <p:spTgt spid="109"/>
                                        </p:tgtEl>
                                        <p:attrNameLst>
                                          <p:attrName>ppt_x</p:attrName>
                                        </p:attrNameLst>
                                      </p:cBhvr>
                                      <p:tavLst>
                                        <p:tav tm="0">
                                          <p:val>
                                            <p:strVal val="1+#ppt_w/2"/>
                                          </p:val>
                                        </p:tav>
                                        <p:tav tm="100000">
                                          <p:val>
                                            <p:strVal val="#ppt_x"/>
                                          </p:val>
                                        </p:tav>
                                      </p:tavLst>
                                    </p:anim>
                                    <p:anim calcmode="lin" valueType="num">
                                      <p:cBhvr additive="base">
                                        <p:cTn id="342" dur="3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43" fill="hold" display="0">
                  <p:stCondLst>
                    <p:cond delay="indefinite"/>
                  </p:stCondLst>
                  <p:endCondLst>
                    <p:cond evt="onStopAudio" delay="0">
                      <p:tgtEl>
                        <p:sldTgt/>
                      </p:tgtEl>
                    </p:cond>
                  </p:endCondLst>
                </p:cTn>
                <p:tgtEl>
                  <p:spTgt spid="2"/>
                </p:tgtEl>
              </p:cMediaNode>
            </p:audio>
            <p:seq concurrent="1" nextAc="seek">
              <p:cTn id="344" restart="whenNotActive" fill="hold" evtFilter="cancelBubble" nodeType="interactiveSeq">
                <p:stCondLst>
                  <p:cond evt="onClick" delay="0">
                    <p:tgtEl>
                      <p:spTgt spid="4"/>
                    </p:tgtEl>
                  </p:cond>
                </p:stCondLst>
                <p:endSync evt="end" delay="0">
                  <p:rtn val="all"/>
                </p:endSync>
                <p:childTnLst>
                  <p:par>
                    <p:cTn id="345" fill="hold">
                      <p:stCondLst>
                        <p:cond delay="0"/>
                      </p:stCondLst>
                      <p:childTnLst>
                        <p:par>
                          <p:cTn id="346" fill="hold">
                            <p:stCondLst>
                              <p:cond delay="0"/>
                            </p:stCondLst>
                            <p:childTnLst>
                              <p:par>
                                <p:cTn id="347" presetID="1" presetClass="entr" presetSubtype="0" fill="hold" grpId="0" nodeType="clickEffect">
                                  <p:stCondLst>
                                    <p:cond delay="0"/>
                                  </p:stCondLst>
                                  <p:childTnLst>
                                    <p:set>
                                      <p:cBhvr>
                                        <p:cTn id="348" dur="1" fill="hold">
                                          <p:stCondLst>
                                            <p:cond delay="0"/>
                                          </p:stCondLst>
                                        </p:cTn>
                                        <p:tgtEl>
                                          <p:spTgt spid="15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5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56"/>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56"/>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7"/>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7"/>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8"/>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8"/>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9"/>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9"/>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60"/>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60"/>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61"/>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61"/>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62"/>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62"/>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63"/>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63"/>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34"/>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34"/>
                                        </p:tgtEl>
                                        <p:attrNameLst>
                                          <p:attrName>style.visibility</p:attrName>
                                        </p:attrNameLst>
                                      </p:cBhvr>
                                      <p:to>
                                        <p:strVal val="hidden"/>
                                      </p:to>
                                    </p:set>
                                  </p:childTnLst>
                                </p:cTn>
                              </p:par>
                              <p:par>
                                <p:cTn id="407" presetID="1" presetClass="entr" presetSubtype="0" fill="hold" grpId="0" nodeType="withEffect">
                                  <p:stCondLst>
                                    <p:cond delay="0"/>
                                  </p:stCondLst>
                                  <p:childTnLst>
                                    <p:set>
                                      <p:cBhvr>
                                        <p:cTn id="408" dur="1" fill="hold">
                                          <p:stCondLst>
                                            <p:cond delay="0"/>
                                          </p:stCondLst>
                                        </p:cTn>
                                        <p:tgtEl>
                                          <p:spTgt spid="164"/>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64"/>
                                        </p:tgtEl>
                                        <p:attrNameLst>
                                          <p:attrName>style.visibility</p:attrName>
                                        </p:attrNameLst>
                                      </p:cBhvr>
                                      <p:to>
                                        <p:strVal val="hidden"/>
                                      </p:to>
                                    </p:set>
                                  </p:childTnLst>
                                </p:cTn>
                              </p:par>
                              <p:par>
                                <p:cTn id="413" presetID="1" presetClass="entr" presetSubtype="0" fill="hold" grpId="0" nodeType="withEffect">
                                  <p:stCondLst>
                                    <p:cond delay="0"/>
                                  </p:stCondLst>
                                  <p:childTnLst>
                                    <p:set>
                                      <p:cBhvr>
                                        <p:cTn id="414" dur="1" fill="hold">
                                          <p:stCondLst>
                                            <p:cond delay="0"/>
                                          </p:stCondLst>
                                        </p:cTn>
                                        <p:tgtEl>
                                          <p:spTgt spid="135"/>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grpId="1" nodeType="clickEffect">
                                  <p:stCondLst>
                                    <p:cond delay="0"/>
                                  </p:stCondLst>
                                  <p:childTnLst>
                                    <p:set>
                                      <p:cBhvr>
                                        <p:cTn id="418" dur="1" fill="hold">
                                          <p:stCondLst>
                                            <p:cond delay="0"/>
                                          </p:stCondLst>
                                        </p:cTn>
                                        <p:tgtEl>
                                          <p:spTgt spid="135"/>
                                        </p:tgtEl>
                                        <p:attrNameLst>
                                          <p:attrName>style.visibility</p:attrName>
                                        </p:attrNameLst>
                                      </p:cBhvr>
                                      <p:to>
                                        <p:strVal val="hidden"/>
                                      </p:to>
                                    </p:set>
                                  </p:childTnLst>
                                </p:cTn>
                              </p:par>
                              <p:par>
                                <p:cTn id="419" presetID="1" presetClass="entr" presetSubtype="0" fill="hold" grpId="0" nodeType="withEffect">
                                  <p:stCondLst>
                                    <p:cond delay="0"/>
                                  </p:stCondLst>
                                  <p:childTnLst>
                                    <p:set>
                                      <p:cBhvr>
                                        <p:cTn id="420" dur="1" fill="hold">
                                          <p:stCondLst>
                                            <p:cond delay="0"/>
                                          </p:stCondLst>
                                        </p:cTn>
                                        <p:tgtEl>
                                          <p:spTgt spid="136"/>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36"/>
                                        </p:tgtEl>
                                        <p:attrNameLst>
                                          <p:attrName>style.visibility</p:attrName>
                                        </p:attrNameLst>
                                      </p:cBhvr>
                                      <p:to>
                                        <p:strVal val="hidden"/>
                                      </p:to>
                                    </p:set>
                                  </p:childTnLst>
                                </p:cTn>
                              </p:par>
                              <p:par>
                                <p:cTn id="425" presetID="1" presetClass="entr" presetSubtype="0" fill="hold" grpId="0" nodeType="withEffect">
                                  <p:stCondLst>
                                    <p:cond delay="0"/>
                                  </p:stCondLst>
                                  <p:childTnLst>
                                    <p:set>
                                      <p:cBhvr>
                                        <p:cTn id="426" dur="1" fill="hold">
                                          <p:stCondLst>
                                            <p:cond delay="0"/>
                                          </p:stCondLst>
                                        </p:cTn>
                                        <p:tgtEl>
                                          <p:spTgt spid="137"/>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grpId="1" nodeType="clickEffect">
                                  <p:stCondLst>
                                    <p:cond delay="0"/>
                                  </p:stCondLst>
                                  <p:childTnLst>
                                    <p:set>
                                      <p:cBhvr>
                                        <p:cTn id="430" dur="1" fill="hold">
                                          <p:stCondLst>
                                            <p:cond delay="0"/>
                                          </p:stCondLst>
                                        </p:cTn>
                                        <p:tgtEl>
                                          <p:spTgt spid="137"/>
                                        </p:tgtEl>
                                        <p:attrNameLst>
                                          <p:attrName>style.visibility</p:attrName>
                                        </p:attrNameLst>
                                      </p:cBhvr>
                                      <p:to>
                                        <p:strVal val="hidden"/>
                                      </p:to>
                                    </p:set>
                                  </p:childTnLst>
                                </p:cTn>
                              </p:par>
                              <p:par>
                                <p:cTn id="431" presetID="1" presetClass="entr" presetSubtype="0" fill="hold" grpId="0" nodeType="withEffect">
                                  <p:stCondLst>
                                    <p:cond delay="0"/>
                                  </p:stCondLst>
                                  <p:childTnLst>
                                    <p:set>
                                      <p:cBhvr>
                                        <p:cTn id="432" dur="1" fill="hold">
                                          <p:stCondLst>
                                            <p:cond delay="0"/>
                                          </p:stCondLst>
                                        </p:cTn>
                                        <p:tgtEl>
                                          <p:spTgt spid="138"/>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38"/>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139"/>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grpId="1" nodeType="clickEffect">
                                  <p:stCondLst>
                                    <p:cond delay="0"/>
                                  </p:stCondLst>
                                  <p:childTnLst>
                                    <p:set>
                                      <p:cBhvr>
                                        <p:cTn id="442" dur="1" fill="hold">
                                          <p:stCondLst>
                                            <p:cond delay="0"/>
                                          </p:stCondLst>
                                        </p:cTn>
                                        <p:tgtEl>
                                          <p:spTgt spid="139"/>
                                        </p:tgtEl>
                                        <p:attrNameLst>
                                          <p:attrName>style.visibility</p:attrName>
                                        </p:attrNameLst>
                                      </p:cBhvr>
                                      <p:to>
                                        <p:strVal val="hidden"/>
                                      </p:to>
                                    </p:set>
                                  </p:childTnLst>
                                </p:cTn>
                              </p:par>
                              <p:par>
                                <p:cTn id="443" presetID="1" presetClass="entr" presetSubtype="0" fill="hold" grpId="0" nodeType="withEffect">
                                  <p:stCondLst>
                                    <p:cond delay="0"/>
                                  </p:stCondLst>
                                  <p:childTnLst>
                                    <p:set>
                                      <p:cBhvr>
                                        <p:cTn id="444" dur="1" fill="hold">
                                          <p:stCondLst>
                                            <p:cond delay="0"/>
                                          </p:stCondLst>
                                        </p:cTn>
                                        <p:tgtEl>
                                          <p:spTgt spid="143"/>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43"/>
                                        </p:tgtEl>
                                        <p:attrNameLst>
                                          <p:attrName>style.visibility</p:attrName>
                                        </p:attrNameLst>
                                      </p:cBhvr>
                                      <p:to>
                                        <p:strVal val="hidden"/>
                                      </p:to>
                                    </p:set>
                                  </p:childTnLst>
                                </p:cTn>
                              </p:par>
                              <p:par>
                                <p:cTn id="449" presetID="1" presetClass="entr" presetSubtype="0" fill="hold" grpId="0" nodeType="withEffect">
                                  <p:stCondLst>
                                    <p:cond delay="0"/>
                                  </p:stCondLst>
                                  <p:childTnLst>
                                    <p:set>
                                      <p:cBhvr>
                                        <p:cTn id="450" dur="1" fill="hold">
                                          <p:stCondLst>
                                            <p:cond delay="0"/>
                                          </p:stCondLst>
                                        </p:cTn>
                                        <p:tgtEl>
                                          <p:spTgt spid="142"/>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grpId="1" nodeType="clickEffect">
                                  <p:stCondLst>
                                    <p:cond delay="0"/>
                                  </p:stCondLst>
                                  <p:childTnLst>
                                    <p:set>
                                      <p:cBhvr>
                                        <p:cTn id="454" dur="1" fill="hold">
                                          <p:stCondLst>
                                            <p:cond delay="0"/>
                                          </p:stCondLst>
                                        </p:cTn>
                                        <p:tgtEl>
                                          <p:spTgt spid="142"/>
                                        </p:tgtEl>
                                        <p:attrNameLst>
                                          <p:attrName>style.visibility</p:attrName>
                                        </p:attrNameLst>
                                      </p:cBhvr>
                                      <p:to>
                                        <p:strVal val="hidden"/>
                                      </p:to>
                                    </p:set>
                                  </p:childTnLst>
                                </p:cTn>
                              </p:par>
                              <p:par>
                                <p:cTn id="455" presetID="1" presetClass="entr" presetSubtype="0" fill="hold" grpId="0" nodeType="withEffect">
                                  <p:stCondLst>
                                    <p:cond delay="0"/>
                                  </p:stCondLst>
                                  <p:childTnLst>
                                    <p:set>
                                      <p:cBhvr>
                                        <p:cTn id="456" dur="1" fill="hold">
                                          <p:stCondLst>
                                            <p:cond delay="0"/>
                                          </p:stCondLst>
                                        </p:cTn>
                                        <p:tgtEl>
                                          <p:spTgt spid="141"/>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41"/>
                                        </p:tgtEl>
                                        <p:attrNameLst>
                                          <p:attrName>style.visibility</p:attrName>
                                        </p:attrNameLst>
                                      </p:cBhvr>
                                      <p:to>
                                        <p:strVal val="hidden"/>
                                      </p:to>
                                    </p:set>
                                  </p:childTnLst>
                                </p:cTn>
                              </p:par>
                              <p:par>
                                <p:cTn id="461" presetID="1" presetClass="entr" presetSubtype="0" fill="hold" grpId="0" nodeType="withEffect">
                                  <p:stCondLst>
                                    <p:cond delay="0"/>
                                  </p:stCondLst>
                                  <p:childTnLst>
                                    <p:set>
                                      <p:cBhvr>
                                        <p:cTn id="462" dur="1" fill="hold">
                                          <p:stCondLst>
                                            <p:cond delay="0"/>
                                          </p:stCondLst>
                                        </p:cTn>
                                        <p:tgtEl>
                                          <p:spTgt spid="169"/>
                                        </p:tgtEl>
                                        <p:attrNameLst>
                                          <p:attrName>style.visibility</p:attrName>
                                        </p:attrNameLst>
                                      </p:cBhvr>
                                      <p:to>
                                        <p:strVal val="visible"/>
                                      </p:to>
                                    </p:set>
                                  </p:childTnLst>
                                </p:cTn>
                              </p:par>
                            </p:childTnLst>
                          </p:cTn>
                        </p:par>
                      </p:childTnLst>
                    </p:cTn>
                  </p:par>
                  <p:par>
                    <p:cTn id="463" fill="hold">
                      <p:stCondLst>
                        <p:cond delay="indefinite"/>
                      </p:stCondLst>
                      <p:childTnLst>
                        <p:par>
                          <p:cTn id="464" fill="hold">
                            <p:stCondLst>
                              <p:cond delay="0"/>
                            </p:stCondLst>
                            <p:childTnLst>
                              <p:par>
                                <p:cTn id="465" presetID="1" presetClass="exit" presetSubtype="0" fill="hold" grpId="1" nodeType="clickEffect">
                                  <p:stCondLst>
                                    <p:cond delay="0"/>
                                  </p:stCondLst>
                                  <p:childTnLst>
                                    <p:set>
                                      <p:cBhvr>
                                        <p:cTn id="466" dur="1" fill="hold">
                                          <p:stCondLst>
                                            <p:cond delay="0"/>
                                          </p:stCondLst>
                                        </p:cTn>
                                        <p:tgtEl>
                                          <p:spTgt spid="169"/>
                                        </p:tgtEl>
                                        <p:attrNameLst>
                                          <p:attrName>style.visibility</p:attrName>
                                        </p:attrNameLst>
                                      </p:cBhvr>
                                      <p:to>
                                        <p:strVal val="hidden"/>
                                      </p:to>
                                    </p:set>
                                  </p:childTnLst>
                                </p:cTn>
                              </p:par>
                              <p:par>
                                <p:cTn id="467" presetID="1" presetClass="entr" presetSubtype="0" fill="hold" grpId="0" nodeType="withEffect">
                                  <p:stCondLst>
                                    <p:cond delay="0"/>
                                  </p:stCondLst>
                                  <p:childTnLst>
                                    <p:set>
                                      <p:cBhvr>
                                        <p:cTn id="468" dur="1" fill="hold">
                                          <p:stCondLst>
                                            <p:cond delay="0"/>
                                          </p:stCondLst>
                                        </p:cTn>
                                        <p:tgtEl>
                                          <p:spTgt spid="168"/>
                                        </p:tgtEl>
                                        <p:attrNameLst>
                                          <p:attrName>style.visibility</p:attrName>
                                        </p:attrNameLst>
                                      </p:cBhvr>
                                      <p:to>
                                        <p:strVal val="visible"/>
                                      </p:to>
                                    </p:set>
                                  </p:childTnLst>
                                </p:cTn>
                              </p:par>
                            </p:childTnLst>
                          </p:cTn>
                        </p:par>
                      </p:childTnLst>
                    </p:cTn>
                  </p:par>
                  <p:par>
                    <p:cTn id="469" fill="hold">
                      <p:stCondLst>
                        <p:cond delay="indefinite"/>
                      </p:stCondLst>
                      <p:childTnLst>
                        <p:par>
                          <p:cTn id="470" fill="hold">
                            <p:stCondLst>
                              <p:cond delay="0"/>
                            </p:stCondLst>
                            <p:childTnLst>
                              <p:par>
                                <p:cTn id="471" presetID="1" presetClass="exit" presetSubtype="0" fill="hold" grpId="1" nodeType="clickEffect">
                                  <p:stCondLst>
                                    <p:cond delay="0"/>
                                  </p:stCondLst>
                                  <p:childTnLst>
                                    <p:set>
                                      <p:cBhvr>
                                        <p:cTn id="472" dur="1" fill="hold">
                                          <p:stCondLst>
                                            <p:cond delay="0"/>
                                          </p:stCondLst>
                                        </p:cTn>
                                        <p:tgtEl>
                                          <p:spTgt spid="168"/>
                                        </p:tgtEl>
                                        <p:attrNameLst>
                                          <p:attrName>style.visibility</p:attrName>
                                        </p:attrNameLst>
                                      </p:cBhvr>
                                      <p:to>
                                        <p:strVal val="hidden"/>
                                      </p:to>
                                    </p:set>
                                  </p:childTnLst>
                                </p:cTn>
                              </p:par>
                              <p:par>
                                <p:cTn id="473" presetID="1" presetClass="entr" presetSubtype="0" fill="hold" grpId="0" nodeType="withEffect">
                                  <p:stCondLst>
                                    <p:cond delay="0"/>
                                  </p:stCondLst>
                                  <p:childTnLst>
                                    <p:set>
                                      <p:cBhvr>
                                        <p:cTn id="474" dur="1" fill="hold">
                                          <p:stCondLst>
                                            <p:cond delay="0"/>
                                          </p:stCondLst>
                                        </p:cTn>
                                        <p:tgtEl>
                                          <p:spTgt spid="167"/>
                                        </p:tgtEl>
                                        <p:attrNameLst>
                                          <p:attrName>style.visibility</p:attrName>
                                        </p:attrNameLst>
                                      </p:cBhvr>
                                      <p:to>
                                        <p:strVal val="visible"/>
                                      </p:to>
                                    </p:set>
                                  </p:childTnLst>
                                </p:cTn>
                              </p:par>
                            </p:childTnLst>
                          </p:cTn>
                        </p:par>
                      </p:childTnLst>
                    </p:cTn>
                  </p:par>
                  <p:par>
                    <p:cTn id="475" fill="hold">
                      <p:stCondLst>
                        <p:cond delay="indefinite"/>
                      </p:stCondLst>
                      <p:childTnLst>
                        <p:par>
                          <p:cTn id="476" fill="hold">
                            <p:stCondLst>
                              <p:cond delay="0"/>
                            </p:stCondLst>
                            <p:childTnLst>
                              <p:par>
                                <p:cTn id="477" presetID="1" presetClass="exit" presetSubtype="0" fill="hold" grpId="1" nodeType="clickEffect">
                                  <p:stCondLst>
                                    <p:cond delay="0"/>
                                  </p:stCondLst>
                                  <p:childTnLst>
                                    <p:set>
                                      <p:cBhvr>
                                        <p:cTn id="478" dur="1" fill="hold">
                                          <p:stCondLst>
                                            <p:cond delay="0"/>
                                          </p:stCondLst>
                                        </p:cTn>
                                        <p:tgtEl>
                                          <p:spTgt spid="167"/>
                                        </p:tgtEl>
                                        <p:attrNameLst>
                                          <p:attrName>style.visibility</p:attrName>
                                        </p:attrNameLst>
                                      </p:cBhvr>
                                      <p:to>
                                        <p:strVal val="hidden"/>
                                      </p:to>
                                    </p:set>
                                  </p:childTnLst>
                                </p:cTn>
                              </p:par>
                              <p:par>
                                <p:cTn id="479" presetID="1" presetClass="entr" presetSubtype="0" fill="hold" grpId="0" nodeType="withEffect">
                                  <p:stCondLst>
                                    <p:cond delay="0"/>
                                  </p:stCondLst>
                                  <p:childTnLst>
                                    <p:set>
                                      <p:cBhvr>
                                        <p:cTn id="480" dur="1" fill="hold">
                                          <p:stCondLst>
                                            <p:cond delay="0"/>
                                          </p:stCondLst>
                                        </p:cTn>
                                        <p:tgtEl>
                                          <p:spTgt spid="166"/>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66"/>
                                        </p:tgtEl>
                                        <p:attrNameLst>
                                          <p:attrName>style.visibility</p:attrName>
                                        </p:attrNameLst>
                                      </p:cBhvr>
                                      <p:to>
                                        <p:strVal val="hidden"/>
                                      </p:to>
                                    </p:set>
                                  </p:childTnLst>
                                </p:cTn>
                              </p:par>
                              <p:par>
                                <p:cTn id="485" presetID="1" presetClass="entr" presetSubtype="0" fill="hold" grpId="0" nodeType="withEffect">
                                  <p:stCondLst>
                                    <p:cond delay="0"/>
                                  </p:stCondLst>
                                  <p:childTnLst>
                                    <p:set>
                                      <p:cBhvr>
                                        <p:cTn id="486" dur="1" fill="hold">
                                          <p:stCondLst>
                                            <p:cond delay="0"/>
                                          </p:stCondLst>
                                        </p:cTn>
                                        <p:tgtEl>
                                          <p:spTgt spid="165"/>
                                        </p:tgtEl>
                                        <p:attrNameLst>
                                          <p:attrName>style.visibility</p:attrName>
                                        </p:attrNameLst>
                                      </p:cBhvr>
                                      <p:to>
                                        <p:strVal val="visible"/>
                                      </p:to>
                                    </p:set>
                                  </p:childTnLst>
                                </p:cTn>
                              </p:par>
                            </p:childTnLst>
                          </p:cTn>
                        </p:par>
                      </p:childTnLst>
                    </p:cTn>
                  </p:par>
                  <p:par>
                    <p:cTn id="487" fill="hold">
                      <p:stCondLst>
                        <p:cond delay="indefinite"/>
                      </p:stCondLst>
                      <p:childTnLst>
                        <p:par>
                          <p:cTn id="488" fill="hold">
                            <p:stCondLst>
                              <p:cond delay="0"/>
                            </p:stCondLst>
                            <p:childTnLst>
                              <p:par>
                                <p:cTn id="489" presetID="1" presetClass="exit" presetSubtype="0" fill="hold" grpId="1" nodeType="clickEffect">
                                  <p:stCondLst>
                                    <p:cond delay="0"/>
                                  </p:stCondLst>
                                  <p:childTnLst>
                                    <p:set>
                                      <p:cBhvr>
                                        <p:cTn id="490" dur="1" fill="hold">
                                          <p:stCondLst>
                                            <p:cond delay="0"/>
                                          </p:stCondLst>
                                        </p:cTn>
                                        <p:tgtEl>
                                          <p:spTgt spid="165"/>
                                        </p:tgtEl>
                                        <p:attrNameLst>
                                          <p:attrName>style.visibility</p:attrName>
                                        </p:attrNameLst>
                                      </p:cBhvr>
                                      <p:to>
                                        <p:strVal val="hidden"/>
                                      </p:to>
                                    </p:set>
                                  </p:childTnLst>
                                </p:cTn>
                              </p:par>
                              <p:par>
                                <p:cTn id="491" presetID="1" presetClass="entr" presetSubtype="0" fill="hold" grpId="0" nodeType="withEffect">
                                  <p:stCondLst>
                                    <p:cond delay="0"/>
                                  </p:stCondLst>
                                  <p:childTnLst>
                                    <p:set>
                                      <p:cBhvr>
                                        <p:cTn id="492" dur="1" fill="hold">
                                          <p:stCondLst>
                                            <p:cond delay="0"/>
                                          </p:stCondLst>
                                        </p:cTn>
                                        <p:tgtEl>
                                          <p:spTgt spid="140"/>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1" presetClass="exit" presetSubtype="0" fill="hold" grpId="1" nodeType="clickEffect">
                                  <p:stCondLst>
                                    <p:cond delay="0"/>
                                  </p:stCondLst>
                                  <p:childTnLst>
                                    <p:set>
                                      <p:cBhvr>
                                        <p:cTn id="496" dur="1" fill="hold">
                                          <p:stCondLst>
                                            <p:cond delay="0"/>
                                          </p:stCondLst>
                                        </p:cTn>
                                        <p:tgtEl>
                                          <p:spTgt spid="140"/>
                                        </p:tgtEl>
                                        <p:attrNameLst>
                                          <p:attrName>style.visibility</p:attrName>
                                        </p:attrNameLst>
                                      </p:cBhvr>
                                      <p:to>
                                        <p:strVal val="hidden"/>
                                      </p:to>
                                    </p:set>
                                  </p:childTnLst>
                                </p:cTn>
                              </p:par>
                              <p:par>
                                <p:cTn id="497" presetID="1" presetClass="entr" presetSubtype="0" fill="hold" grpId="0" nodeType="withEffect">
                                  <p:stCondLst>
                                    <p:cond delay="0"/>
                                  </p:stCondLst>
                                  <p:childTnLst>
                                    <p:set>
                                      <p:cBhvr>
                                        <p:cTn id="498" dur="1" fill="hold">
                                          <p:stCondLst>
                                            <p:cond delay="0"/>
                                          </p:stCondLst>
                                        </p:cTn>
                                        <p:tgtEl>
                                          <p:spTgt spid="144"/>
                                        </p:tgtEl>
                                        <p:attrNameLst>
                                          <p:attrName>style.visibility</p:attrName>
                                        </p:attrNameLst>
                                      </p:cBhvr>
                                      <p:to>
                                        <p:strVal val="visible"/>
                                      </p:to>
                                    </p:set>
                                  </p:childTnLst>
                                </p:cTn>
                              </p:par>
                            </p:childTnLst>
                          </p:cTn>
                        </p:par>
                      </p:childTnLst>
                    </p:cTn>
                  </p:par>
                  <p:par>
                    <p:cTn id="499" fill="hold">
                      <p:stCondLst>
                        <p:cond delay="indefinite"/>
                      </p:stCondLst>
                      <p:childTnLst>
                        <p:par>
                          <p:cTn id="500" fill="hold">
                            <p:stCondLst>
                              <p:cond delay="0"/>
                            </p:stCondLst>
                            <p:childTnLst>
                              <p:par>
                                <p:cTn id="501" presetID="1" presetClass="exit" presetSubtype="0" fill="hold" grpId="1" nodeType="clickEffect">
                                  <p:stCondLst>
                                    <p:cond delay="0"/>
                                  </p:stCondLst>
                                  <p:childTnLst>
                                    <p:set>
                                      <p:cBhvr>
                                        <p:cTn id="502" dur="1" fill="hold">
                                          <p:stCondLst>
                                            <p:cond delay="0"/>
                                          </p:stCondLst>
                                        </p:cTn>
                                        <p:tgtEl>
                                          <p:spTgt spid="144"/>
                                        </p:tgtEl>
                                        <p:attrNameLst>
                                          <p:attrName>style.visibility</p:attrName>
                                        </p:attrNameLst>
                                      </p:cBhvr>
                                      <p:to>
                                        <p:strVal val="hidden"/>
                                      </p:to>
                                    </p:set>
                                  </p:childTnLst>
                                </p:cTn>
                              </p:par>
                              <p:par>
                                <p:cTn id="503" presetID="1" presetClass="entr" presetSubtype="0" fill="hold" grpId="0" nodeType="withEffect">
                                  <p:stCondLst>
                                    <p:cond delay="0"/>
                                  </p:stCondLst>
                                  <p:childTnLst>
                                    <p:set>
                                      <p:cBhvr>
                                        <p:cTn id="504" dur="1" fill="hold">
                                          <p:stCondLst>
                                            <p:cond delay="0"/>
                                          </p:stCondLst>
                                        </p:cTn>
                                        <p:tgtEl>
                                          <p:spTgt spid="147"/>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47"/>
                                        </p:tgtEl>
                                        <p:attrNameLst>
                                          <p:attrName>style.visibility</p:attrName>
                                        </p:attrNameLst>
                                      </p:cBhvr>
                                      <p:to>
                                        <p:strVal val="hidden"/>
                                      </p:to>
                                    </p:set>
                                  </p:childTnLst>
                                </p:cTn>
                              </p:par>
                              <p:par>
                                <p:cTn id="509" presetID="1" presetClass="entr" presetSubtype="0" fill="hold" grpId="0" nodeType="withEffect">
                                  <p:stCondLst>
                                    <p:cond delay="0"/>
                                  </p:stCondLst>
                                  <p:childTnLst>
                                    <p:set>
                                      <p:cBhvr>
                                        <p:cTn id="510" dur="1" fill="hold">
                                          <p:stCondLst>
                                            <p:cond delay="0"/>
                                          </p:stCondLst>
                                        </p:cTn>
                                        <p:tgtEl>
                                          <p:spTgt spid="148"/>
                                        </p:tgtEl>
                                        <p:attrNameLst>
                                          <p:attrName>style.visibility</p:attrName>
                                        </p:attrNameLst>
                                      </p:cBhvr>
                                      <p:to>
                                        <p:strVal val="visible"/>
                                      </p:to>
                                    </p:set>
                                  </p:childTnLst>
                                </p:cTn>
                              </p:par>
                            </p:childTnLst>
                          </p:cTn>
                        </p:par>
                      </p:childTnLst>
                    </p:cTn>
                  </p:par>
                  <p:par>
                    <p:cTn id="511" fill="hold">
                      <p:stCondLst>
                        <p:cond delay="indefinite"/>
                      </p:stCondLst>
                      <p:childTnLst>
                        <p:par>
                          <p:cTn id="512" fill="hold">
                            <p:stCondLst>
                              <p:cond delay="0"/>
                            </p:stCondLst>
                            <p:childTnLst>
                              <p:par>
                                <p:cTn id="513" presetID="1" presetClass="exit" presetSubtype="0" fill="hold" grpId="1" nodeType="clickEffect">
                                  <p:stCondLst>
                                    <p:cond delay="0"/>
                                  </p:stCondLst>
                                  <p:childTnLst>
                                    <p:set>
                                      <p:cBhvr>
                                        <p:cTn id="514" dur="1" fill="hold">
                                          <p:stCondLst>
                                            <p:cond delay="0"/>
                                          </p:stCondLst>
                                        </p:cTn>
                                        <p:tgtEl>
                                          <p:spTgt spid="148"/>
                                        </p:tgtEl>
                                        <p:attrNameLst>
                                          <p:attrName>style.visibility</p:attrName>
                                        </p:attrNameLst>
                                      </p:cBhvr>
                                      <p:to>
                                        <p:strVal val="hidden"/>
                                      </p:to>
                                    </p:set>
                                  </p:childTnLst>
                                </p:cTn>
                              </p:par>
                              <p:par>
                                <p:cTn id="515" presetID="1" presetClass="entr" presetSubtype="0" fill="hold" grpId="0" nodeType="withEffect">
                                  <p:stCondLst>
                                    <p:cond delay="0"/>
                                  </p:stCondLst>
                                  <p:childTnLst>
                                    <p:set>
                                      <p:cBhvr>
                                        <p:cTn id="516" dur="1" fill="hold">
                                          <p:stCondLst>
                                            <p:cond delay="0"/>
                                          </p:stCondLst>
                                        </p:cTn>
                                        <p:tgtEl>
                                          <p:spTgt spid="149"/>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grpId="1" nodeType="clickEffect">
                                  <p:stCondLst>
                                    <p:cond delay="0"/>
                                  </p:stCondLst>
                                  <p:childTnLst>
                                    <p:set>
                                      <p:cBhvr>
                                        <p:cTn id="520" dur="1" fill="hold">
                                          <p:stCondLst>
                                            <p:cond delay="0"/>
                                          </p:stCondLst>
                                        </p:cTn>
                                        <p:tgtEl>
                                          <p:spTgt spid="149"/>
                                        </p:tgtEl>
                                        <p:attrNameLst>
                                          <p:attrName>style.visibility</p:attrName>
                                        </p:attrNameLst>
                                      </p:cBhvr>
                                      <p:to>
                                        <p:strVal val="hidden"/>
                                      </p:to>
                                    </p:set>
                                  </p:childTnLst>
                                </p:cTn>
                              </p:par>
                              <p:par>
                                <p:cTn id="521" presetID="1" presetClass="entr" presetSubtype="0" fill="hold" grpId="0" nodeType="withEffect">
                                  <p:stCondLst>
                                    <p:cond delay="0"/>
                                  </p:stCondLst>
                                  <p:childTnLst>
                                    <p:set>
                                      <p:cBhvr>
                                        <p:cTn id="522" dur="1" fill="hold">
                                          <p:stCondLst>
                                            <p:cond delay="0"/>
                                          </p:stCondLst>
                                        </p:cTn>
                                        <p:tgtEl>
                                          <p:spTgt spid="145"/>
                                        </p:tgtEl>
                                        <p:attrNameLst>
                                          <p:attrName>style.visibility</p:attrName>
                                        </p:attrNameLst>
                                      </p:cBhvr>
                                      <p:to>
                                        <p:strVal val="visible"/>
                                      </p:to>
                                    </p:set>
                                  </p:childTnLst>
                                </p:cTn>
                              </p:par>
                            </p:childTnLst>
                          </p:cTn>
                        </p:par>
                      </p:childTnLst>
                    </p:cTn>
                  </p:par>
                  <p:par>
                    <p:cTn id="523" fill="hold">
                      <p:stCondLst>
                        <p:cond delay="indefinite"/>
                      </p:stCondLst>
                      <p:childTnLst>
                        <p:par>
                          <p:cTn id="524" fill="hold">
                            <p:stCondLst>
                              <p:cond delay="0"/>
                            </p:stCondLst>
                            <p:childTnLst>
                              <p:par>
                                <p:cTn id="525" presetID="1" presetClass="exit" presetSubtype="0" fill="hold" grpId="1" nodeType="clickEffect">
                                  <p:stCondLst>
                                    <p:cond delay="0"/>
                                  </p:stCondLst>
                                  <p:childTnLst>
                                    <p:set>
                                      <p:cBhvr>
                                        <p:cTn id="526" dur="1" fill="hold">
                                          <p:stCondLst>
                                            <p:cond delay="0"/>
                                          </p:stCondLst>
                                        </p:cTn>
                                        <p:tgtEl>
                                          <p:spTgt spid="145"/>
                                        </p:tgtEl>
                                        <p:attrNameLst>
                                          <p:attrName>style.visibility</p:attrName>
                                        </p:attrNameLst>
                                      </p:cBhvr>
                                      <p:to>
                                        <p:strVal val="hidden"/>
                                      </p:to>
                                    </p:set>
                                  </p:childTnLst>
                                </p:cTn>
                              </p:par>
                              <p:par>
                                <p:cTn id="527" presetID="1" presetClass="entr" presetSubtype="0" fill="hold" grpId="0" nodeType="withEffect">
                                  <p:stCondLst>
                                    <p:cond delay="0"/>
                                  </p:stCondLst>
                                  <p:childTnLst>
                                    <p:set>
                                      <p:cBhvr>
                                        <p:cTn id="528" dur="1" fill="hold">
                                          <p:stCondLst>
                                            <p:cond delay="0"/>
                                          </p:stCondLst>
                                        </p:cTn>
                                        <p:tgtEl>
                                          <p:spTgt spid="146"/>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46"/>
                                        </p:tgtEl>
                                        <p:attrNameLst>
                                          <p:attrName>style.visibility</p:attrName>
                                        </p:attrNameLst>
                                      </p:cBhvr>
                                      <p:to>
                                        <p:strVal val="hidden"/>
                                      </p:to>
                                    </p:set>
                                  </p:childTnLst>
                                </p:cTn>
                              </p:par>
                              <p:par>
                                <p:cTn id="533" presetID="1" presetClass="entr" presetSubtype="0" fill="hold" grpId="0" nodeType="withEffect">
                                  <p:stCondLst>
                                    <p:cond delay="0"/>
                                  </p:stCondLst>
                                  <p:childTnLst>
                                    <p:set>
                                      <p:cBhvr>
                                        <p:cTn id="534" dur="1" fill="hold">
                                          <p:stCondLst>
                                            <p:cond delay="0"/>
                                          </p:stCondLst>
                                        </p:cTn>
                                        <p:tgtEl>
                                          <p:spTgt spid="150"/>
                                        </p:tgtEl>
                                        <p:attrNameLst>
                                          <p:attrName>style.visibility</p:attrName>
                                        </p:attrNameLst>
                                      </p:cBhvr>
                                      <p:to>
                                        <p:strVal val="visible"/>
                                      </p:to>
                                    </p:set>
                                  </p:childTnLst>
                                </p:cTn>
                              </p:par>
                            </p:childTnLst>
                          </p:cTn>
                        </p:par>
                      </p:childTnLst>
                    </p:cTn>
                  </p:par>
                  <p:par>
                    <p:cTn id="535" fill="hold">
                      <p:stCondLst>
                        <p:cond delay="indefinite"/>
                      </p:stCondLst>
                      <p:childTnLst>
                        <p:par>
                          <p:cTn id="536" fill="hold">
                            <p:stCondLst>
                              <p:cond delay="0"/>
                            </p:stCondLst>
                            <p:childTnLst>
                              <p:par>
                                <p:cTn id="537" presetID="1" presetClass="exit" presetSubtype="0" fill="hold" grpId="1" nodeType="clickEffect">
                                  <p:stCondLst>
                                    <p:cond delay="0"/>
                                  </p:stCondLst>
                                  <p:childTnLst>
                                    <p:set>
                                      <p:cBhvr>
                                        <p:cTn id="538" dur="1" fill="hold">
                                          <p:stCondLst>
                                            <p:cond delay="0"/>
                                          </p:stCondLst>
                                        </p:cTn>
                                        <p:tgtEl>
                                          <p:spTgt spid="150"/>
                                        </p:tgtEl>
                                        <p:attrNameLst>
                                          <p:attrName>style.visibility</p:attrName>
                                        </p:attrNameLst>
                                      </p:cBhvr>
                                      <p:to>
                                        <p:strVal val="hidden"/>
                                      </p:to>
                                    </p:set>
                                  </p:childTnLst>
                                </p:cTn>
                              </p:par>
                              <p:par>
                                <p:cTn id="539" presetID="1" presetClass="entr" presetSubtype="0" fill="hold" grpId="0" nodeType="withEffect">
                                  <p:stCondLst>
                                    <p:cond delay="0"/>
                                  </p:stCondLst>
                                  <p:childTnLst>
                                    <p:set>
                                      <p:cBhvr>
                                        <p:cTn id="540" dur="1" fill="hold">
                                          <p:stCondLst>
                                            <p:cond delay="0"/>
                                          </p:stCondLst>
                                        </p:cTn>
                                        <p:tgtEl>
                                          <p:spTgt spid="151"/>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grpId="1" nodeType="clickEffect">
                                  <p:stCondLst>
                                    <p:cond delay="0"/>
                                  </p:stCondLst>
                                  <p:childTnLst>
                                    <p:set>
                                      <p:cBhvr>
                                        <p:cTn id="544" dur="1" fill="hold">
                                          <p:stCondLst>
                                            <p:cond delay="0"/>
                                          </p:stCondLst>
                                        </p:cTn>
                                        <p:tgtEl>
                                          <p:spTgt spid="151"/>
                                        </p:tgtEl>
                                        <p:attrNameLst>
                                          <p:attrName>style.visibility</p:attrName>
                                        </p:attrNameLst>
                                      </p:cBhvr>
                                      <p:to>
                                        <p:strVal val="hidden"/>
                                      </p:to>
                                    </p:set>
                                  </p:childTnLst>
                                </p:cTn>
                              </p:par>
                              <p:par>
                                <p:cTn id="545" presetID="1" presetClass="entr" presetSubtype="0" fill="hold" grpId="0" nodeType="withEffect">
                                  <p:stCondLst>
                                    <p:cond delay="0"/>
                                  </p:stCondLst>
                                  <p:childTnLst>
                                    <p:set>
                                      <p:cBhvr>
                                        <p:cTn id="546" dur="1" fill="hold">
                                          <p:stCondLst>
                                            <p:cond delay="0"/>
                                          </p:stCondLst>
                                        </p:cTn>
                                        <p:tgtEl>
                                          <p:spTgt spid="152"/>
                                        </p:tgtEl>
                                        <p:attrNameLst>
                                          <p:attrName>style.visibility</p:attrName>
                                        </p:attrNameLst>
                                      </p:cBhvr>
                                      <p:to>
                                        <p:strVal val="visible"/>
                                      </p:to>
                                    </p:set>
                                  </p:childTnLst>
                                </p:cTn>
                              </p:par>
                            </p:childTnLst>
                          </p:cTn>
                        </p:par>
                      </p:childTnLst>
                    </p:cTn>
                  </p:par>
                  <p:par>
                    <p:cTn id="547" fill="hold">
                      <p:stCondLst>
                        <p:cond delay="indefinite"/>
                      </p:stCondLst>
                      <p:childTnLst>
                        <p:par>
                          <p:cTn id="548" fill="hold">
                            <p:stCondLst>
                              <p:cond delay="0"/>
                            </p:stCondLst>
                            <p:childTnLst>
                              <p:par>
                                <p:cTn id="549" presetID="1" presetClass="exit" presetSubtype="0" fill="hold" grpId="1" nodeType="clickEffect">
                                  <p:stCondLst>
                                    <p:cond delay="0"/>
                                  </p:stCondLst>
                                  <p:childTnLst>
                                    <p:set>
                                      <p:cBhvr>
                                        <p:cTn id="550" dur="1" fill="hold">
                                          <p:stCondLst>
                                            <p:cond delay="0"/>
                                          </p:stCondLst>
                                        </p:cTn>
                                        <p:tgtEl>
                                          <p:spTgt spid="152"/>
                                        </p:tgtEl>
                                        <p:attrNameLst>
                                          <p:attrName>style.visibility</p:attrName>
                                        </p:attrNameLst>
                                      </p:cBhvr>
                                      <p:to>
                                        <p:strVal val="hidden"/>
                                      </p:to>
                                    </p:set>
                                  </p:childTnLst>
                                </p:cTn>
                              </p:par>
                              <p:par>
                                <p:cTn id="551" presetID="1" presetClass="entr" presetSubtype="0" fill="hold" grpId="0" nodeType="withEffect">
                                  <p:stCondLst>
                                    <p:cond delay="0"/>
                                  </p:stCondLst>
                                  <p:childTnLst>
                                    <p:set>
                                      <p:cBhvr>
                                        <p:cTn id="552" dur="1" fill="hold">
                                          <p:stCondLst>
                                            <p:cond delay="0"/>
                                          </p:stCondLst>
                                        </p:cTn>
                                        <p:tgtEl>
                                          <p:spTgt spid="153"/>
                                        </p:tgtEl>
                                        <p:attrNameLst>
                                          <p:attrName>style.visibility</p:attrName>
                                        </p:attrNameLst>
                                      </p:cBhvr>
                                      <p:to>
                                        <p:strVal val="visible"/>
                                      </p:to>
                                    </p:set>
                                  </p:childTnLst>
                                </p:cTn>
                              </p:par>
                            </p:childTnLst>
                          </p:cTn>
                        </p:par>
                      </p:childTnLst>
                    </p:cTn>
                  </p:par>
                  <p:par>
                    <p:cTn id="553" fill="hold">
                      <p:stCondLst>
                        <p:cond delay="indefinite"/>
                      </p:stCondLst>
                      <p:childTnLst>
                        <p:par>
                          <p:cTn id="554" fill="hold">
                            <p:stCondLst>
                              <p:cond delay="0"/>
                            </p:stCondLst>
                            <p:childTnLst>
                              <p:par>
                                <p:cTn id="555" presetID="1" presetClass="exit" presetSubtype="0" fill="hold" grpId="1" nodeType="clickEffect">
                                  <p:stCondLst>
                                    <p:cond delay="0"/>
                                  </p:stCondLst>
                                  <p:childTnLst>
                                    <p:set>
                                      <p:cBhvr>
                                        <p:cTn id="556" dur="1" fill="hold">
                                          <p:stCondLst>
                                            <p:cond delay="0"/>
                                          </p:stCondLst>
                                        </p:cTn>
                                        <p:tgtEl>
                                          <p:spTgt spid="153"/>
                                        </p:tgtEl>
                                        <p:attrNameLst>
                                          <p:attrName>style.visibility</p:attrName>
                                        </p:attrNameLst>
                                      </p:cBhvr>
                                      <p:to>
                                        <p:strVal val="hidden"/>
                                      </p:to>
                                    </p:set>
                                  </p:childTnLst>
                                </p:cTn>
                              </p:par>
                              <p:par>
                                <p:cTn id="557" presetID="1" presetClass="entr" presetSubtype="0" fill="hold" grpId="0" nodeType="withEffect">
                                  <p:stCondLst>
                                    <p:cond delay="0"/>
                                  </p:stCondLst>
                                  <p:childTnLst>
                                    <p:set>
                                      <p:cBhvr>
                                        <p:cTn id="558" dur="1" fill="hold">
                                          <p:stCondLst>
                                            <p:cond delay="0"/>
                                          </p:stCondLst>
                                        </p:cTn>
                                        <p:tgtEl>
                                          <p:spTgt spid="154"/>
                                        </p:tgtEl>
                                        <p:attrNameLst>
                                          <p:attrName>style.visibility</p:attrName>
                                        </p:attrNameLst>
                                      </p:cBhvr>
                                      <p:to>
                                        <p:strVal val="visible"/>
                                      </p:to>
                                    </p:set>
                                  </p:childTnLst>
                                </p:cTn>
                              </p:par>
                            </p:childTnLst>
                          </p:cTn>
                        </p:par>
                      </p:childTnLst>
                    </p:cTn>
                  </p:par>
                  <p:par>
                    <p:cTn id="559" fill="hold">
                      <p:stCondLst>
                        <p:cond delay="indefinite"/>
                      </p:stCondLst>
                      <p:childTnLst>
                        <p:par>
                          <p:cTn id="560" fill="hold">
                            <p:stCondLst>
                              <p:cond delay="0"/>
                            </p:stCondLst>
                            <p:childTnLst>
                              <p:par>
                                <p:cTn id="561" presetID="1" presetClass="exit" presetSubtype="0" fill="hold" grpId="1" nodeType="clickEffect">
                                  <p:stCondLst>
                                    <p:cond delay="0"/>
                                  </p:stCondLst>
                                  <p:childTnLst>
                                    <p:set>
                                      <p:cBhvr>
                                        <p:cTn id="562" dur="1" fill="hold">
                                          <p:stCondLst>
                                            <p:cond delay="0"/>
                                          </p:stCondLst>
                                        </p:cTn>
                                        <p:tgtEl>
                                          <p:spTgt spid="154"/>
                                        </p:tgtEl>
                                        <p:attrNameLst>
                                          <p:attrName>style.visibility</p:attrName>
                                        </p:attrNameLst>
                                      </p:cBhvr>
                                      <p:to>
                                        <p:strVal val="hidden"/>
                                      </p:to>
                                    </p:set>
                                  </p:childTnLst>
                                </p:cTn>
                              </p:par>
                              <p:par>
                                <p:cTn id="563" presetID="1" presetClass="entr" presetSubtype="0" fill="hold" grpId="0" nodeType="withEffect">
                                  <p:stCondLst>
                                    <p:cond delay="0"/>
                                  </p:stCondLst>
                                  <p:childTnLst>
                                    <p:set>
                                      <p:cBhvr>
                                        <p:cTn id="564" dur="1" fill="hold">
                                          <p:stCondLst>
                                            <p:cond delay="0"/>
                                          </p:stCondLst>
                                        </p:cTn>
                                        <p:tgtEl>
                                          <p:spTgt spid="170"/>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70"/>
                                        </p:tgtEl>
                                        <p:attrNameLst>
                                          <p:attrName>style.visibility</p:attrName>
                                        </p:attrNameLst>
                                      </p:cBhvr>
                                      <p:to>
                                        <p:strVal val="hidden"/>
                                      </p:to>
                                    </p:set>
                                  </p:childTnLst>
                                </p:cTn>
                              </p:par>
                              <p:par>
                                <p:cTn id="569" presetID="1" presetClass="entr" presetSubtype="0" fill="hold" grpId="0" nodeType="withEffect">
                                  <p:stCondLst>
                                    <p:cond delay="0"/>
                                  </p:stCondLst>
                                  <p:childTnLst>
                                    <p:set>
                                      <p:cBhvr>
                                        <p:cTn id="570" dur="1" fill="hold">
                                          <p:stCondLst>
                                            <p:cond delay="0"/>
                                          </p:stCondLst>
                                        </p:cTn>
                                        <p:tgtEl>
                                          <p:spTgt spid="171"/>
                                        </p:tgtEl>
                                        <p:attrNameLst>
                                          <p:attrName>style.visibility</p:attrName>
                                        </p:attrNameLst>
                                      </p:cBhvr>
                                      <p:to>
                                        <p:strVal val="visible"/>
                                      </p:to>
                                    </p:set>
                                  </p:childTnLst>
                                </p:cTn>
                              </p:par>
                            </p:childTnLst>
                          </p:cTn>
                        </p:par>
                      </p:childTnLst>
                    </p:cTn>
                  </p:par>
                  <p:par>
                    <p:cTn id="571" fill="hold">
                      <p:stCondLst>
                        <p:cond delay="indefinite"/>
                      </p:stCondLst>
                      <p:childTnLst>
                        <p:par>
                          <p:cTn id="572" fill="hold">
                            <p:stCondLst>
                              <p:cond delay="0"/>
                            </p:stCondLst>
                            <p:childTnLst>
                              <p:par>
                                <p:cTn id="573" presetID="1" presetClass="exit" presetSubtype="0" fill="hold" grpId="1" nodeType="clickEffect">
                                  <p:stCondLst>
                                    <p:cond delay="0"/>
                                  </p:stCondLst>
                                  <p:childTnLst>
                                    <p:set>
                                      <p:cBhvr>
                                        <p:cTn id="574" dur="1" fill="hold">
                                          <p:stCondLst>
                                            <p:cond delay="0"/>
                                          </p:stCondLst>
                                        </p:cTn>
                                        <p:tgtEl>
                                          <p:spTgt spid="171"/>
                                        </p:tgtEl>
                                        <p:attrNameLst>
                                          <p:attrName>style.visibility</p:attrName>
                                        </p:attrNameLst>
                                      </p:cBhvr>
                                      <p:to>
                                        <p:strVal val="hidden"/>
                                      </p:to>
                                    </p:set>
                                  </p:childTnLst>
                                </p:cTn>
                              </p:par>
                              <p:par>
                                <p:cTn id="575" presetID="1" presetClass="entr" presetSubtype="0" fill="hold" grpId="0" nodeType="withEffect">
                                  <p:stCondLst>
                                    <p:cond delay="0"/>
                                  </p:stCondLst>
                                  <p:childTnLst>
                                    <p:set>
                                      <p:cBhvr>
                                        <p:cTn id="576" dur="1" fill="hold">
                                          <p:stCondLst>
                                            <p:cond delay="0"/>
                                          </p:stCondLst>
                                        </p:cTn>
                                        <p:tgtEl>
                                          <p:spTgt spid="172"/>
                                        </p:tgtEl>
                                        <p:attrNameLst>
                                          <p:attrName>style.visibility</p:attrName>
                                        </p:attrNameLst>
                                      </p:cBhvr>
                                      <p:to>
                                        <p:strVal val="visible"/>
                                      </p:to>
                                    </p:set>
                                  </p:childTnLst>
                                </p:cTn>
                              </p:par>
                            </p:childTnLst>
                          </p:cTn>
                        </p:par>
                      </p:childTnLst>
                    </p:cTn>
                  </p:par>
                  <p:par>
                    <p:cTn id="577" fill="hold">
                      <p:stCondLst>
                        <p:cond delay="indefinite"/>
                      </p:stCondLst>
                      <p:childTnLst>
                        <p:par>
                          <p:cTn id="578" fill="hold">
                            <p:stCondLst>
                              <p:cond delay="0"/>
                            </p:stCondLst>
                            <p:childTnLst>
                              <p:par>
                                <p:cTn id="579" presetID="1" presetClass="exit" presetSubtype="0" fill="hold" grpId="1" nodeType="clickEffect">
                                  <p:stCondLst>
                                    <p:cond delay="0"/>
                                  </p:stCondLst>
                                  <p:childTnLst>
                                    <p:set>
                                      <p:cBhvr>
                                        <p:cTn id="580" dur="1" fill="hold">
                                          <p:stCondLst>
                                            <p:cond delay="0"/>
                                          </p:stCondLst>
                                        </p:cTn>
                                        <p:tgtEl>
                                          <p:spTgt spid="172"/>
                                        </p:tgtEl>
                                        <p:attrNameLst>
                                          <p:attrName>style.visibility</p:attrName>
                                        </p:attrNameLst>
                                      </p:cBhvr>
                                      <p:to>
                                        <p:strVal val="hidden"/>
                                      </p:to>
                                    </p:set>
                                  </p:childTnLst>
                                </p:cTn>
                              </p:par>
                            </p:childTnLst>
                          </p:cTn>
                        </p:par>
                      </p:childTnLst>
                    </p:cTn>
                  </p:par>
                  <p:par>
                    <p:cTn id="581" fill="hold">
                      <p:stCondLst>
                        <p:cond delay="indefinite"/>
                      </p:stCondLst>
                      <p:childTnLst>
                        <p:par>
                          <p:cTn id="582" fill="hold">
                            <p:stCondLst>
                              <p:cond delay="0"/>
                            </p:stCondLst>
                            <p:childTnLst>
                              <p:par>
                                <p:cTn id="583" presetID="1" presetClass="entr" presetSubtype="0" fill="hold" grpId="0" nodeType="clickEffect">
                                  <p:stCondLst>
                                    <p:cond delay="0"/>
                                  </p:stCondLst>
                                  <p:childTnLst>
                                    <p:set>
                                      <p:cBhvr>
                                        <p:cTn id="584" dur="1" fill="hold">
                                          <p:stCondLst>
                                            <p:cond delay="0"/>
                                          </p:stCondLst>
                                        </p:cTn>
                                        <p:tgtEl>
                                          <p:spTgt spid="173"/>
                                        </p:tgtEl>
                                        <p:attrNameLst>
                                          <p:attrName>style.visibility</p:attrName>
                                        </p:attrNameLst>
                                      </p:cBhvr>
                                      <p:to>
                                        <p:strVal val="visible"/>
                                      </p:to>
                                    </p:set>
                                  </p:childTnLst>
                                </p:cTn>
                              </p:par>
                            </p:childTnLst>
                          </p:cTn>
                        </p:par>
                      </p:childTnLst>
                    </p:cTn>
                  </p:par>
                  <p:par>
                    <p:cTn id="585" fill="hold">
                      <p:stCondLst>
                        <p:cond delay="indefinite"/>
                      </p:stCondLst>
                      <p:childTnLst>
                        <p:par>
                          <p:cTn id="586" fill="hold">
                            <p:stCondLst>
                              <p:cond delay="0"/>
                            </p:stCondLst>
                            <p:childTnLst>
                              <p:par>
                                <p:cTn id="587" presetID="1" presetClass="exit" presetSubtype="0" fill="hold" grpId="1" nodeType="clickEffect">
                                  <p:stCondLst>
                                    <p:cond delay="0"/>
                                  </p:stCondLst>
                                  <p:childTnLst>
                                    <p:set>
                                      <p:cBhvr>
                                        <p:cTn id="588"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89" restart="whenNotActive" fill="hold" evtFilter="cancelBubble" nodeType="interactiveSeq">
                <p:stCondLst>
                  <p:cond evt="onClick" delay="0">
                    <p:tgtEl>
                      <p:spTgt spid="69"/>
                    </p:tgtEl>
                  </p:cond>
                </p:stCondLst>
                <p:endSync evt="end" delay="0">
                  <p:rtn val="all"/>
                </p:endSync>
                <p:childTnLst>
                  <p:par>
                    <p:cTn id="590" fill="hold">
                      <p:stCondLst>
                        <p:cond delay="0"/>
                      </p:stCondLst>
                      <p:childTnLst>
                        <p:par>
                          <p:cTn id="591" fill="hold">
                            <p:stCondLst>
                              <p:cond delay="0"/>
                            </p:stCondLst>
                            <p:childTnLst>
                              <p:par>
                                <p:cTn id="592" presetID="10" presetClass="entr" presetSubtype="0" fill="hold" nodeType="clickEffect">
                                  <p:stCondLst>
                                    <p:cond delay="0"/>
                                  </p:stCondLst>
                                  <p:childTnLst>
                                    <p:set>
                                      <p:cBhvr>
                                        <p:cTn id="593" dur="1" fill="hold">
                                          <p:stCondLst>
                                            <p:cond delay="0"/>
                                          </p:stCondLst>
                                        </p:cTn>
                                        <p:tgtEl>
                                          <p:spTgt spid="71"/>
                                        </p:tgtEl>
                                        <p:attrNameLst>
                                          <p:attrName>style.visibility</p:attrName>
                                        </p:attrNameLst>
                                      </p:cBhvr>
                                      <p:to>
                                        <p:strVal val="visible"/>
                                      </p:to>
                                    </p:set>
                                    <p:animEffect transition="in" filter="fade">
                                      <p:cBhvr>
                                        <p:cTn id="594" dur="500"/>
                                        <p:tgtEl>
                                          <p:spTgt spid="71"/>
                                        </p:tgtEl>
                                      </p:cBhvr>
                                    </p:animEffect>
                                  </p:childTnLst>
                                </p:cTn>
                              </p:par>
                            </p:childTnLst>
                          </p:cTn>
                        </p:par>
                      </p:childTnLst>
                    </p:cTn>
                  </p:par>
                </p:childTnLst>
              </p:cTn>
              <p:nextCondLst>
                <p:cond evt="onClick" delay="0">
                  <p:tgtEl>
                    <p:spTgt spid="69"/>
                  </p:tgtEl>
                </p:cond>
              </p:nextCondLst>
            </p:seq>
            <p:seq concurrent="1" nextAc="seek">
              <p:cTn id="595" restart="whenNotActive" fill="hold" evtFilter="cancelBubble" nodeType="interactiveSeq">
                <p:stCondLst>
                  <p:cond evt="onClick" delay="0">
                    <p:tgtEl>
                      <p:spTgt spid="71"/>
                    </p:tgtEl>
                  </p:cond>
                </p:stCondLst>
                <p:endSync evt="end" delay="0">
                  <p:rtn val="all"/>
                </p:endSync>
                <p:childTnLst>
                  <p:par>
                    <p:cTn id="596" fill="hold">
                      <p:stCondLst>
                        <p:cond delay="0"/>
                      </p:stCondLst>
                      <p:childTnLst>
                        <p:par>
                          <p:cTn id="597" fill="hold">
                            <p:stCondLst>
                              <p:cond delay="0"/>
                            </p:stCondLst>
                            <p:childTnLst>
                              <p:par>
                                <p:cTn id="598" presetID="10" presetClass="exit" presetSubtype="0" fill="hold" nodeType="clickEffect">
                                  <p:stCondLst>
                                    <p:cond delay="0"/>
                                  </p:stCondLst>
                                  <p:childTnLst>
                                    <p:animEffect transition="out" filter="fade">
                                      <p:cBhvr>
                                        <p:cTn id="599" dur="500"/>
                                        <p:tgtEl>
                                          <p:spTgt spid="71"/>
                                        </p:tgtEl>
                                      </p:cBhvr>
                                    </p:animEffect>
                                    <p:set>
                                      <p:cBhvr>
                                        <p:cTn id="600"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01" restart="whenNotActive" fill="hold" evtFilter="cancelBubble" nodeType="interactiveSeq">
                <p:stCondLst>
                  <p:cond evt="onClick" delay="0">
                    <p:tgtEl>
                      <p:spTgt spid="70"/>
                    </p:tgtEl>
                  </p:cond>
                </p:stCondLst>
                <p:endSync evt="end" delay="0">
                  <p:rtn val="all"/>
                </p:endSync>
                <p:childTnLst>
                  <p:par>
                    <p:cTn id="602" fill="hold">
                      <p:stCondLst>
                        <p:cond delay="0"/>
                      </p:stCondLst>
                      <p:childTnLst>
                        <p:par>
                          <p:cTn id="603" fill="hold">
                            <p:stCondLst>
                              <p:cond delay="0"/>
                            </p:stCondLst>
                            <p:childTnLst>
                              <p:par>
                                <p:cTn id="604" presetID="10" presetClass="entr" presetSubtype="0" fill="hold" nodeType="clickEffect">
                                  <p:stCondLst>
                                    <p:cond delay="0"/>
                                  </p:stCondLst>
                                  <p:childTnLst>
                                    <p:set>
                                      <p:cBhvr>
                                        <p:cTn id="605" dur="1" fill="hold">
                                          <p:stCondLst>
                                            <p:cond delay="0"/>
                                          </p:stCondLst>
                                        </p:cTn>
                                        <p:tgtEl>
                                          <p:spTgt spid="72"/>
                                        </p:tgtEl>
                                        <p:attrNameLst>
                                          <p:attrName>style.visibility</p:attrName>
                                        </p:attrNameLst>
                                      </p:cBhvr>
                                      <p:to>
                                        <p:strVal val="visible"/>
                                      </p:to>
                                    </p:set>
                                    <p:animEffect transition="in" filter="fade">
                                      <p:cBhvr>
                                        <p:cTn id="606" dur="500"/>
                                        <p:tgtEl>
                                          <p:spTgt spid="72"/>
                                        </p:tgtEl>
                                      </p:cBhvr>
                                    </p:animEffect>
                                  </p:childTnLst>
                                </p:cTn>
                              </p:par>
                            </p:childTnLst>
                          </p:cTn>
                        </p:par>
                      </p:childTnLst>
                    </p:cTn>
                  </p:par>
                </p:childTnLst>
              </p:cTn>
              <p:nextCondLst>
                <p:cond evt="onClick" delay="0">
                  <p:tgtEl>
                    <p:spTgt spid="70"/>
                  </p:tgtEl>
                </p:cond>
              </p:nextCondLst>
            </p:seq>
            <p:seq concurrent="1" nextAc="seek">
              <p:cTn id="607" restart="whenNotActive" fill="hold" evtFilter="cancelBubble" nodeType="interactiveSeq">
                <p:stCondLst>
                  <p:cond evt="onClick" delay="0">
                    <p:tgtEl>
                      <p:spTgt spid="72"/>
                    </p:tgtEl>
                  </p:cond>
                </p:stCondLst>
                <p:endSync evt="end" delay="0">
                  <p:rtn val="all"/>
                </p:endSync>
                <p:childTnLst>
                  <p:par>
                    <p:cTn id="608" fill="hold">
                      <p:stCondLst>
                        <p:cond delay="0"/>
                      </p:stCondLst>
                      <p:childTnLst>
                        <p:par>
                          <p:cTn id="609" fill="hold">
                            <p:stCondLst>
                              <p:cond delay="0"/>
                            </p:stCondLst>
                            <p:childTnLst>
                              <p:par>
                                <p:cTn id="610" presetID="10" presetClass="exit" presetSubtype="0" fill="hold" nodeType="clickEffect">
                                  <p:stCondLst>
                                    <p:cond delay="0"/>
                                  </p:stCondLst>
                                  <p:childTnLst>
                                    <p:animEffect transition="out" filter="fade">
                                      <p:cBhvr>
                                        <p:cTn id="611" dur="500"/>
                                        <p:tgtEl>
                                          <p:spTgt spid="72"/>
                                        </p:tgtEl>
                                      </p:cBhvr>
                                    </p:animEffect>
                                    <p:set>
                                      <p:cBhvr>
                                        <p:cTn id="612"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1802" end="1739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49" name="شكل حر: شكل 48">
            <a:extLst>
              <a:ext uri="{FF2B5EF4-FFF2-40B4-BE49-F238E27FC236}">
                <a16:creationId xmlns:a16="http://schemas.microsoft.com/office/drawing/2014/main" id="{004ACEBE-DB72-4A70-84CE-2A417E72E366}"/>
              </a:ext>
            </a:extLst>
          </p:cNvPr>
          <p:cNvSpPr/>
          <p:nvPr/>
        </p:nvSpPr>
        <p:spPr>
          <a:xfrm flipH="1">
            <a:off x="13226862" y="-4723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0" name="شكل حر: شكل 49">
            <a:extLst>
              <a:ext uri="{FF2B5EF4-FFF2-40B4-BE49-F238E27FC236}">
                <a16:creationId xmlns:a16="http://schemas.microsoft.com/office/drawing/2014/main" id="{59AF56A2-28B9-4238-A542-CC5BC9F23000}"/>
              </a:ext>
            </a:extLst>
          </p:cNvPr>
          <p:cNvSpPr/>
          <p:nvPr/>
        </p:nvSpPr>
        <p:spPr>
          <a:xfrm flipH="1">
            <a:off x="13226862" y="171149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1" name="شكل حر: شكل 50">
            <a:extLst>
              <a:ext uri="{FF2B5EF4-FFF2-40B4-BE49-F238E27FC236}">
                <a16:creationId xmlns:a16="http://schemas.microsoft.com/office/drawing/2014/main" id="{70AF6C6A-8E14-412D-8B61-0C8277A0313C}"/>
              </a:ext>
            </a:extLst>
          </p:cNvPr>
          <p:cNvSpPr/>
          <p:nvPr/>
        </p:nvSpPr>
        <p:spPr>
          <a:xfrm flipH="1">
            <a:off x="13226862" y="184677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جَ</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2" name="شكل حر: شكل 51">
            <a:extLst>
              <a:ext uri="{FF2B5EF4-FFF2-40B4-BE49-F238E27FC236}">
                <a16:creationId xmlns:a16="http://schemas.microsoft.com/office/drawing/2014/main" id="{664A233E-BA7C-426B-991A-8E7ECC9020BD}"/>
              </a:ext>
            </a:extLst>
          </p:cNvPr>
          <p:cNvSpPr/>
          <p:nvPr/>
        </p:nvSpPr>
        <p:spPr>
          <a:xfrm flipH="1">
            <a:off x="13226862" y="56156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3" name="شكل حر: شكل 52">
            <a:extLst>
              <a:ext uri="{FF2B5EF4-FFF2-40B4-BE49-F238E27FC236}">
                <a16:creationId xmlns:a16="http://schemas.microsoft.com/office/drawing/2014/main" id="{0B9FE927-BE39-4759-8FF8-69F9CEDF390F}"/>
              </a:ext>
            </a:extLst>
          </p:cNvPr>
          <p:cNvSpPr/>
          <p:nvPr/>
        </p:nvSpPr>
        <p:spPr>
          <a:xfrm flipH="1">
            <a:off x="13226862" y="211733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4" name="شكل حر: شكل 53">
            <a:extLst>
              <a:ext uri="{FF2B5EF4-FFF2-40B4-BE49-F238E27FC236}">
                <a16:creationId xmlns:a16="http://schemas.microsoft.com/office/drawing/2014/main" id="{2A6F080E-02B0-4458-AC93-641B20783B28}"/>
              </a:ext>
            </a:extLst>
          </p:cNvPr>
          <p:cNvSpPr/>
          <p:nvPr/>
        </p:nvSpPr>
        <p:spPr>
          <a:xfrm flipH="1">
            <a:off x="13226862" y="4939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5" name="شكل حر: شكل 54">
            <a:extLst>
              <a:ext uri="{FF2B5EF4-FFF2-40B4-BE49-F238E27FC236}">
                <a16:creationId xmlns:a16="http://schemas.microsoft.com/office/drawing/2014/main" id="{DFB7613F-3840-4F3E-B15F-4CA5104F1D08}"/>
              </a:ext>
            </a:extLst>
          </p:cNvPr>
          <p:cNvSpPr/>
          <p:nvPr/>
        </p:nvSpPr>
        <p:spPr>
          <a:xfrm flipH="1">
            <a:off x="13226862" y="26584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6" name="شكل حر: شكل 55">
            <a:extLst>
              <a:ext uri="{FF2B5EF4-FFF2-40B4-BE49-F238E27FC236}">
                <a16:creationId xmlns:a16="http://schemas.microsoft.com/office/drawing/2014/main" id="{A9B8FECD-893D-4F11-969F-66EECF33B17B}"/>
              </a:ext>
            </a:extLst>
          </p:cNvPr>
          <p:cNvSpPr/>
          <p:nvPr/>
        </p:nvSpPr>
        <p:spPr>
          <a:xfrm flipH="1">
            <a:off x="13226862" y="22333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7" name="شكل حر: شكل 56">
            <a:extLst>
              <a:ext uri="{FF2B5EF4-FFF2-40B4-BE49-F238E27FC236}">
                <a16:creationId xmlns:a16="http://schemas.microsoft.com/office/drawing/2014/main" id="{95E1A3D8-D520-4F42-97AD-F711A395150A}"/>
              </a:ext>
            </a:extLst>
          </p:cNvPr>
          <p:cNvSpPr/>
          <p:nvPr/>
        </p:nvSpPr>
        <p:spPr>
          <a:xfrm flipH="1">
            <a:off x="13226862" y="35862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8" name="شكل حر: شكل 57">
            <a:extLst>
              <a:ext uri="{FF2B5EF4-FFF2-40B4-BE49-F238E27FC236}">
                <a16:creationId xmlns:a16="http://schemas.microsoft.com/office/drawing/2014/main" id="{294BE2A5-D5D7-461C-BBFE-B8619302F814}"/>
              </a:ext>
            </a:extLst>
          </p:cNvPr>
          <p:cNvSpPr/>
          <p:nvPr/>
        </p:nvSpPr>
        <p:spPr>
          <a:xfrm flipH="1">
            <a:off x="13226862" y="25231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9" name="شكل حر: شكل 58">
            <a:extLst>
              <a:ext uri="{FF2B5EF4-FFF2-40B4-BE49-F238E27FC236}">
                <a16:creationId xmlns:a16="http://schemas.microsoft.com/office/drawing/2014/main" id="{458E9F5A-549C-4E40-8CFD-325291A18A51}"/>
              </a:ext>
            </a:extLst>
          </p:cNvPr>
          <p:cNvSpPr/>
          <p:nvPr/>
        </p:nvSpPr>
        <p:spPr>
          <a:xfrm flipH="1">
            <a:off x="13226862" y="103505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0" name="شكل حر: شكل 59">
            <a:extLst>
              <a:ext uri="{FF2B5EF4-FFF2-40B4-BE49-F238E27FC236}">
                <a16:creationId xmlns:a16="http://schemas.microsoft.com/office/drawing/2014/main" id="{02F12D89-0952-4007-A8B8-95FA80854208}"/>
              </a:ext>
            </a:extLst>
          </p:cNvPr>
          <p:cNvSpPr/>
          <p:nvPr/>
        </p:nvSpPr>
        <p:spPr>
          <a:xfrm flipH="1">
            <a:off x="13226862" y="117034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نَ</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1" name="شكل حر: شكل 60">
            <a:extLst>
              <a:ext uri="{FF2B5EF4-FFF2-40B4-BE49-F238E27FC236}">
                <a16:creationId xmlns:a16="http://schemas.microsoft.com/office/drawing/2014/main" id="{9166E2AB-A180-4E50-B311-2A375BDACA42}"/>
              </a:ext>
            </a:extLst>
          </p:cNvPr>
          <p:cNvSpPr/>
          <p:nvPr/>
        </p:nvSpPr>
        <p:spPr>
          <a:xfrm flipH="1">
            <a:off x="13226862" y="292906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2" name="شكل حر: شكل 61">
            <a:extLst>
              <a:ext uri="{FF2B5EF4-FFF2-40B4-BE49-F238E27FC236}">
                <a16:creationId xmlns:a16="http://schemas.microsoft.com/office/drawing/2014/main" id="{C6C6A5C9-789A-4CD5-ACAC-0179B9027659}"/>
              </a:ext>
            </a:extLst>
          </p:cNvPr>
          <p:cNvSpPr/>
          <p:nvPr/>
        </p:nvSpPr>
        <p:spPr>
          <a:xfrm flipH="1">
            <a:off x="13226862" y="144091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3" name="شكل حر: شكل 62">
            <a:extLst>
              <a:ext uri="{FF2B5EF4-FFF2-40B4-BE49-F238E27FC236}">
                <a16:creationId xmlns:a16="http://schemas.microsoft.com/office/drawing/2014/main" id="{BAA058EF-4D7F-45CC-AC60-C7FC7A3571E2}"/>
              </a:ext>
            </a:extLst>
          </p:cNvPr>
          <p:cNvSpPr/>
          <p:nvPr/>
        </p:nvSpPr>
        <p:spPr>
          <a:xfrm flipH="1">
            <a:off x="13226862" y="157620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4" name="شكل حر: شكل 63">
            <a:extLst>
              <a:ext uri="{FF2B5EF4-FFF2-40B4-BE49-F238E27FC236}">
                <a16:creationId xmlns:a16="http://schemas.microsoft.com/office/drawing/2014/main" id="{87DD3E73-778B-40D2-8503-4C7FF7149E19}"/>
              </a:ext>
            </a:extLst>
          </p:cNvPr>
          <p:cNvSpPr/>
          <p:nvPr/>
        </p:nvSpPr>
        <p:spPr>
          <a:xfrm flipH="1">
            <a:off x="13226862" y="306434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5" name="شكل حر: شكل 64">
            <a:extLst>
              <a:ext uri="{FF2B5EF4-FFF2-40B4-BE49-F238E27FC236}">
                <a16:creationId xmlns:a16="http://schemas.microsoft.com/office/drawing/2014/main" id="{55C2FA89-DBC3-43CF-86D7-396F7546C07D}"/>
              </a:ext>
            </a:extLst>
          </p:cNvPr>
          <p:cNvSpPr/>
          <p:nvPr/>
        </p:nvSpPr>
        <p:spPr>
          <a:xfrm flipH="1">
            <a:off x="13226862" y="89977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6" name="شكل حر: شكل 65">
            <a:extLst>
              <a:ext uri="{FF2B5EF4-FFF2-40B4-BE49-F238E27FC236}">
                <a16:creationId xmlns:a16="http://schemas.microsoft.com/office/drawing/2014/main" id="{58BD56A2-E7AB-40B5-89E8-EBCA52003ECB}"/>
              </a:ext>
            </a:extLst>
          </p:cNvPr>
          <p:cNvSpPr/>
          <p:nvPr/>
        </p:nvSpPr>
        <p:spPr>
          <a:xfrm flipH="1">
            <a:off x="13226862" y="198206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7" name="شكل حر: شكل 66">
            <a:extLst>
              <a:ext uri="{FF2B5EF4-FFF2-40B4-BE49-F238E27FC236}">
                <a16:creationId xmlns:a16="http://schemas.microsoft.com/office/drawing/2014/main" id="{5D254114-8EB8-465D-9E7F-0E3CD2B6015E}"/>
              </a:ext>
            </a:extLst>
          </p:cNvPr>
          <p:cNvSpPr/>
          <p:nvPr/>
        </p:nvSpPr>
        <p:spPr>
          <a:xfrm flipH="1">
            <a:off x="13226862" y="-18252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8" name="شكل حر: شكل 67">
            <a:extLst>
              <a:ext uri="{FF2B5EF4-FFF2-40B4-BE49-F238E27FC236}">
                <a16:creationId xmlns:a16="http://schemas.microsoft.com/office/drawing/2014/main" id="{D14C5658-E656-49F3-977C-6F975FBDCEC2}"/>
              </a:ext>
            </a:extLst>
          </p:cNvPr>
          <p:cNvSpPr/>
          <p:nvPr/>
        </p:nvSpPr>
        <p:spPr>
          <a:xfrm flipH="1">
            <a:off x="13226862" y="62919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3" name="شكل حر: شكل 72">
            <a:extLst>
              <a:ext uri="{FF2B5EF4-FFF2-40B4-BE49-F238E27FC236}">
                <a16:creationId xmlns:a16="http://schemas.microsoft.com/office/drawing/2014/main" id="{BB11D050-45E0-4166-B768-A1C30040DA71}"/>
              </a:ext>
            </a:extLst>
          </p:cNvPr>
          <p:cNvSpPr/>
          <p:nvPr/>
        </p:nvSpPr>
        <p:spPr>
          <a:xfrm flipH="1">
            <a:off x="13226862" y="76448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4" name="شكل حر: شكل 73">
            <a:extLst>
              <a:ext uri="{FF2B5EF4-FFF2-40B4-BE49-F238E27FC236}">
                <a16:creationId xmlns:a16="http://schemas.microsoft.com/office/drawing/2014/main" id="{4B036C7D-4EED-4115-B528-50B405BF23FA}"/>
              </a:ext>
            </a:extLst>
          </p:cNvPr>
          <p:cNvSpPr/>
          <p:nvPr/>
        </p:nvSpPr>
        <p:spPr>
          <a:xfrm flipH="1">
            <a:off x="13226862" y="8804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5" name="شكل حر: شكل 74">
            <a:extLst>
              <a:ext uri="{FF2B5EF4-FFF2-40B4-BE49-F238E27FC236}">
                <a16:creationId xmlns:a16="http://schemas.microsoft.com/office/drawing/2014/main" id="{AE634E8D-9CCA-4909-A4D9-2C4F5516BA62}"/>
              </a:ext>
            </a:extLst>
          </p:cNvPr>
          <p:cNvSpPr/>
          <p:nvPr/>
        </p:nvSpPr>
        <p:spPr>
          <a:xfrm flipH="1">
            <a:off x="13226862" y="211735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6" name="شكل حر: شكل 75">
            <a:extLst>
              <a:ext uri="{FF2B5EF4-FFF2-40B4-BE49-F238E27FC236}">
                <a16:creationId xmlns:a16="http://schemas.microsoft.com/office/drawing/2014/main" id="{F5290CB2-6648-4ECC-A727-297A727A3AE8}"/>
              </a:ext>
            </a:extLst>
          </p:cNvPr>
          <p:cNvSpPr/>
          <p:nvPr/>
        </p:nvSpPr>
        <p:spPr>
          <a:xfrm flipH="1">
            <a:off x="13226862" y="225264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7" name="شكل حر: شكل 76">
            <a:extLst>
              <a:ext uri="{FF2B5EF4-FFF2-40B4-BE49-F238E27FC236}">
                <a16:creationId xmlns:a16="http://schemas.microsoft.com/office/drawing/2014/main" id="{C7169296-BE2C-41E5-9205-DE4A61C4DAB3}"/>
              </a:ext>
            </a:extLst>
          </p:cNvPr>
          <p:cNvSpPr/>
          <p:nvPr/>
        </p:nvSpPr>
        <p:spPr>
          <a:xfrm flipH="1">
            <a:off x="13226862" y="130563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8" name="شكل حر: شكل 77">
            <a:extLst>
              <a:ext uri="{FF2B5EF4-FFF2-40B4-BE49-F238E27FC236}">
                <a16:creationId xmlns:a16="http://schemas.microsoft.com/office/drawing/2014/main" id="{84CA98EF-144D-4A6A-845D-A824594FB39F}"/>
              </a:ext>
            </a:extLst>
          </p:cNvPr>
          <p:cNvSpPr/>
          <p:nvPr/>
        </p:nvSpPr>
        <p:spPr>
          <a:xfrm flipH="1">
            <a:off x="13226862" y="252321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9" name="شكل حر: شكل 78">
            <a:extLst>
              <a:ext uri="{FF2B5EF4-FFF2-40B4-BE49-F238E27FC236}">
                <a16:creationId xmlns:a16="http://schemas.microsoft.com/office/drawing/2014/main" id="{850C38FB-7574-4F6D-9C35-0B534DA01CF5}"/>
              </a:ext>
            </a:extLst>
          </p:cNvPr>
          <p:cNvSpPr/>
          <p:nvPr/>
        </p:nvSpPr>
        <p:spPr>
          <a:xfrm flipH="1">
            <a:off x="13226862" y="265850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0" name="شكل حر: شكل 79">
            <a:extLst>
              <a:ext uri="{FF2B5EF4-FFF2-40B4-BE49-F238E27FC236}">
                <a16:creationId xmlns:a16="http://schemas.microsoft.com/office/drawing/2014/main" id="{27619EFA-66B2-4D19-87D4-902A25D8E92E}"/>
              </a:ext>
            </a:extLst>
          </p:cNvPr>
          <p:cNvSpPr/>
          <p:nvPr/>
        </p:nvSpPr>
        <p:spPr>
          <a:xfrm flipH="1">
            <a:off x="13226862" y="238792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1" name="شكل حر: شكل 80">
            <a:extLst>
              <a:ext uri="{FF2B5EF4-FFF2-40B4-BE49-F238E27FC236}">
                <a16:creationId xmlns:a16="http://schemas.microsoft.com/office/drawing/2014/main" id="{686F6803-47AE-4038-9AA6-C023794CABDD}"/>
              </a:ext>
            </a:extLst>
          </p:cNvPr>
          <p:cNvSpPr/>
          <p:nvPr/>
        </p:nvSpPr>
        <p:spPr>
          <a:xfrm flipH="1">
            <a:off x="13226862" y="292907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2" name="شكل حر: شكل 81">
            <a:extLst>
              <a:ext uri="{FF2B5EF4-FFF2-40B4-BE49-F238E27FC236}">
                <a16:creationId xmlns:a16="http://schemas.microsoft.com/office/drawing/2014/main" id="{8C0B1816-94F7-4E2E-AA07-8D92CAFEC9D3}"/>
              </a:ext>
            </a:extLst>
          </p:cNvPr>
          <p:cNvSpPr/>
          <p:nvPr/>
        </p:nvSpPr>
        <p:spPr>
          <a:xfrm flipH="1">
            <a:off x="13226862" y="-38544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بَ</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3" name="شكل حر: شكل 82">
            <a:extLst>
              <a:ext uri="{FF2B5EF4-FFF2-40B4-BE49-F238E27FC236}">
                <a16:creationId xmlns:a16="http://schemas.microsoft.com/office/drawing/2014/main" id="{0B995518-7444-4527-B1BE-77523094BBD3}"/>
              </a:ext>
            </a:extLst>
          </p:cNvPr>
          <p:cNvSpPr/>
          <p:nvPr/>
        </p:nvSpPr>
        <p:spPr>
          <a:xfrm flipH="1">
            <a:off x="13226862" y="279378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4" name="شكل حر: شكل 83">
            <a:extLst>
              <a:ext uri="{FF2B5EF4-FFF2-40B4-BE49-F238E27FC236}">
                <a16:creationId xmlns:a16="http://schemas.microsoft.com/office/drawing/2014/main" id="{05527ADE-3657-4B0C-AF18-575A94366554}"/>
              </a:ext>
            </a:extLst>
          </p:cNvPr>
          <p:cNvSpPr/>
          <p:nvPr/>
        </p:nvSpPr>
        <p:spPr>
          <a:xfrm flipH="1">
            <a:off x="13226862" y="-11486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5" name="شكل حر: شكل 84">
            <a:extLst>
              <a:ext uri="{FF2B5EF4-FFF2-40B4-BE49-F238E27FC236}">
                <a16:creationId xmlns:a16="http://schemas.microsoft.com/office/drawing/2014/main" id="{3135999F-B41A-46AC-8F92-03DF474376AA}"/>
              </a:ext>
            </a:extLst>
          </p:cNvPr>
          <p:cNvSpPr/>
          <p:nvPr/>
        </p:nvSpPr>
        <p:spPr>
          <a:xfrm flipH="1">
            <a:off x="13226862" y="2042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6" name="شكل حر: شكل 85">
            <a:extLst>
              <a:ext uri="{FF2B5EF4-FFF2-40B4-BE49-F238E27FC236}">
                <a16:creationId xmlns:a16="http://schemas.microsoft.com/office/drawing/2014/main" id="{AD47EE85-71DE-40A1-874A-BB02F062B690}"/>
              </a:ext>
            </a:extLst>
          </p:cNvPr>
          <p:cNvSpPr/>
          <p:nvPr/>
        </p:nvSpPr>
        <p:spPr>
          <a:xfrm flipH="1">
            <a:off x="13226862" y="-25015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7" name="شكل حر: شكل 86">
            <a:extLst>
              <a:ext uri="{FF2B5EF4-FFF2-40B4-BE49-F238E27FC236}">
                <a16:creationId xmlns:a16="http://schemas.microsoft.com/office/drawing/2014/main" id="{34EF7CA5-C5A7-4C24-A01D-4787E1DD3A78}"/>
              </a:ext>
            </a:extLst>
          </p:cNvPr>
          <p:cNvSpPr/>
          <p:nvPr/>
        </p:nvSpPr>
        <p:spPr>
          <a:xfrm flipH="1">
            <a:off x="13226862" y="29099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8" name="شكل حر: شكل 87">
            <a:extLst>
              <a:ext uri="{FF2B5EF4-FFF2-40B4-BE49-F238E27FC236}">
                <a16:creationId xmlns:a16="http://schemas.microsoft.com/office/drawing/2014/main" id="{D2FC2206-8807-4C0B-96B6-CFA4EFEC5101}"/>
              </a:ext>
            </a:extLst>
          </p:cNvPr>
          <p:cNvSpPr/>
          <p:nvPr/>
        </p:nvSpPr>
        <p:spPr>
          <a:xfrm flipH="1">
            <a:off x="13226862" y="42628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9" name="شكل حر: شكل 88">
            <a:extLst>
              <a:ext uri="{FF2B5EF4-FFF2-40B4-BE49-F238E27FC236}">
                <a16:creationId xmlns:a16="http://schemas.microsoft.com/office/drawing/2014/main" id="{828885CC-85CA-49F8-8B71-999562C0A8BA}"/>
              </a:ext>
            </a:extLst>
          </p:cNvPr>
          <p:cNvSpPr/>
          <p:nvPr/>
        </p:nvSpPr>
        <p:spPr>
          <a:xfrm flipH="1">
            <a:off x="13226862" y="15570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0" name="شكل حر: شكل 89">
            <a:extLst>
              <a:ext uri="{FF2B5EF4-FFF2-40B4-BE49-F238E27FC236}">
                <a16:creationId xmlns:a16="http://schemas.microsoft.com/office/drawing/2014/main" id="{DC2BFDD6-391E-4862-876E-4B59E2ADD921}"/>
              </a:ext>
            </a:extLst>
          </p:cNvPr>
          <p:cNvSpPr/>
          <p:nvPr/>
        </p:nvSpPr>
        <p:spPr>
          <a:xfrm flipH="1">
            <a:off x="13226862" y="83214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1" name="شكل حر: شكل 90">
            <a:extLst>
              <a:ext uri="{FF2B5EF4-FFF2-40B4-BE49-F238E27FC236}">
                <a16:creationId xmlns:a16="http://schemas.microsoft.com/office/drawing/2014/main" id="{A20F0DFF-2CFA-4B7B-B58A-70C2BD156A9C}"/>
              </a:ext>
            </a:extLst>
          </p:cNvPr>
          <p:cNvSpPr/>
          <p:nvPr/>
        </p:nvSpPr>
        <p:spPr>
          <a:xfrm flipH="1">
            <a:off x="13226862" y="96742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2" name="شكل حر: شكل 91">
            <a:extLst>
              <a:ext uri="{FF2B5EF4-FFF2-40B4-BE49-F238E27FC236}">
                <a16:creationId xmlns:a16="http://schemas.microsoft.com/office/drawing/2014/main" id="{9BDFFB66-69AE-437F-92F5-B3C0FBA43D26}"/>
              </a:ext>
            </a:extLst>
          </p:cNvPr>
          <p:cNvSpPr/>
          <p:nvPr/>
        </p:nvSpPr>
        <p:spPr>
          <a:xfrm flipH="1">
            <a:off x="13226862" y="69685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3" name="شكل حر: شكل 92">
            <a:extLst>
              <a:ext uri="{FF2B5EF4-FFF2-40B4-BE49-F238E27FC236}">
                <a16:creationId xmlns:a16="http://schemas.microsoft.com/office/drawing/2014/main" id="{1B74FC72-FD5D-4945-A5B2-1B037BBA5751}"/>
              </a:ext>
            </a:extLst>
          </p:cNvPr>
          <p:cNvSpPr/>
          <p:nvPr/>
        </p:nvSpPr>
        <p:spPr>
          <a:xfrm flipH="1">
            <a:off x="13226862" y="12380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4" name="شكل حر: شكل 93">
            <a:extLst>
              <a:ext uri="{FF2B5EF4-FFF2-40B4-BE49-F238E27FC236}">
                <a16:creationId xmlns:a16="http://schemas.microsoft.com/office/drawing/2014/main" id="{A2F5AEF2-0C34-40AC-8816-EF12ABA9E6D2}"/>
              </a:ext>
            </a:extLst>
          </p:cNvPr>
          <p:cNvSpPr/>
          <p:nvPr/>
        </p:nvSpPr>
        <p:spPr>
          <a:xfrm flipH="1">
            <a:off x="13226862" y="137329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6" name="شكل حر: شكل 95">
            <a:extLst>
              <a:ext uri="{FF2B5EF4-FFF2-40B4-BE49-F238E27FC236}">
                <a16:creationId xmlns:a16="http://schemas.microsoft.com/office/drawing/2014/main" id="{3272AD21-0EB4-41E8-B301-F7F7E1341D49}"/>
              </a:ext>
            </a:extLst>
          </p:cNvPr>
          <p:cNvSpPr/>
          <p:nvPr/>
        </p:nvSpPr>
        <p:spPr>
          <a:xfrm flipH="1">
            <a:off x="13226862" y="110271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7" name="شكل حر: شكل 96">
            <a:extLst>
              <a:ext uri="{FF2B5EF4-FFF2-40B4-BE49-F238E27FC236}">
                <a16:creationId xmlns:a16="http://schemas.microsoft.com/office/drawing/2014/main" id="{29B2C71E-1E4F-482D-A66E-E4B78782AD5D}"/>
              </a:ext>
            </a:extLst>
          </p:cNvPr>
          <p:cNvSpPr/>
          <p:nvPr/>
        </p:nvSpPr>
        <p:spPr>
          <a:xfrm flipH="1">
            <a:off x="13226862" y="164386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8" name="شكل حر: شكل 97">
            <a:extLst>
              <a:ext uri="{FF2B5EF4-FFF2-40B4-BE49-F238E27FC236}">
                <a16:creationId xmlns:a16="http://schemas.microsoft.com/office/drawing/2014/main" id="{D9C4D1F4-55EC-4B5A-ADD3-1BF81BE5E8C1}"/>
              </a:ext>
            </a:extLst>
          </p:cNvPr>
          <p:cNvSpPr/>
          <p:nvPr/>
        </p:nvSpPr>
        <p:spPr>
          <a:xfrm flipH="1">
            <a:off x="13226862" y="177915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9" name="شكل حر: شكل 98">
            <a:extLst>
              <a:ext uri="{FF2B5EF4-FFF2-40B4-BE49-F238E27FC236}">
                <a16:creationId xmlns:a16="http://schemas.microsoft.com/office/drawing/2014/main" id="{125B1553-1EE1-4355-BA27-B24909644F24}"/>
              </a:ext>
            </a:extLst>
          </p:cNvPr>
          <p:cNvSpPr/>
          <p:nvPr/>
        </p:nvSpPr>
        <p:spPr>
          <a:xfrm flipH="1">
            <a:off x="13226862" y="15085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0" name="شكل حر: شكل 99">
            <a:extLst>
              <a:ext uri="{FF2B5EF4-FFF2-40B4-BE49-F238E27FC236}">
                <a16:creationId xmlns:a16="http://schemas.microsoft.com/office/drawing/2014/main" id="{F817303A-FE6C-47EB-8C9E-8B35CE04DB93}"/>
              </a:ext>
            </a:extLst>
          </p:cNvPr>
          <p:cNvSpPr/>
          <p:nvPr/>
        </p:nvSpPr>
        <p:spPr>
          <a:xfrm flipH="1">
            <a:off x="13226862" y="20497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1" name="شكل حر: شكل 100">
            <a:extLst>
              <a:ext uri="{FF2B5EF4-FFF2-40B4-BE49-F238E27FC236}">
                <a16:creationId xmlns:a16="http://schemas.microsoft.com/office/drawing/2014/main" id="{77CF56F6-7645-4DF7-AA77-9153EAC96647}"/>
              </a:ext>
            </a:extLst>
          </p:cNvPr>
          <p:cNvSpPr/>
          <p:nvPr/>
        </p:nvSpPr>
        <p:spPr>
          <a:xfrm flipH="1">
            <a:off x="13226862" y="21850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2" name="شكل حر: شكل 101">
            <a:extLst>
              <a:ext uri="{FF2B5EF4-FFF2-40B4-BE49-F238E27FC236}">
                <a16:creationId xmlns:a16="http://schemas.microsoft.com/office/drawing/2014/main" id="{FCFFC1B7-8ACA-4B2C-87D8-7D5520C95736}"/>
              </a:ext>
            </a:extLst>
          </p:cNvPr>
          <p:cNvSpPr/>
          <p:nvPr/>
        </p:nvSpPr>
        <p:spPr>
          <a:xfrm flipH="1">
            <a:off x="13226862" y="191443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3" name="شكل حر: شكل 102">
            <a:extLst>
              <a:ext uri="{FF2B5EF4-FFF2-40B4-BE49-F238E27FC236}">
                <a16:creationId xmlns:a16="http://schemas.microsoft.com/office/drawing/2014/main" id="{B6776065-2DEC-4979-8F2A-BB9D376D793D}"/>
              </a:ext>
            </a:extLst>
          </p:cNvPr>
          <p:cNvSpPr/>
          <p:nvPr/>
        </p:nvSpPr>
        <p:spPr>
          <a:xfrm flipH="1">
            <a:off x="13226862" y="24555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4" name="شكل حر: شكل 103">
            <a:extLst>
              <a:ext uri="{FF2B5EF4-FFF2-40B4-BE49-F238E27FC236}">
                <a16:creationId xmlns:a16="http://schemas.microsoft.com/office/drawing/2014/main" id="{ECCC9853-A4CB-423D-A9AC-01909CD94C70}"/>
              </a:ext>
            </a:extLst>
          </p:cNvPr>
          <p:cNvSpPr/>
          <p:nvPr/>
        </p:nvSpPr>
        <p:spPr>
          <a:xfrm flipH="1">
            <a:off x="13226862" y="259087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5" name="شكل حر: شكل 104">
            <a:extLst>
              <a:ext uri="{FF2B5EF4-FFF2-40B4-BE49-F238E27FC236}">
                <a16:creationId xmlns:a16="http://schemas.microsoft.com/office/drawing/2014/main" id="{309DB363-898F-4BF3-8A98-B12193953353}"/>
              </a:ext>
            </a:extLst>
          </p:cNvPr>
          <p:cNvSpPr/>
          <p:nvPr/>
        </p:nvSpPr>
        <p:spPr>
          <a:xfrm flipH="1">
            <a:off x="13226862" y="23202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6" name="شكل حر: شكل 105">
            <a:extLst>
              <a:ext uri="{FF2B5EF4-FFF2-40B4-BE49-F238E27FC236}">
                <a16:creationId xmlns:a16="http://schemas.microsoft.com/office/drawing/2014/main" id="{1BC28CE8-B998-4D48-AAC8-9EC3B1B4795B}"/>
              </a:ext>
            </a:extLst>
          </p:cNvPr>
          <p:cNvSpPr/>
          <p:nvPr/>
        </p:nvSpPr>
        <p:spPr>
          <a:xfrm flipH="1">
            <a:off x="13226862" y="286144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7" name="شكل حر: شكل 106">
            <a:extLst>
              <a:ext uri="{FF2B5EF4-FFF2-40B4-BE49-F238E27FC236}">
                <a16:creationId xmlns:a16="http://schemas.microsoft.com/office/drawing/2014/main" id="{95E10E2C-AA9B-4F32-94A9-79421D11AD58}"/>
              </a:ext>
            </a:extLst>
          </p:cNvPr>
          <p:cNvSpPr/>
          <p:nvPr/>
        </p:nvSpPr>
        <p:spPr>
          <a:xfrm flipH="1">
            <a:off x="13226862" y="299673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8" name="شكل حر: شكل 107">
            <a:extLst>
              <a:ext uri="{FF2B5EF4-FFF2-40B4-BE49-F238E27FC236}">
                <a16:creationId xmlns:a16="http://schemas.microsoft.com/office/drawing/2014/main" id="{7D634CED-2C04-442E-AA01-9B6A2E66721D}"/>
              </a:ext>
            </a:extLst>
          </p:cNvPr>
          <p:cNvSpPr/>
          <p:nvPr/>
        </p:nvSpPr>
        <p:spPr>
          <a:xfrm flipH="1">
            <a:off x="13226862" y="272616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9" name="شكل حر: شكل 108">
            <a:extLst>
              <a:ext uri="{FF2B5EF4-FFF2-40B4-BE49-F238E27FC236}">
                <a16:creationId xmlns:a16="http://schemas.microsoft.com/office/drawing/2014/main" id="{CD6594FB-6826-4D61-9D05-E50820820B81}"/>
              </a:ext>
            </a:extLst>
          </p:cNvPr>
          <p:cNvSpPr/>
          <p:nvPr/>
        </p:nvSpPr>
        <p:spPr>
          <a:xfrm flipH="1">
            <a:off x="13226862" y="326730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0" name="شكل حر: شكل 109">
            <a:extLst>
              <a:ext uri="{FF2B5EF4-FFF2-40B4-BE49-F238E27FC236}">
                <a16:creationId xmlns:a16="http://schemas.microsoft.com/office/drawing/2014/main" id="{7C1B280E-CCB1-42C8-9D72-B086CDCB8CDA}"/>
              </a:ext>
            </a:extLst>
          </p:cNvPr>
          <p:cNvSpPr/>
          <p:nvPr/>
        </p:nvSpPr>
        <p:spPr>
          <a:xfrm flipH="1">
            <a:off x="13226862" y="116739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1" name="شكل حر: شكل 110">
            <a:extLst>
              <a:ext uri="{FF2B5EF4-FFF2-40B4-BE49-F238E27FC236}">
                <a16:creationId xmlns:a16="http://schemas.microsoft.com/office/drawing/2014/main" id="{7013BBD6-08A9-45AC-80D5-899A4ACD50DE}"/>
              </a:ext>
            </a:extLst>
          </p:cNvPr>
          <p:cNvSpPr/>
          <p:nvPr/>
        </p:nvSpPr>
        <p:spPr>
          <a:xfrm flipH="1">
            <a:off x="13226862" y="313202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2" name="شكل حر: شكل 111">
            <a:extLst>
              <a:ext uri="{FF2B5EF4-FFF2-40B4-BE49-F238E27FC236}">
                <a16:creationId xmlns:a16="http://schemas.microsoft.com/office/drawing/2014/main" id="{129ECF75-5629-4A63-BA32-A42D876E78E3}"/>
              </a:ext>
            </a:extLst>
          </p:cNvPr>
          <p:cNvSpPr/>
          <p:nvPr/>
        </p:nvSpPr>
        <p:spPr>
          <a:xfrm flipH="1">
            <a:off x="13226862" y="143796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3" name="شكل حر: شكل 112">
            <a:extLst>
              <a:ext uri="{FF2B5EF4-FFF2-40B4-BE49-F238E27FC236}">
                <a16:creationId xmlns:a16="http://schemas.microsoft.com/office/drawing/2014/main" id="{6C1C4120-6EE8-40F0-A1CF-C868A37D914D}"/>
              </a:ext>
            </a:extLst>
          </p:cNvPr>
          <p:cNvSpPr/>
          <p:nvPr/>
        </p:nvSpPr>
        <p:spPr>
          <a:xfrm flipH="1">
            <a:off x="13226862" y="279245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4" name="شكل حر: شكل 113">
            <a:extLst>
              <a:ext uri="{FF2B5EF4-FFF2-40B4-BE49-F238E27FC236}">
                <a16:creationId xmlns:a16="http://schemas.microsoft.com/office/drawing/2014/main" id="{04D7F5FF-F049-4B9D-ACA7-EB60AD107B49}"/>
              </a:ext>
            </a:extLst>
          </p:cNvPr>
          <p:cNvSpPr/>
          <p:nvPr/>
        </p:nvSpPr>
        <p:spPr>
          <a:xfrm flipH="1">
            <a:off x="13226862" y="130268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5" name="شكل حر: شكل 114">
            <a:extLst>
              <a:ext uri="{FF2B5EF4-FFF2-40B4-BE49-F238E27FC236}">
                <a16:creationId xmlns:a16="http://schemas.microsoft.com/office/drawing/2014/main" id="{C9AD2A26-FAD1-4609-8901-9A093942204C}"/>
              </a:ext>
            </a:extLst>
          </p:cNvPr>
          <p:cNvSpPr/>
          <p:nvPr/>
        </p:nvSpPr>
        <p:spPr>
          <a:xfrm flipH="1">
            <a:off x="13226862" y="306303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6" name="شكل حر: شكل 115">
            <a:extLst>
              <a:ext uri="{FF2B5EF4-FFF2-40B4-BE49-F238E27FC236}">
                <a16:creationId xmlns:a16="http://schemas.microsoft.com/office/drawing/2014/main" id="{DF3D0F68-C4EE-49BF-9776-CF17C5B9F428}"/>
              </a:ext>
            </a:extLst>
          </p:cNvPr>
          <p:cNvSpPr/>
          <p:nvPr/>
        </p:nvSpPr>
        <p:spPr>
          <a:xfrm flipH="1">
            <a:off x="13226862" y="117032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7" name="شكل حر: شكل 116">
            <a:extLst>
              <a:ext uri="{FF2B5EF4-FFF2-40B4-BE49-F238E27FC236}">
                <a16:creationId xmlns:a16="http://schemas.microsoft.com/office/drawing/2014/main" id="{D2785D29-7C0C-4B40-A7C4-34E257B88C0E}"/>
              </a:ext>
            </a:extLst>
          </p:cNvPr>
          <p:cNvSpPr/>
          <p:nvPr/>
        </p:nvSpPr>
        <p:spPr>
          <a:xfrm flipH="1">
            <a:off x="13226862" y="292774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8" name="شكل حر: شكل 117">
            <a:extLst>
              <a:ext uri="{FF2B5EF4-FFF2-40B4-BE49-F238E27FC236}">
                <a16:creationId xmlns:a16="http://schemas.microsoft.com/office/drawing/2014/main" id="{CFB65943-0652-490D-9710-61772E4680EB}"/>
              </a:ext>
            </a:extLst>
          </p:cNvPr>
          <p:cNvSpPr/>
          <p:nvPr/>
        </p:nvSpPr>
        <p:spPr>
          <a:xfrm flipH="1">
            <a:off x="13226862" y="14409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9" name="شكل حر: شكل 118">
            <a:extLst>
              <a:ext uri="{FF2B5EF4-FFF2-40B4-BE49-F238E27FC236}">
                <a16:creationId xmlns:a16="http://schemas.microsoft.com/office/drawing/2014/main" id="{42EBD771-4FFC-4238-826C-224BFB2B2DA1}"/>
              </a:ext>
            </a:extLst>
          </p:cNvPr>
          <p:cNvSpPr/>
          <p:nvPr/>
        </p:nvSpPr>
        <p:spPr>
          <a:xfrm flipH="1">
            <a:off x="13226862" y="157619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0" name="شكل حر: شكل 119">
            <a:extLst>
              <a:ext uri="{FF2B5EF4-FFF2-40B4-BE49-F238E27FC236}">
                <a16:creationId xmlns:a16="http://schemas.microsoft.com/office/drawing/2014/main" id="{C72F8247-68E4-4003-9105-007045218B0C}"/>
              </a:ext>
            </a:extLst>
          </p:cNvPr>
          <p:cNvSpPr/>
          <p:nvPr/>
        </p:nvSpPr>
        <p:spPr>
          <a:xfrm flipH="1">
            <a:off x="13226862" y="130561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1" name="شكل حر: شكل 120">
            <a:extLst>
              <a:ext uri="{FF2B5EF4-FFF2-40B4-BE49-F238E27FC236}">
                <a16:creationId xmlns:a16="http://schemas.microsoft.com/office/drawing/2014/main" id="{0999BD7A-8C77-4D6C-95D8-8E5BBFFC4EF2}"/>
              </a:ext>
            </a:extLst>
          </p:cNvPr>
          <p:cNvSpPr/>
          <p:nvPr/>
        </p:nvSpPr>
        <p:spPr>
          <a:xfrm flipH="1">
            <a:off x="13226862" y="184676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2" name="شكل حر: شكل 121">
            <a:extLst>
              <a:ext uri="{FF2B5EF4-FFF2-40B4-BE49-F238E27FC236}">
                <a16:creationId xmlns:a16="http://schemas.microsoft.com/office/drawing/2014/main" id="{144CF613-0C67-4EF1-B29F-943E9CF6FAFF}"/>
              </a:ext>
            </a:extLst>
          </p:cNvPr>
          <p:cNvSpPr/>
          <p:nvPr/>
        </p:nvSpPr>
        <p:spPr>
          <a:xfrm flipH="1">
            <a:off x="13226862" y="198205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3" name="شكل حر: شكل 122">
            <a:extLst>
              <a:ext uri="{FF2B5EF4-FFF2-40B4-BE49-F238E27FC236}">
                <a16:creationId xmlns:a16="http://schemas.microsoft.com/office/drawing/2014/main" id="{C157878C-776C-4EDA-8AC4-8B570FC9D3A3}"/>
              </a:ext>
            </a:extLst>
          </p:cNvPr>
          <p:cNvSpPr/>
          <p:nvPr/>
        </p:nvSpPr>
        <p:spPr>
          <a:xfrm flipH="1">
            <a:off x="13226862" y="17114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4" name="شكل حر: شكل 123">
            <a:extLst>
              <a:ext uri="{FF2B5EF4-FFF2-40B4-BE49-F238E27FC236}">
                <a16:creationId xmlns:a16="http://schemas.microsoft.com/office/drawing/2014/main" id="{5919CC72-E0A8-4719-9877-1EA6A2AF3282}"/>
              </a:ext>
            </a:extLst>
          </p:cNvPr>
          <p:cNvSpPr/>
          <p:nvPr/>
        </p:nvSpPr>
        <p:spPr>
          <a:xfrm flipH="1">
            <a:off x="13226862" y="22526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5" name="شكل حر: شكل 124">
            <a:extLst>
              <a:ext uri="{FF2B5EF4-FFF2-40B4-BE49-F238E27FC236}">
                <a16:creationId xmlns:a16="http://schemas.microsoft.com/office/drawing/2014/main" id="{86DA54B7-0359-480A-B20B-3155094EDAA4}"/>
              </a:ext>
            </a:extLst>
          </p:cNvPr>
          <p:cNvSpPr/>
          <p:nvPr/>
        </p:nvSpPr>
        <p:spPr>
          <a:xfrm flipH="1">
            <a:off x="13226862" y="23879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6" name="شكل حر: شكل 125">
            <a:extLst>
              <a:ext uri="{FF2B5EF4-FFF2-40B4-BE49-F238E27FC236}">
                <a16:creationId xmlns:a16="http://schemas.microsoft.com/office/drawing/2014/main" id="{EAE4EEDC-1BD7-491C-945C-1558EB85A189}"/>
              </a:ext>
            </a:extLst>
          </p:cNvPr>
          <p:cNvSpPr/>
          <p:nvPr/>
        </p:nvSpPr>
        <p:spPr>
          <a:xfrm flipH="1">
            <a:off x="13226862" y="-33446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7" name="شكل حر: شكل 126">
            <a:extLst>
              <a:ext uri="{FF2B5EF4-FFF2-40B4-BE49-F238E27FC236}">
                <a16:creationId xmlns:a16="http://schemas.microsoft.com/office/drawing/2014/main" id="{6FF1FD12-6050-48FC-91C2-B6D39DEB3CCB}"/>
              </a:ext>
            </a:extLst>
          </p:cNvPr>
          <p:cNvSpPr/>
          <p:nvPr/>
        </p:nvSpPr>
        <p:spPr>
          <a:xfrm flipH="1">
            <a:off x="13226862" y="279377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8" name="شكل حر: شكل 127">
            <a:extLst>
              <a:ext uri="{FF2B5EF4-FFF2-40B4-BE49-F238E27FC236}">
                <a16:creationId xmlns:a16="http://schemas.microsoft.com/office/drawing/2014/main" id="{A3E7EACA-AA19-4C20-A7F6-2326AAA3F71B}"/>
              </a:ext>
            </a:extLst>
          </p:cNvPr>
          <p:cNvSpPr/>
          <p:nvPr/>
        </p:nvSpPr>
        <p:spPr>
          <a:xfrm flipH="1">
            <a:off x="13226862" y="319966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38877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80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500" fill="hold"/>
                                        <p:tgtEl>
                                          <p:spTgt spid="49"/>
                                        </p:tgtEl>
                                        <p:attrNameLst>
                                          <p:attrName>ppt_x</p:attrName>
                                        </p:attrNameLst>
                                      </p:cBhvr>
                                      <p:tavLst>
                                        <p:tav tm="0">
                                          <p:val>
                                            <p:strVal val="0-#ppt_w/2"/>
                                          </p:val>
                                        </p:tav>
                                        <p:tav tm="100000">
                                          <p:val>
                                            <p:strVal val="#ppt_x"/>
                                          </p:val>
                                        </p:tav>
                                      </p:tavLst>
                                    </p:anim>
                                    <p:anim calcmode="lin" valueType="num">
                                      <p:cBhvr additive="base">
                                        <p:cTn id="12" dur="3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75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3500" fill="hold"/>
                                        <p:tgtEl>
                                          <p:spTgt spid="50"/>
                                        </p:tgtEl>
                                        <p:attrNameLst>
                                          <p:attrName>ppt_x</p:attrName>
                                        </p:attrNameLst>
                                      </p:cBhvr>
                                      <p:tavLst>
                                        <p:tav tm="0">
                                          <p:val>
                                            <p:strVal val="0-#ppt_w/2"/>
                                          </p:val>
                                        </p:tav>
                                        <p:tav tm="100000">
                                          <p:val>
                                            <p:strVal val="#ppt_x"/>
                                          </p:val>
                                        </p:tav>
                                      </p:tavLst>
                                    </p:anim>
                                    <p:anim calcmode="lin" valueType="num">
                                      <p:cBhvr additive="base">
                                        <p:cTn id="16" dur="3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3500" fill="hold"/>
                                        <p:tgtEl>
                                          <p:spTgt spid="51"/>
                                        </p:tgtEl>
                                        <p:attrNameLst>
                                          <p:attrName>ppt_x</p:attrName>
                                        </p:attrNameLst>
                                      </p:cBhvr>
                                      <p:tavLst>
                                        <p:tav tm="0">
                                          <p:val>
                                            <p:strVal val="0-#ppt_w/2"/>
                                          </p:val>
                                        </p:tav>
                                        <p:tav tm="100000">
                                          <p:val>
                                            <p:strVal val="#ppt_x"/>
                                          </p:val>
                                        </p:tav>
                                      </p:tavLst>
                                    </p:anim>
                                    <p:anim calcmode="lin" valueType="num">
                                      <p:cBhvr additive="base">
                                        <p:cTn id="20" dur="3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3500" fill="hold"/>
                                        <p:tgtEl>
                                          <p:spTgt spid="52"/>
                                        </p:tgtEl>
                                        <p:attrNameLst>
                                          <p:attrName>ppt_x</p:attrName>
                                        </p:attrNameLst>
                                      </p:cBhvr>
                                      <p:tavLst>
                                        <p:tav tm="0">
                                          <p:val>
                                            <p:strVal val="0-#ppt_w/2"/>
                                          </p:val>
                                        </p:tav>
                                        <p:tav tm="100000">
                                          <p:val>
                                            <p:strVal val="#ppt_x"/>
                                          </p:val>
                                        </p:tav>
                                      </p:tavLst>
                                    </p:anim>
                                    <p:anim calcmode="lin" valueType="num">
                                      <p:cBhvr additive="base">
                                        <p:cTn id="26" dur="3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75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3500" fill="hold"/>
                                        <p:tgtEl>
                                          <p:spTgt spid="53"/>
                                        </p:tgtEl>
                                        <p:attrNameLst>
                                          <p:attrName>ppt_x</p:attrName>
                                        </p:attrNameLst>
                                      </p:cBhvr>
                                      <p:tavLst>
                                        <p:tav tm="0">
                                          <p:val>
                                            <p:strVal val="0-#ppt_w/2"/>
                                          </p:val>
                                        </p:tav>
                                        <p:tav tm="100000">
                                          <p:val>
                                            <p:strVal val="#ppt_x"/>
                                          </p:val>
                                        </p:tav>
                                      </p:tavLst>
                                    </p:anim>
                                    <p:anim calcmode="lin" valueType="num">
                                      <p:cBhvr additive="base">
                                        <p:cTn id="30" dur="3500" fill="hold"/>
                                        <p:tgtEl>
                                          <p:spTgt spid="5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25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3500" fill="hold"/>
                                        <p:tgtEl>
                                          <p:spTgt spid="54"/>
                                        </p:tgtEl>
                                        <p:attrNameLst>
                                          <p:attrName>ppt_x</p:attrName>
                                        </p:attrNameLst>
                                      </p:cBhvr>
                                      <p:tavLst>
                                        <p:tav tm="0">
                                          <p:val>
                                            <p:strVal val="0-#ppt_w/2"/>
                                          </p:val>
                                        </p:tav>
                                        <p:tav tm="100000">
                                          <p:val>
                                            <p:strVal val="#ppt_x"/>
                                          </p:val>
                                        </p:tav>
                                      </p:tavLst>
                                    </p:anim>
                                    <p:anim calcmode="lin" valueType="num">
                                      <p:cBhvr additive="base">
                                        <p:cTn id="34" dur="3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3500" fill="hold"/>
                                        <p:tgtEl>
                                          <p:spTgt spid="55"/>
                                        </p:tgtEl>
                                        <p:attrNameLst>
                                          <p:attrName>ppt_x</p:attrName>
                                        </p:attrNameLst>
                                      </p:cBhvr>
                                      <p:tavLst>
                                        <p:tav tm="0">
                                          <p:val>
                                            <p:strVal val="0-#ppt_w/2"/>
                                          </p:val>
                                        </p:tav>
                                        <p:tav tm="100000">
                                          <p:val>
                                            <p:strVal val="#ppt_x"/>
                                          </p:val>
                                        </p:tav>
                                      </p:tavLst>
                                    </p:anim>
                                    <p:anim calcmode="lin" valueType="num">
                                      <p:cBhvr additive="base">
                                        <p:cTn id="40" dur="3500" fill="hold"/>
                                        <p:tgtEl>
                                          <p:spTgt spid="5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5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3500" fill="hold"/>
                                        <p:tgtEl>
                                          <p:spTgt spid="56"/>
                                        </p:tgtEl>
                                        <p:attrNameLst>
                                          <p:attrName>ppt_x</p:attrName>
                                        </p:attrNameLst>
                                      </p:cBhvr>
                                      <p:tavLst>
                                        <p:tav tm="0">
                                          <p:val>
                                            <p:strVal val="0-#ppt_w/2"/>
                                          </p:val>
                                        </p:tav>
                                        <p:tav tm="100000">
                                          <p:val>
                                            <p:strVal val="#ppt_x"/>
                                          </p:val>
                                        </p:tav>
                                      </p:tavLst>
                                    </p:anim>
                                    <p:anim calcmode="lin" valueType="num">
                                      <p:cBhvr additive="base">
                                        <p:cTn id="44" dur="3500" fill="hold"/>
                                        <p:tgtEl>
                                          <p:spTgt spid="5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25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3500" fill="hold"/>
                                        <p:tgtEl>
                                          <p:spTgt spid="57"/>
                                        </p:tgtEl>
                                        <p:attrNameLst>
                                          <p:attrName>ppt_x</p:attrName>
                                        </p:attrNameLst>
                                      </p:cBhvr>
                                      <p:tavLst>
                                        <p:tav tm="0">
                                          <p:val>
                                            <p:strVal val="0-#ppt_w/2"/>
                                          </p:val>
                                        </p:tav>
                                        <p:tav tm="100000">
                                          <p:val>
                                            <p:strVal val="#ppt_x"/>
                                          </p:val>
                                        </p:tav>
                                      </p:tavLst>
                                    </p:anim>
                                    <p:anim calcmode="lin" valueType="num">
                                      <p:cBhvr additive="base">
                                        <p:cTn id="48" dur="3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3500" fill="hold"/>
                                        <p:tgtEl>
                                          <p:spTgt spid="58"/>
                                        </p:tgtEl>
                                        <p:attrNameLst>
                                          <p:attrName>ppt_x</p:attrName>
                                        </p:attrNameLst>
                                      </p:cBhvr>
                                      <p:tavLst>
                                        <p:tav tm="0">
                                          <p:val>
                                            <p:strVal val="0-#ppt_w/2"/>
                                          </p:val>
                                        </p:tav>
                                        <p:tav tm="100000">
                                          <p:val>
                                            <p:strVal val="#ppt_x"/>
                                          </p:val>
                                        </p:tav>
                                      </p:tavLst>
                                    </p:anim>
                                    <p:anim calcmode="lin" valueType="num">
                                      <p:cBhvr additive="base">
                                        <p:cTn id="54" dur="3500" fill="hold"/>
                                        <p:tgtEl>
                                          <p:spTgt spid="5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750"/>
                                  </p:stCondLst>
                                  <p:childTnLst>
                                    <p:set>
                                      <p:cBhvr>
                                        <p:cTn id="56" dur="1" fill="hold">
                                          <p:stCondLst>
                                            <p:cond delay="0"/>
                                          </p:stCondLst>
                                        </p:cTn>
                                        <p:tgtEl>
                                          <p:spTgt spid="59"/>
                                        </p:tgtEl>
                                        <p:attrNameLst>
                                          <p:attrName>style.visibility</p:attrName>
                                        </p:attrNameLst>
                                      </p:cBhvr>
                                      <p:to>
                                        <p:strVal val="visible"/>
                                      </p:to>
                                    </p:set>
                                    <p:anim calcmode="lin" valueType="num">
                                      <p:cBhvr additive="base">
                                        <p:cTn id="57" dur="3500" fill="hold"/>
                                        <p:tgtEl>
                                          <p:spTgt spid="59"/>
                                        </p:tgtEl>
                                        <p:attrNameLst>
                                          <p:attrName>ppt_x</p:attrName>
                                        </p:attrNameLst>
                                      </p:cBhvr>
                                      <p:tavLst>
                                        <p:tav tm="0">
                                          <p:val>
                                            <p:strVal val="0-#ppt_w/2"/>
                                          </p:val>
                                        </p:tav>
                                        <p:tav tm="100000">
                                          <p:val>
                                            <p:strVal val="#ppt_x"/>
                                          </p:val>
                                        </p:tav>
                                      </p:tavLst>
                                    </p:anim>
                                    <p:anim calcmode="lin" valueType="num">
                                      <p:cBhvr additive="base">
                                        <p:cTn id="58" dur="3500" fill="hold"/>
                                        <p:tgtEl>
                                          <p:spTgt spid="5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250"/>
                                  </p:stCondLst>
                                  <p:childTnLst>
                                    <p:set>
                                      <p:cBhvr>
                                        <p:cTn id="60" dur="1" fill="hold">
                                          <p:stCondLst>
                                            <p:cond delay="0"/>
                                          </p:stCondLst>
                                        </p:cTn>
                                        <p:tgtEl>
                                          <p:spTgt spid="60"/>
                                        </p:tgtEl>
                                        <p:attrNameLst>
                                          <p:attrName>style.visibility</p:attrName>
                                        </p:attrNameLst>
                                      </p:cBhvr>
                                      <p:to>
                                        <p:strVal val="visible"/>
                                      </p:to>
                                    </p:set>
                                    <p:anim calcmode="lin" valueType="num">
                                      <p:cBhvr additive="base">
                                        <p:cTn id="61" dur="3500" fill="hold"/>
                                        <p:tgtEl>
                                          <p:spTgt spid="60"/>
                                        </p:tgtEl>
                                        <p:attrNameLst>
                                          <p:attrName>ppt_x</p:attrName>
                                        </p:attrNameLst>
                                      </p:cBhvr>
                                      <p:tavLst>
                                        <p:tav tm="0">
                                          <p:val>
                                            <p:strVal val="0-#ppt_w/2"/>
                                          </p:val>
                                        </p:tav>
                                        <p:tav tm="100000">
                                          <p:val>
                                            <p:strVal val="#ppt_x"/>
                                          </p:val>
                                        </p:tav>
                                      </p:tavLst>
                                    </p:anim>
                                    <p:anim calcmode="lin" valueType="num">
                                      <p:cBhvr additive="base">
                                        <p:cTn id="62" dur="3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additive="base">
                                        <p:cTn id="67" dur="3500" fill="hold"/>
                                        <p:tgtEl>
                                          <p:spTgt spid="61"/>
                                        </p:tgtEl>
                                        <p:attrNameLst>
                                          <p:attrName>ppt_x</p:attrName>
                                        </p:attrNameLst>
                                      </p:cBhvr>
                                      <p:tavLst>
                                        <p:tav tm="0">
                                          <p:val>
                                            <p:strVal val="0-#ppt_w/2"/>
                                          </p:val>
                                        </p:tav>
                                        <p:tav tm="100000">
                                          <p:val>
                                            <p:strVal val="#ppt_x"/>
                                          </p:val>
                                        </p:tav>
                                      </p:tavLst>
                                    </p:anim>
                                    <p:anim calcmode="lin" valueType="num">
                                      <p:cBhvr additive="base">
                                        <p:cTn id="68" dur="3500" fill="hold"/>
                                        <p:tgtEl>
                                          <p:spTgt spid="6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75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3500" fill="hold"/>
                                        <p:tgtEl>
                                          <p:spTgt spid="62"/>
                                        </p:tgtEl>
                                        <p:attrNameLst>
                                          <p:attrName>ppt_x</p:attrName>
                                        </p:attrNameLst>
                                      </p:cBhvr>
                                      <p:tavLst>
                                        <p:tav tm="0">
                                          <p:val>
                                            <p:strVal val="0-#ppt_w/2"/>
                                          </p:val>
                                        </p:tav>
                                        <p:tav tm="100000">
                                          <p:val>
                                            <p:strVal val="#ppt_x"/>
                                          </p:val>
                                        </p:tav>
                                      </p:tavLst>
                                    </p:anim>
                                    <p:anim calcmode="lin" valueType="num">
                                      <p:cBhvr additive="base">
                                        <p:cTn id="72" dur="3500" fill="hold"/>
                                        <p:tgtEl>
                                          <p:spTgt spid="6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125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3500" fill="hold"/>
                                        <p:tgtEl>
                                          <p:spTgt spid="63"/>
                                        </p:tgtEl>
                                        <p:attrNameLst>
                                          <p:attrName>ppt_x</p:attrName>
                                        </p:attrNameLst>
                                      </p:cBhvr>
                                      <p:tavLst>
                                        <p:tav tm="0">
                                          <p:val>
                                            <p:strVal val="0-#ppt_w/2"/>
                                          </p:val>
                                        </p:tav>
                                        <p:tav tm="100000">
                                          <p:val>
                                            <p:strVal val="#ppt_x"/>
                                          </p:val>
                                        </p:tav>
                                      </p:tavLst>
                                    </p:anim>
                                    <p:anim calcmode="lin" valueType="num">
                                      <p:cBhvr additive="base">
                                        <p:cTn id="76" dur="3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64"/>
                                        </p:tgtEl>
                                        <p:attrNameLst>
                                          <p:attrName>style.visibility</p:attrName>
                                        </p:attrNameLst>
                                      </p:cBhvr>
                                      <p:to>
                                        <p:strVal val="visible"/>
                                      </p:to>
                                    </p:set>
                                    <p:anim calcmode="lin" valueType="num">
                                      <p:cBhvr additive="base">
                                        <p:cTn id="81" dur="3500" fill="hold"/>
                                        <p:tgtEl>
                                          <p:spTgt spid="64"/>
                                        </p:tgtEl>
                                        <p:attrNameLst>
                                          <p:attrName>ppt_x</p:attrName>
                                        </p:attrNameLst>
                                      </p:cBhvr>
                                      <p:tavLst>
                                        <p:tav tm="0">
                                          <p:val>
                                            <p:strVal val="0-#ppt_w/2"/>
                                          </p:val>
                                        </p:tav>
                                        <p:tav tm="100000">
                                          <p:val>
                                            <p:strVal val="#ppt_x"/>
                                          </p:val>
                                        </p:tav>
                                      </p:tavLst>
                                    </p:anim>
                                    <p:anim calcmode="lin" valueType="num">
                                      <p:cBhvr additive="base">
                                        <p:cTn id="82" dur="3500" fill="hold"/>
                                        <p:tgtEl>
                                          <p:spTgt spid="64"/>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800"/>
                                  </p:stCondLst>
                                  <p:childTnLst>
                                    <p:set>
                                      <p:cBhvr>
                                        <p:cTn id="84" dur="1" fill="hold">
                                          <p:stCondLst>
                                            <p:cond delay="0"/>
                                          </p:stCondLst>
                                        </p:cTn>
                                        <p:tgtEl>
                                          <p:spTgt spid="65"/>
                                        </p:tgtEl>
                                        <p:attrNameLst>
                                          <p:attrName>style.visibility</p:attrName>
                                        </p:attrNameLst>
                                      </p:cBhvr>
                                      <p:to>
                                        <p:strVal val="visible"/>
                                      </p:to>
                                    </p:set>
                                    <p:anim calcmode="lin" valueType="num">
                                      <p:cBhvr additive="base">
                                        <p:cTn id="85" dur="3500" fill="hold"/>
                                        <p:tgtEl>
                                          <p:spTgt spid="65"/>
                                        </p:tgtEl>
                                        <p:attrNameLst>
                                          <p:attrName>ppt_x</p:attrName>
                                        </p:attrNameLst>
                                      </p:cBhvr>
                                      <p:tavLst>
                                        <p:tav tm="0">
                                          <p:val>
                                            <p:strVal val="0-#ppt_w/2"/>
                                          </p:val>
                                        </p:tav>
                                        <p:tav tm="100000">
                                          <p:val>
                                            <p:strVal val="#ppt_x"/>
                                          </p:val>
                                        </p:tav>
                                      </p:tavLst>
                                    </p:anim>
                                    <p:anim calcmode="lin" valueType="num">
                                      <p:cBhvr additive="base">
                                        <p:cTn id="86" dur="3500" fill="hold"/>
                                        <p:tgtEl>
                                          <p:spTgt spid="65"/>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300"/>
                                  </p:stCondLst>
                                  <p:childTnLst>
                                    <p:set>
                                      <p:cBhvr>
                                        <p:cTn id="88" dur="1" fill="hold">
                                          <p:stCondLst>
                                            <p:cond delay="0"/>
                                          </p:stCondLst>
                                        </p:cTn>
                                        <p:tgtEl>
                                          <p:spTgt spid="66"/>
                                        </p:tgtEl>
                                        <p:attrNameLst>
                                          <p:attrName>style.visibility</p:attrName>
                                        </p:attrNameLst>
                                      </p:cBhvr>
                                      <p:to>
                                        <p:strVal val="visible"/>
                                      </p:to>
                                    </p:set>
                                    <p:anim calcmode="lin" valueType="num">
                                      <p:cBhvr additive="base">
                                        <p:cTn id="89" dur="3500" fill="hold"/>
                                        <p:tgtEl>
                                          <p:spTgt spid="66"/>
                                        </p:tgtEl>
                                        <p:attrNameLst>
                                          <p:attrName>ppt_x</p:attrName>
                                        </p:attrNameLst>
                                      </p:cBhvr>
                                      <p:tavLst>
                                        <p:tav tm="0">
                                          <p:val>
                                            <p:strVal val="0-#ppt_w/2"/>
                                          </p:val>
                                        </p:tav>
                                        <p:tav tm="100000">
                                          <p:val>
                                            <p:strVal val="#ppt_x"/>
                                          </p:val>
                                        </p:tav>
                                      </p:tavLst>
                                    </p:anim>
                                    <p:anim calcmode="lin" valueType="num">
                                      <p:cBhvr additive="base">
                                        <p:cTn id="90" dur="3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67"/>
                                        </p:tgtEl>
                                        <p:attrNameLst>
                                          <p:attrName>style.visibility</p:attrName>
                                        </p:attrNameLst>
                                      </p:cBhvr>
                                      <p:to>
                                        <p:strVal val="visible"/>
                                      </p:to>
                                    </p:set>
                                    <p:anim calcmode="lin" valueType="num">
                                      <p:cBhvr additive="base">
                                        <p:cTn id="95" dur="3500" fill="hold"/>
                                        <p:tgtEl>
                                          <p:spTgt spid="67"/>
                                        </p:tgtEl>
                                        <p:attrNameLst>
                                          <p:attrName>ppt_x</p:attrName>
                                        </p:attrNameLst>
                                      </p:cBhvr>
                                      <p:tavLst>
                                        <p:tav tm="0">
                                          <p:val>
                                            <p:strVal val="0-#ppt_w/2"/>
                                          </p:val>
                                        </p:tav>
                                        <p:tav tm="100000">
                                          <p:val>
                                            <p:strVal val="#ppt_x"/>
                                          </p:val>
                                        </p:tav>
                                      </p:tavLst>
                                    </p:anim>
                                    <p:anim calcmode="lin" valueType="num">
                                      <p:cBhvr additive="base">
                                        <p:cTn id="96" dur="3500" fill="hold"/>
                                        <p:tgtEl>
                                          <p:spTgt spid="6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750"/>
                                  </p:stCondLst>
                                  <p:childTnLst>
                                    <p:set>
                                      <p:cBhvr>
                                        <p:cTn id="98" dur="1" fill="hold">
                                          <p:stCondLst>
                                            <p:cond delay="0"/>
                                          </p:stCondLst>
                                        </p:cTn>
                                        <p:tgtEl>
                                          <p:spTgt spid="68"/>
                                        </p:tgtEl>
                                        <p:attrNameLst>
                                          <p:attrName>style.visibility</p:attrName>
                                        </p:attrNameLst>
                                      </p:cBhvr>
                                      <p:to>
                                        <p:strVal val="visible"/>
                                      </p:to>
                                    </p:set>
                                    <p:anim calcmode="lin" valueType="num">
                                      <p:cBhvr additive="base">
                                        <p:cTn id="99" dur="3500" fill="hold"/>
                                        <p:tgtEl>
                                          <p:spTgt spid="68"/>
                                        </p:tgtEl>
                                        <p:attrNameLst>
                                          <p:attrName>ppt_x</p:attrName>
                                        </p:attrNameLst>
                                      </p:cBhvr>
                                      <p:tavLst>
                                        <p:tav tm="0">
                                          <p:val>
                                            <p:strVal val="0-#ppt_w/2"/>
                                          </p:val>
                                        </p:tav>
                                        <p:tav tm="100000">
                                          <p:val>
                                            <p:strVal val="#ppt_x"/>
                                          </p:val>
                                        </p:tav>
                                      </p:tavLst>
                                    </p:anim>
                                    <p:anim calcmode="lin" valueType="num">
                                      <p:cBhvr additive="base">
                                        <p:cTn id="100" dur="3500" fill="hold"/>
                                        <p:tgtEl>
                                          <p:spTgt spid="68"/>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1500"/>
                                  </p:stCondLst>
                                  <p:childTnLst>
                                    <p:set>
                                      <p:cBhvr>
                                        <p:cTn id="102" dur="1" fill="hold">
                                          <p:stCondLst>
                                            <p:cond delay="0"/>
                                          </p:stCondLst>
                                        </p:cTn>
                                        <p:tgtEl>
                                          <p:spTgt spid="73"/>
                                        </p:tgtEl>
                                        <p:attrNameLst>
                                          <p:attrName>style.visibility</p:attrName>
                                        </p:attrNameLst>
                                      </p:cBhvr>
                                      <p:to>
                                        <p:strVal val="visible"/>
                                      </p:to>
                                    </p:set>
                                    <p:anim calcmode="lin" valueType="num">
                                      <p:cBhvr additive="base">
                                        <p:cTn id="103" dur="3500" fill="hold"/>
                                        <p:tgtEl>
                                          <p:spTgt spid="73"/>
                                        </p:tgtEl>
                                        <p:attrNameLst>
                                          <p:attrName>ppt_x</p:attrName>
                                        </p:attrNameLst>
                                      </p:cBhvr>
                                      <p:tavLst>
                                        <p:tav tm="0">
                                          <p:val>
                                            <p:strVal val="0-#ppt_w/2"/>
                                          </p:val>
                                        </p:tav>
                                        <p:tav tm="100000">
                                          <p:val>
                                            <p:strVal val="#ppt_x"/>
                                          </p:val>
                                        </p:tav>
                                      </p:tavLst>
                                    </p:anim>
                                    <p:anim calcmode="lin" valueType="num">
                                      <p:cBhvr additive="base">
                                        <p:cTn id="104" dur="3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additive="base">
                                        <p:cTn id="109" dur="3500" fill="hold"/>
                                        <p:tgtEl>
                                          <p:spTgt spid="74"/>
                                        </p:tgtEl>
                                        <p:attrNameLst>
                                          <p:attrName>ppt_x</p:attrName>
                                        </p:attrNameLst>
                                      </p:cBhvr>
                                      <p:tavLst>
                                        <p:tav tm="0">
                                          <p:val>
                                            <p:strVal val="0-#ppt_w/2"/>
                                          </p:val>
                                        </p:tav>
                                        <p:tav tm="100000">
                                          <p:val>
                                            <p:strVal val="#ppt_x"/>
                                          </p:val>
                                        </p:tav>
                                      </p:tavLst>
                                    </p:anim>
                                    <p:anim calcmode="lin" valueType="num">
                                      <p:cBhvr additive="base">
                                        <p:cTn id="110" dur="3500" fill="hold"/>
                                        <p:tgtEl>
                                          <p:spTgt spid="74"/>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750"/>
                                  </p:stCondLst>
                                  <p:childTnLst>
                                    <p:set>
                                      <p:cBhvr>
                                        <p:cTn id="112" dur="1" fill="hold">
                                          <p:stCondLst>
                                            <p:cond delay="0"/>
                                          </p:stCondLst>
                                        </p:cTn>
                                        <p:tgtEl>
                                          <p:spTgt spid="75"/>
                                        </p:tgtEl>
                                        <p:attrNameLst>
                                          <p:attrName>style.visibility</p:attrName>
                                        </p:attrNameLst>
                                      </p:cBhvr>
                                      <p:to>
                                        <p:strVal val="visible"/>
                                      </p:to>
                                    </p:set>
                                    <p:anim calcmode="lin" valueType="num">
                                      <p:cBhvr additive="base">
                                        <p:cTn id="113" dur="3500" fill="hold"/>
                                        <p:tgtEl>
                                          <p:spTgt spid="75"/>
                                        </p:tgtEl>
                                        <p:attrNameLst>
                                          <p:attrName>ppt_x</p:attrName>
                                        </p:attrNameLst>
                                      </p:cBhvr>
                                      <p:tavLst>
                                        <p:tav tm="0">
                                          <p:val>
                                            <p:strVal val="0-#ppt_w/2"/>
                                          </p:val>
                                        </p:tav>
                                        <p:tav tm="100000">
                                          <p:val>
                                            <p:strVal val="#ppt_x"/>
                                          </p:val>
                                        </p:tav>
                                      </p:tavLst>
                                    </p:anim>
                                    <p:anim calcmode="lin" valueType="num">
                                      <p:cBhvr additive="base">
                                        <p:cTn id="114" dur="3500" fill="hold"/>
                                        <p:tgtEl>
                                          <p:spTgt spid="75"/>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1500"/>
                                  </p:stCondLst>
                                  <p:childTnLst>
                                    <p:set>
                                      <p:cBhvr>
                                        <p:cTn id="116" dur="1" fill="hold">
                                          <p:stCondLst>
                                            <p:cond delay="0"/>
                                          </p:stCondLst>
                                        </p:cTn>
                                        <p:tgtEl>
                                          <p:spTgt spid="76"/>
                                        </p:tgtEl>
                                        <p:attrNameLst>
                                          <p:attrName>style.visibility</p:attrName>
                                        </p:attrNameLst>
                                      </p:cBhvr>
                                      <p:to>
                                        <p:strVal val="visible"/>
                                      </p:to>
                                    </p:set>
                                    <p:anim calcmode="lin" valueType="num">
                                      <p:cBhvr additive="base">
                                        <p:cTn id="117" dur="3500" fill="hold"/>
                                        <p:tgtEl>
                                          <p:spTgt spid="76"/>
                                        </p:tgtEl>
                                        <p:attrNameLst>
                                          <p:attrName>ppt_x</p:attrName>
                                        </p:attrNameLst>
                                      </p:cBhvr>
                                      <p:tavLst>
                                        <p:tav tm="0">
                                          <p:val>
                                            <p:strVal val="0-#ppt_w/2"/>
                                          </p:val>
                                        </p:tav>
                                        <p:tav tm="100000">
                                          <p:val>
                                            <p:strVal val="#ppt_x"/>
                                          </p:val>
                                        </p:tav>
                                      </p:tavLst>
                                    </p:anim>
                                    <p:anim calcmode="lin" valueType="num">
                                      <p:cBhvr additive="base">
                                        <p:cTn id="118" dur="3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8" fill="hold" grpId="0" nodeType="clickEffect">
                                  <p:stCondLst>
                                    <p:cond delay="0"/>
                                  </p:stCondLst>
                                  <p:childTnLst>
                                    <p:set>
                                      <p:cBhvr>
                                        <p:cTn id="122" dur="1" fill="hold">
                                          <p:stCondLst>
                                            <p:cond delay="0"/>
                                          </p:stCondLst>
                                        </p:cTn>
                                        <p:tgtEl>
                                          <p:spTgt spid="77"/>
                                        </p:tgtEl>
                                        <p:attrNameLst>
                                          <p:attrName>style.visibility</p:attrName>
                                        </p:attrNameLst>
                                      </p:cBhvr>
                                      <p:to>
                                        <p:strVal val="visible"/>
                                      </p:to>
                                    </p:set>
                                    <p:anim calcmode="lin" valueType="num">
                                      <p:cBhvr additive="base">
                                        <p:cTn id="123" dur="3500" fill="hold"/>
                                        <p:tgtEl>
                                          <p:spTgt spid="77"/>
                                        </p:tgtEl>
                                        <p:attrNameLst>
                                          <p:attrName>ppt_x</p:attrName>
                                        </p:attrNameLst>
                                      </p:cBhvr>
                                      <p:tavLst>
                                        <p:tav tm="0">
                                          <p:val>
                                            <p:strVal val="0-#ppt_w/2"/>
                                          </p:val>
                                        </p:tav>
                                        <p:tav tm="100000">
                                          <p:val>
                                            <p:strVal val="#ppt_x"/>
                                          </p:val>
                                        </p:tav>
                                      </p:tavLst>
                                    </p:anim>
                                    <p:anim calcmode="lin" valueType="num">
                                      <p:cBhvr additive="base">
                                        <p:cTn id="124" dur="3500" fill="hold"/>
                                        <p:tgtEl>
                                          <p:spTgt spid="77"/>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750"/>
                                  </p:stCondLst>
                                  <p:childTnLst>
                                    <p:set>
                                      <p:cBhvr>
                                        <p:cTn id="126" dur="1" fill="hold">
                                          <p:stCondLst>
                                            <p:cond delay="0"/>
                                          </p:stCondLst>
                                        </p:cTn>
                                        <p:tgtEl>
                                          <p:spTgt spid="78"/>
                                        </p:tgtEl>
                                        <p:attrNameLst>
                                          <p:attrName>style.visibility</p:attrName>
                                        </p:attrNameLst>
                                      </p:cBhvr>
                                      <p:to>
                                        <p:strVal val="visible"/>
                                      </p:to>
                                    </p:set>
                                    <p:anim calcmode="lin" valueType="num">
                                      <p:cBhvr additive="base">
                                        <p:cTn id="127" dur="3500" fill="hold"/>
                                        <p:tgtEl>
                                          <p:spTgt spid="78"/>
                                        </p:tgtEl>
                                        <p:attrNameLst>
                                          <p:attrName>ppt_x</p:attrName>
                                        </p:attrNameLst>
                                      </p:cBhvr>
                                      <p:tavLst>
                                        <p:tav tm="0">
                                          <p:val>
                                            <p:strVal val="0-#ppt_w/2"/>
                                          </p:val>
                                        </p:tav>
                                        <p:tav tm="100000">
                                          <p:val>
                                            <p:strVal val="#ppt_x"/>
                                          </p:val>
                                        </p:tav>
                                      </p:tavLst>
                                    </p:anim>
                                    <p:anim calcmode="lin" valueType="num">
                                      <p:cBhvr additive="base">
                                        <p:cTn id="128" dur="3500" fill="hold"/>
                                        <p:tgtEl>
                                          <p:spTgt spid="78"/>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1500"/>
                                  </p:stCondLst>
                                  <p:childTnLst>
                                    <p:set>
                                      <p:cBhvr>
                                        <p:cTn id="130" dur="1" fill="hold">
                                          <p:stCondLst>
                                            <p:cond delay="0"/>
                                          </p:stCondLst>
                                        </p:cTn>
                                        <p:tgtEl>
                                          <p:spTgt spid="79"/>
                                        </p:tgtEl>
                                        <p:attrNameLst>
                                          <p:attrName>style.visibility</p:attrName>
                                        </p:attrNameLst>
                                      </p:cBhvr>
                                      <p:to>
                                        <p:strVal val="visible"/>
                                      </p:to>
                                    </p:set>
                                    <p:anim calcmode="lin" valueType="num">
                                      <p:cBhvr additive="base">
                                        <p:cTn id="131" dur="3500" fill="hold"/>
                                        <p:tgtEl>
                                          <p:spTgt spid="79"/>
                                        </p:tgtEl>
                                        <p:attrNameLst>
                                          <p:attrName>ppt_x</p:attrName>
                                        </p:attrNameLst>
                                      </p:cBhvr>
                                      <p:tavLst>
                                        <p:tav tm="0">
                                          <p:val>
                                            <p:strVal val="0-#ppt_w/2"/>
                                          </p:val>
                                        </p:tav>
                                        <p:tav tm="100000">
                                          <p:val>
                                            <p:strVal val="#ppt_x"/>
                                          </p:val>
                                        </p:tav>
                                      </p:tavLst>
                                    </p:anim>
                                    <p:anim calcmode="lin" valueType="num">
                                      <p:cBhvr additive="base">
                                        <p:cTn id="132" dur="3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80"/>
                                        </p:tgtEl>
                                        <p:attrNameLst>
                                          <p:attrName>style.visibility</p:attrName>
                                        </p:attrNameLst>
                                      </p:cBhvr>
                                      <p:to>
                                        <p:strVal val="visible"/>
                                      </p:to>
                                    </p:set>
                                    <p:anim calcmode="lin" valueType="num">
                                      <p:cBhvr additive="base">
                                        <p:cTn id="137" dur="3500" fill="hold"/>
                                        <p:tgtEl>
                                          <p:spTgt spid="80"/>
                                        </p:tgtEl>
                                        <p:attrNameLst>
                                          <p:attrName>ppt_x</p:attrName>
                                        </p:attrNameLst>
                                      </p:cBhvr>
                                      <p:tavLst>
                                        <p:tav tm="0">
                                          <p:val>
                                            <p:strVal val="0-#ppt_w/2"/>
                                          </p:val>
                                        </p:tav>
                                        <p:tav tm="100000">
                                          <p:val>
                                            <p:strVal val="#ppt_x"/>
                                          </p:val>
                                        </p:tav>
                                      </p:tavLst>
                                    </p:anim>
                                    <p:anim calcmode="lin" valueType="num">
                                      <p:cBhvr additive="base">
                                        <p:cTn id="138" dur="3500" fill="hold"/>
                                        <p:tgtEl>
                                          <p:spTgt spid="80"/>
                                        </p:tgtEl>
                                        <p:attrNameLst>
                                          <p:attrName>ppt_y</p:attrName>
                                        </p:attrNameLst>
                                      </p:cBhvr>
                                      <p:tavLst>
                                        <p:tav tm="0">
                                          <p:val>
                                            <p:strVal val="#ppt_y"/>
                                          </p:val>
                                        </p:tav>
                                        <p:tav tm="100000">
                                          <p:val>
                                            <p:strVal val="#ppt_y"/>
                                          </p:val>
                                        </p:tav>
                                      </p:tavLst>
                                    </p:anim>
                                  </p:childTnLst>
                                </p:cTn>
                              </p:par>
                              <p:par>
                                <p:cTn id="139" presetID="2" presetClass="entr" presetSubtype="8" fill="hold" grpId="0" nodeType="withEffect">
                                  <p:stCondLst>
                                    <p:cond delay="750"/>
                                  </p:stCondLst>
                                  <p:childTnLst>
                                    <p:set>
                                      <p:cBhvr>
                                        <p:cTn id="140" dur="1" fill="hold">
                                          <p:stCondLst>
                                            <p:cond delay="0"/>
                                          </p:stCondLst>
                                        </p:cTn>
                                        <p:tgtEl>
                                          <p:spTgt spid="81"/>
                                        </p:tgtEl>
                                        <p:attrNameLst>
                                          <p:attrName>style.visibility</p:attrName>
                                        </p:attrNameLst>
                                      </p:cBhvr>
                                      <p:to>
                                        <p:strVal val="visible"/>
                                      </p:to>
                                    </p:set>
                                    <p:anim calcmode="lin" valueType="num">
                                      <p:cBhvr additive="base">
                                        <p:cTn id="141" dur="3500" fill="hold"/>
                                        <p:tgtEl>
                                          <p:spTgt spid="81"/>
                                        </p:tgtEl>
                                        <p:attrNameLst>
                                          <p:attrName>ppt_x</p:attrName>
                                        </p:attrNameLst>
                                      </p:cBhvr>
                                      <p:tavLst>
                                        <p:tav tm="0">
                                          <p:val>
                                            <p:strVal val="0-#ppt_w/2"/>
                                          </p:val>
                                        </p:tav>
                                        <p:tav tm="100000">
                                          <p:val>
                                            <p:strVal val="#ppt_x"/>
                                          </p:val>
                                        </p:tav>
                                      </p:tavLst>
                                    </p:anim>
                                    <p:anim calcmode="lin" valueType="num">
                                      <p:cBhvr additive="base">
                                        <p:cTn id="142" dur="3500" fill="hold"/>
                                        <p:tgtEl>
                                          <p:spTgt spid="81"/>
                                        </p:tgtEl>
                                        <p:attrNameLst>
                                          <p:attrName>ppt_y</p:attrName>
                                        </p:attrNameLst>
                                      </p:cBhvr>
                                      <p:tavLst>
                                        <p:tav tm="0">
                                          <p:val>
                                            <p:strVal val="#ppt_y"/>
                                          </p:val>
                                        </p:tav>
                                        <p:tav tm="100000">
                                          <p:val>
                                            <p:strVal val="#ppt_y"/>
                                          </p:val>
                                        </p:tav>
                                      </p:tavLst>
                                    </p:anim>
                                  </p:childTnLst>
                                </p:cTn>
                              </p:par>
                              <p:par>
                                <p:cTn id="143" presetID="2" presetClass="entr" presetSubtype="8" fill="hold" grpId="0" nodeType="withEffect">
                                  <p:stCondLst>
                                    <p:cond delay="1500"/>
                                  </p:stCondLst>
                                  <p:childTnLst>
                                    <p:set>
                                      <p:cBhvr>
                                        <p:cTn id="144" dur="1" fill="hold">
                                          <p:stCondLst>
                                            <p:cond delay="0"/>
                                          </p:stCondLst>
                                        </p:cTn>
                                        <p:tgtEl>
                                          <p:spTgt spid="82"/>
                                        </p:tgtEl>
                                        <p:attrNameLst>
                                          <p:attrName>style.visibility</p:attrName>
                                        </p:attrNameLst>
                                      </p:cBhvr>
                                      <p:to>
                                        <p:strVal val="visible"/>
                                      </p:to>
                                    </p:set>
                                    <p:anim calcmode="lin" valueType="num">
                                      <p:cBhvr additive="base">
                                        <p:cTn id="145" dur="3500" fill="hold"/>
                                        <p:tgtEl>
                                          <p:spTgt spid="82"/>
                                        </p:tgtEl>
                                        <p:attrNameLst>
                                          <p:attrName>ppt_x</p:attrName>
                                        </p:attrNameLst>
                                      </p:cBhvr>
                                      <p:tavLst>
                                        <p:tav tm="0">
                                          <p:val>
                                            <p:strVal val="0-#ppt_w/2"/>
                                          </p:val>
                                        </p:tav>
                                        <p:tav tm="100000">
                                          <p:val>
                                            <p:strVal val="#ppt_x"/>
                                          </p:val>
                                        </p:tav>
                                      </p:tavLst>
                                    </p:anim>
                                    <p:anim calcmode="lin" valueType="num">
                                      <p:cBhvr additive="base">
                                        <p:cTn id="146" dur="3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8" fill="hold" grpId="0" nodeType="clickEffect">
                                  <p:stCondLst>
                                    <p:cond delay="0"/>
                                  </p:stCondLst>
                                  <p:childTnLst>
                                    <p:set>
                                      <p:cBhvr>
                                        <p:cTn id="150" dur="1" fill="hold">
                                          <p:stCondLst>
                                            <p:cond delay="0"/>
                                          </p:stCondLst>
                                        </p:cTn>
                                        <p:tgtEl>
                                          <p:spTgt spid="83"/>
                                        </p:tgtEl>
                                        <p:attrNameLst>
                                          <p:attrName>style.visibility</p:attrName>
                                        </p:attrNameLst>
                                      </p:cBhvr>
                                      <p:to>
                                        <p:strVal val="visible"/>
                                      </p:to>
                                    </p:set>
                                    <p:anim calcmode="lin" valueType="num">
                                      <p:cBhvr additive="base">
                                        <p:cTn id="151" dur="3500" fill="hold"/>
                                        <p:tgtEl>
                                          <p:spTgt spid="83"/>
                                        </p:tgtEl>
                                        <p:attrNameLst>
                                          <p:attrName>ppt_x</p:attrName>
                                        </p:attrNameLst>
                                      </p:cBhvr>
                                      <p:tavLst>
                                        <p:tav tm="0">
                                          <p:val>
                                            <p:strVal val="0-#ppt_w/2"/>
                                          </p:val>
                                        </p:tav>
                                        <p:tav tm="100000">
                                          <p:val>
                                            <p:strVal val="#ppt_x"/>
                                          </p:val>
                                        </p:tav>
                                      </p:tavLst>
                                    </p:anim>
                                    <p:anim calcmode="lin" valueType="num">
                                      <p:cBhvr additive="base">
                                        <p:cTn id="152" dur="3500" fill="hold"/>
                                        <p:tgtEl>
                                          <p:spTgt spid="83"/>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750"/>
                                  </p:stCondLst>
                                  <p:childTnLst>
                                    <p:set>
                                      <p:cBhvr>
                                        <p:cTn id="154" dur="1" fill="hold">
                                          <p:stCondLst>
                                            <p:cond delay="0"/>
                                          </p:stCondLst>
                                        </p:cTn>
                                        <p:tgtEl>
                                          <p:spTgt spid="84"/>
                                        </p:tgtEl>
                                        <p:attrNameLst>
                                          <p:attrName>style.visibility</p:attrName>
                                        </p:attrNameLst>
                                      </p:cBhvr>
                                      <p:to>
                                        <p:strVal val="visible"/>
                                      </p:to>
                                    </p:set>
                                    <p:anim calcmode="lin" valueType="num">
                                      <p:cBhvr additive="base">
                                        <p:cTn id="155" dur="3500" fill="hold"/>
                                        <p:tgtEl>
                                          <p:spTgt spid="84"/>
                                        </p:tgtEl>
                                        <p:attrNameLst>
                                          <p:attrName>ppt_x</p:attrName>
                                        </p:attrNameLst>
                                      </p:cBhvr>
                                      <p:tavLst>
                                        <p:tav tm="0">
                                          <p:val>
                                            <p:strVal val="0-#ppt_w/2"/>
                                          </p:val>
                                        </p:tav>
                                        <p:tav tm="100000">
                                          <p:val>
                                            <p:strVal val="#ppt_x"/>
                                          </p:val>
                                        </p:tav>
                                      </p:tavLst>
                                    </p:anim>
                                    <p:anim calcmode="lin" valueType="num">
                                      <p:cBhvr additive="base">
                                        <p:cTn id="156" dur="3500" fill="hold"/>
                                        <p:tgtEl>
                                          <p:spTgt spid="84"/>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1500"/>
                                  </p:stCondLst>
                                  <p:childTnLst>
                                    <p:set>
                                      <p:cBhvr>
                                        <p:cTn id="158" dur="1" fill="hold">
                                          <p:stCondLst>
                                            <p:cond delay="0"/>
                                          </p:stCondLst>
                                        </p:cTn>
                                        <p:tgtEl>
                                          <p:spTgt spid="85"/>
                                        </p:tgtEl>
                                        <p:attrNameLst>
                                          <p:attrName>style.visibility</p:attrName>
                                        </p:attrNameLst>
                                      </p:cBhvr>
                                      <p:to>
                                        <p:strVal val="visible"/>
                                      </p:to>
                                    </p:set>
                                    <p:anim calcmode="lin" valueType="num">
                                      <p:cBhvr additive="base">
                                        <p:cTn id="159" dur="3500" fill="hold"/>
                                        <p:tgtEl>
                                          <p:spTgt spid="85"/>
                                        </p:tgtEl>
                                        <p:attrNameLst>
                                          <p:attrName>ppt_x</p:attrName>
                                        </p:attrNameLst>
                                      </p:cBhvr>
                                      <p:tavLst>
                                        <p:tav tm="0">
                                          <p:val>
                                            <p:strVal val="0-#ppt_w/2"/>
                                          </p:val>
                                        </p:tav>
                                        <p:tav tm="100000">
                                          <p:val>
                                            <p:strVal val="#ppt_x"/>
                                          </p:val>
                                        </p:tav>
                                      </p:tavLst>
                                    </p:anim>
                                    <p:anim calcmode="lin" valueType="num">
                                      <p:cBhvr additive="base">
                                        <p:cTn id="160" dur="3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8" fill="hold" grpId="0" nodeType="clickEffect">
                                  <p:stCondLst>
                                    <p:cond delay="0"/>
                                  </p:stCondLst>
                                  <p:childTnLst>
                                    <p:set>
                                      <p:cBhvr>
                                        <p:cTn id="164" dur="1" fill="hold">
                                          <p:stCondLst>
                                            <p:cond delay="0"/>
                                          </p:stCondLst>
                                        </p:cTn>
                                        <p:tgtEl>
                                          <p:spTgt spid="86"/>
                                        </p:tgtEl>
                                        <p:attrNameLst>
                                          <p:attrName>style.visibility</p:attrName>
                                        </p:attrNameLst>
                                      </p:cBhvr>
                                      <p:to>
                                        <p:strVal val="visible"/>
                                      </p:to>
                                    </p:set>
                                    <p:anim calcmode="lin" valueType="num">
                                      <p:cBhvr additive="base">
                                        <p:cTn id="165" dur="3500" fill="hold"/>
                                        <p:tgtEl>
                                          <p:spTgt spid="86"/>
                                        </p:tgtEl>
                                        <p:attrNameLst>
                                          <p:attrName>ppt_x</p:attrName>
                                        </p:attrNameLst>
                                      </p:cBhvr>
                                      <p:tavLst>
                                        <p:tav tm="0">
                                          <p:val>
                                            <p:strVal val="0-#ppt_w/2"/>
                                          </p:val>
                                        </p:tav>
                                        <p:tav tm="100000">
                                          <p:val>
                                            <p:strVal val="#ppt_x"/>
                                          </p:val>
                                        </p:tav>
                                      </p:tavLst>
                                    </p:anim>
                                    <p:anim calcmode="lin" valueType="num">
                                      <p:cBhvr additive="base">
                                        <p:cTn id="166" dur="3500" fill="hold"/>
                                        <p:tgtEl>
                                          <p:spTgt spid="86"/>
                                        </p:tgtEl>
                                        <p:attrNameLst>
                                          <p:attrName>ppt_y</p:attrName>
                                        </p:attrNameLst>
                                      </p:cBhvr>
                                      <p:tavLst>
                                        <p:tav tm="0">
                                          <p:val>
                                            <p:strVal val="#ppt_y"/>
                                          </p:val>
                                        </p:tav>
                                        <p:tav tm="100000">
                                          <p:val>
                                            <p:strVal val="#ppt_y"/>
                                          </p:val>
                                        </p:tav>
                                      </p:tavLst>
                                    </p:anim>
                                  </p:childTnLst>
                                </p:cTn>
                              </p:par>
                              <p:par>
                                <p:cTn id="167" presetID="2" presetClass="entr" presetSubtype="8" fill="hold" grpId="0" nodeType="withEffect">
                                  <p:stCondLst>
                                    <p:cond delay="750"/>
                                  </p:stCondLst>
                                  <p:childTnLst>
                                    <p:set>
                                      <p:cBhvr>
                                        <p:cTn id="168" dur="1" fill="hold">
                                          <p:stCondLst>
                                            <p:cond delay="0"/>
                                          </p:stCondLst>
                                        </p:cTn>
                                        <p:tgtEl>
                                          <p:spTgt spid="87"/>
                                        </p:tgtEl>
                                        <p:attrNameLst>
                                          <p:attrName>style.visibility</p:attrName>
                                        </p:attrNameLst>
                                      </p:cBhvr>
                                      <p:to>
                                        <p:strVal val="visible"/>
                                      </p:to>
                                    </p:set>
                                    <p:anim calcmode="lin" valueType="num">
                                      <p:cBhvr additive="base">
                                        <p:cTn id="169" dur="3500" fill="hold"/>
                                        <p:tgtEl>
                                          <p:spTgt spid="87"/>
                                        </p:tgtEl>
                                        <p:attrNameLst>
                                          <p:attrName>ppt_x</p:attrName>
                                        </p:attrNameLst>
                                      </p:cBhvr>
                                      <p:tavLst>
                                        <p:tav tm="0">
                                          <p:val>
                                            <p:strVal val="0-#ppt_w/2"/>
                                          </p:val>
                                        </p:tav>
                                        <p:tav tm="100000">
                                          <p:val>
                                            <p:strVal val="#ppt_x"/>
                                          </p:val>
                                        </p:tav>
                                      </p:tavLst>
                                    </p:anim>
                                    <p:anim calcmode="lin" valueType="num">
                                      <p:cBhvr additive="base">
                                        <p:cTn id="170" dur="3500" fill="hold"/>
                                        <p:tgtEl>
                                          <p:spTgt spid="87"/>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1250"/>
                                  </p:stCondLst>
                                  <p:childTnLst>
                                    <p:set>
                                      <p:cBhvr>
                                        <p:cTn id="172" dur="1" fill="hold">
                                          <p:stCondLst>
                                            <p:cond delay="0"/>
                                          </p:stCondLst>
                                        </p:cTn>
                                        <p:tgtEl>
                                          <p:spTgt spid="88"/>
                                        </p:tgtEl>
                                        <p:attrNameLst>
                                          <p:attrName>style.visibility</p:attrName>
                                        </p:attrNameLst>
                                      </p:cBhvr>
                                      <p:to>
                                        <p:strVal val="visible"/>
                                      </p:to>
                                    </p:set>
                                    <p:anim calcmode="lin" valueType="num">
                                      <p:cBhvr additive="base">
                                        <p:cTn id="173" dur="3500" fill="hold"/>
                                        <p:tgtEl>
                                          <p:spTgt spid="88"/>
                                        </p:tgtEl>
                                        <p:attrNameLst>
                                          <p:attrName>ppt_x</p:attrName>
                                        </p:attrNameLst>
                                      </p:cBhvr>
                                      <p:tavLst>
                                        <p:tav tm="0">
                                          <p:val>
                                            <p:strVal val="0-#ppt_w/2"/>
                                          </p:val>
                                        </p:tav>
                                        <p:tav tm="100000">
                                          <p:val>
                                            <p:strVal val="#ppt_x"/>
                                          </p:val>
                                        </p:tav>
                                      </p:tavLst>
                                    </p:anim>
                                    <p:anim calcmode="lin" valueType="num">
                                      <p:cBhvr additive="base">
                                        <p:cTn id="174" dur="3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8" fill="hold" grpId="0" nodeType="clickEffect">
                                  <p:stCondLst>
                                    <p:cond delay="0"/>
                                  </p:stCondLst>
                                  <p:childTnLst>
                                    <p:set>
                                      <p:cBhvr>
                                        <p:cTn id="178" dur="1" fill="hold">
                                          <p:stCondLst>
                                            <p:cond delay="0"/>
                                          </p:stCondLst>
                                        </p:cTn>
                                        <p:tgtEl>
                                          <p:spTgt spid="89"/>
                                        </p:tgtEl>
                                        <p:attrNameLst>
                                          <p:attrName>style.visibility</p:attrName>
                                        </p:attrNameLst>
                                      </p:cBhvr>
                                      <p:to>
                                        <p:strVal val="visible"/>
                                      </p:to>
                                    </p:set>
                                    <p:anim calcmode="lin" valueType="num">
                                      <p:cBhvr additive="base">
                                        <p:cTn id="179" dur="3500" fill="hold"/>
                                        <p:tgtEl>
                                          <p:spTgt spid="89"/>
                                        </p:tgtEl>
                                        <p:attrNameLst>
                                          <p:attrName>ppt_x</p:attrName>
                                        </p:attrNameLst>
                                      </p:cBhvr>
                                      <p:tavLst>
                                        <p:tav tm="0">
                                          <p:val>
                                            <p:strVal val="0-#ppt_w/2"/>
                                          </p:val>
                                        </p:tav>
                                        <p:tav tm="100000">
                                          <p:val>
                                            <p:strVal val="#ppt_x"/>
                                          </p:val>
                                        </p:tav>
                                      </p:tavLst>
                                    </p:anim>
                                    <p:anim calcmode="lin" valueType="num">
                                      <p:cBhvr additive="base">
                                        <p:cTn id="180" dur="3500" fill="hold"/>
                                        <p:tgtEl>
                                          <p:spTgt spid="89"/>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stCondLst>
                                    <p:cond delay="750"/>
                                  </p:stCondLst>
                                  <p:childTnLst>
                                    <p:set>
                                      <p:cBhvr>
                                        <p:cTn id="182" dur="1" fill="hold">
                                          <p:stCondLst>
                                            <p:cond delay="0"/>
                                          </p:stCondLst>
                                        </p:cTn>
                                        <p:tgtEl>
                                          <p:spTgt spid="90"/>
                                        </p:tgtEl>
                                        <p:attrNameLst>
                                          <p:attrName>style.visibility</p:attrName>
                                        </p:attrNameLst>
                                      </p:cBhvr>
                                      <p:to>
                                        <p:strVal val="visible"/>
                                      </p:to>
                                    </p:set>
                                    <p:anim calcmode="lin" valueType="num">
                                      <p:cBhvr additive="base">
                                        <p:cTn id="183" dur="3500" fill="hold"/>
                                        <p:tgtEl>
                                          <p:spTgt spid="90"/>
                                        </p:tgtEl>
                                        <p:attrNameLst>
                                          <p:attrName>ppt_x</p:attrName>
                                        </p:attrNameLst>
                                      </p:cBhvr>
                                      <p:tavLst>
                                        <p:tav tm="0">
                                          <p:val>
                                            <p:strVal val="0-#ppt_w/2"/>
                                          </p:val>
                                        </p:tav>
                                        <p:tav tm="100000">
                                          <p:val>
                                            <p:strVal val="#ppt_x"/>
                                          </p:val>
                                        </p:tav>
                                      </p:tavLst>
                                    </p:anim>
                                    <p:anim calcmode="lin" valueType="num">
                                      <p:cBhvr additive="base">
                                        <p:cTn id="184" dur="3500" fill="hold"/>
                                        <p:tgtEl>
                                          <p:spTgt spid="90"/>
                                        </p:tgtEl>
                                        <p:attrNameLst>
                                          <p:attrName>ppt_y</p:attrName>
                                        </p:attrNameLst>
                                      </p:cBhvr>
                                      <p:tavLst>
                                        <p:tav tm="0">
                                          <p:val>
                                            <p:strVal val="#ppt_y"/>
                                          </p:val>
                                        </p:tav>
                                        <p:tav tm="100000">
                                          <p:val>
                                            <p:strVal val="#ppt_y"/>
                                          </p:val>
                                        </p:tav>
                                      </p:tavLst>
                                    </p:anim>
                                  </p:childTnLst>
                                </p:cTn>
                              </p:par>
                              <p:par>
                                <p:cTn id="185" presetID="2" presetClass="entr" presetSubtype="8" fill="hold" grpId="0" nodeType="withEffect">
                                  <p:stCondLst>
                                    <p:cond delay="1250"/>
                                  </p:stCondLst>
                                  <p:childTnLst>
                                    <p:set>
                                      <p:cBhvr>
                                        <p:cTn id="186" dur="1" fill="hold">
                                          <p:stCondLst>
                                            <p:cond delay="0"/>
                                          </p:stCondLst>
                                        </p:cTn>
                                        <p:tgtEl>
                                          <p:spTgt spid="91"/>
                                        </p:tgtEl>
                                        <p:attrNameLst>
                                          <p:attrName>style.visibility</p:attrName>
                                        </p:attrNameLst>
                                      </p:cBhvr>
                                      <p:to>
                                        <p:strVal val="visible"/>
                                      </p:to>
                                    </p:set>
                                    <p:anim calcmode="lin" valueType="num">
                                      <p:cBhvr additive="base">
                                        <p:cTn id="187" dur="3500" fill="hold"/>
                                        <p:tgtEl>
                                          <p:spTgt spid="91"/>
                                        </p:tgtEl>
                                        <p:attrNameLst>
                                          <p:attrName>ppt_x</p:attrName>
                                        </p:attrNameLst>
                                      </p:cBhvr>
                                      <p:tavLst>
                                        <p:tav tm="0">
                                          <p:val>
                                            <p:strVal val="0-#ppt_w/2"/>
                                          </p:val>
                                        </p:tav>
                                        <p:tav tm="100000">
                                          <p:val>
                                            <p:strVal val="#ppt_x"/>
                                          </p:val>
                                        </p:tav>
                                      </p:tavLst>
                                    </p:anim>
                                    <p:anim calcmode="lin" valueType="num">
                                      <p:cBhvr additive="base">
                                        <p:cTn id="188" dur="3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8" fill="hold" grpId="0" nodeType="clickEffect">
                                  <p:stCondLst>
                                    <p:cond delay="0"/>
                                  </p:stCondLst>
                                  <p:childTnLst>
                                    <p:set>
                                      <p:cBhvr>
                                        <p:cTn id="192" dur="1" fill="hold">
                                          <p:stCondLst>
                                            <p:cond delay="0"/>
                                          </p:stCondLst>
                                        </p:cTn>
                                        <p:tgtEl>
                                          <p:spTgt spid="92"/>
                                        </p:tgtEl>
                                        <p:attrNameLst>
                                          <p:attrName>style.visibility</p:attrName>
                                        </p:attrNameLst>
                                      </p:cBhvr>
                                      <p:to>
                                        <p:strVal val="visible"/>
                                      </p:to>
                                    </p:set>
                                    <p:anim calcmode="lin" valueType="num">
                                      <p:cBhvr additive="base">
                                        <p:cTn id="193" dur="3500" fill="hold"/>
                                        <p:tgtEl>
                                          <p:spTgt spid="92"/>
                                        </p:tgtEl>
                                        <p:attrNameLst>
                                          <p:attrName>ppt_x</p:attrName>
                                        </p:attrNameLst>
                                      </p:cBhvr>
                                      <p:tavLst>
                                        <p:tav tm="0">
                                          <p:val>
                                            <p:strVal val="0-#ppt_w/2"/>
                                          </p:val>
                                        </p:tav>
                                        <p:tav tm="100000">
                                          <p:val>
                                            <p:strVal val="#ppt_x"/>
                                          </p:val>
                                        </p:tav>
                                      </p:tavLst>
                                    </p:anim>
                                    <p:anim calcmode="lin" valueType="num">
                                      <p:cBhvr additive="base">
                                        <p:cTn id="194" dur="3500" fill="hold"/>
                                        <p:tgtEl>
                                          <p:spTgt spid="92"/>
                                        </p:tgtEl>
                                        <p:attrNameLst>
                                          <p:attrName>ppt_y</p:attrName>
                                        </p:attrNameLst>
                                      </p:cBhvr>
                                      <p:tavLst>
                                        <p:tav tm="0">
                                          <p:val>
                                            <p:strVal val="#ppt_y"/>
                                          </p:val>
                                        </p:tav>
                                        <p:tav tm="100000">
                                          <p:val>
                                            <p:strVal val="#ppt_y"/>
                                          </p:val>
                                        </p:tav>
                                      </p:tavLst>
                                    </p:anim>
                                  </p:childTnLst>
                                </p:cTn>
                              </p:par>
                              <p:par>
                                <p:cTn id="195" presetID="2" presetClass="entr" presetSubtype="8" fill="hold" grpId="0" nodeType="withEffect">
                                  <p:stCondLst>
                                    <p:cond delay="750"/>
                                  </p:stCondLst>
                                  <p:childTnLst>
                                    <p:set>
                                      <p:cBhvr>
                                        <p:cTn id="196" dur="1" fill="hold">
                                          <p:stCondLst>
                                            <p:cond delay="0"/>
                                          </p:stCondLst>
                                        </p:cTn>
                                        <p:tgtEl>
                                          <p:spTgt spid="93"/>
                                        </p:tgtEl>
                                        <p:attrNameLst>
                                          <p:attrName>style.visibility</p:attrName>
                                        </p:attrNameLst>
                                      </p:cBhvr>
                                      <p:to>
                                        <p:strVal val="visible"/>
                                      </p:to>
                                    </p:set>
                                    <p:anim calcmode="lin" valueType="num">
                                      <p:cBhvr additive="base">
                                        <p:cTn id="197" dur="3500" fill="hold"/>
                                        <p:tgtEl>
                                          <p:spTgt spid="93"/>
                                        </p:tgtEl>
                                        <p:attrNameLst>
                                          <p:attrName>ppt_x</p:attrName>
                                        </p:attrNameLst>
                                      </p:cBhvr>
                                      <p:tavLst>
                                        <p:tav tm="0">
                                          <p:val>
                                            <p:strVal val="0-#ppt_w/2"/>
                                          </p:val>
                                        </p:tav>
                                        <p:tav tm="100000">
                                          <p:val>
                                            <p:strVal val="#ppt_x"/>
                                          </p:val>
                                        </p:tav>
                                      </p:tavLst>
                                    </p:anim>
                                    <p:anim calcmode="lin" valueType="num">
                                      <p:cBhvr additive="base">
                                        <p:cTn id="198" dur="3500" fill="hold"/>
                                        <p:tgtEl>
                                          <p:spTgt spid="93"/>
                                        </p:tgtEl>
                                        <p:attrNameLst>
                                          <p:attrName>ppt_y</p:attrName>
                                        </p:attrNameLst>
                                      </p:cBhvr>
                                      <p:tavLst>
                                        <p:tav tm="0">
                                          <p:val>
                                            <p:strVal val="#ppt_y"/>
                                          </p:val>
                                        </p:tav>
                                        <p:tav tm="100000">
                                          <p:val>
                                            <p:strVal val="#ppt_y"/>
                                          </p:val>
                                        </p:tav>
                                      </p:tavLst>
                                    </p:anim>
                                  </p:childTnLst>
                                </p:cTn>
                              </p:par>
                              <p:par>
                                <p:cTn id="199" presetID="2" presetClass="entr" presetSubtype="8" fill="hold" grpId="0" nodeType="withEffect">
                                  <p:stCondLst>
                                    <p:cond delay="1250"/>
                                  </p:stCondLst>
                                  <p:childTnLst>
                                    <p:set>
                                      <p:cBhvr>
                                        <p:cTn id="200" dur="1" fill="hold">
                                          <p:stCondLst>
                                            <p:cond delay="0"/>
                                          </p:stCondLst>
                                        </p:cTn>
                                        <p:tgtEl>
                                          <p:spTgt spid="94"/>
                                        </p:tgtEl>
                                        <p:attrNameLst>
                                          <p:attrName>style.visibility</p:attrName>
                                        </p:attrNameLst>
                                      </p:cBhvr>
                                      <p:to>
                                        <p:strVal val="visible"/>
                                      </p:to>
                                    </p:set>
                                    <p:anim calcmode="lin" valueType="num">
                                      <p:cBhvr additive="base">
                                        <p:cTn id="201" dur="3500" fill="hold"/>
                                        <p:tgtEl>
                                          <p:spTgt spid="94"/>
                                        </p:tgtEl>
                                        <p:attrNameLst>
                                          <p:attrName>ppt_x</p:attrName>
                                        </p:attrNameLst>
                                      </p:cBhvr>
                                      <p:tavLst>
                                        <p:tav tm="0">
                                          <p:val>
                                            <p:strVal val="0-#ppt_w/2"/>
                                          </p:val>
                                        </p:tav>
                                        <p:tav tm="100000">
                                          <p:val>
                                            <p:strVal val="#ppt_x"/>
                                          </p:val>
                                        </p:tav>
                                      </p:tavLst>
                                    </p:anim>
                                    <p:anim calcmode="lin" valueType="num">
                                      <p:cBhvr additive="base">
                                        <p:cTn id="202" dur="3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03" fill="hold">
                      <p:stCondLst>
                        <p:cond delay="indefinite"/>
                      </p:stCondLst>
                      <p:childTnLst>
                        <p:par>
                          <p:cTn id="204" fill="hold">
                            <p:stCondLst>
                              <p:cond delay="0"/>
                            </p:stCondLst>
                            <p:childTnLst>
                              <p:par>
                                <p:cTn id="205" presetID="2" presetClass="entr" presetSubtype="8" fill="hold" grpId="0" nodeType="clickEffect">
                                  <p:stCondLst>
                                    <p:cond delay="0"/>
                                  </p:stCondLst>
                                  <p:childTnLst>
                                    <p:set>
                                      <p:cBhvr>
                                        <p:cTn id="206" dur="1" fill="hold">
                                          <p:stCondLst>
                                            <p:cond delay="0"/>
                                          </p:stCondLst>
                                        </p:cTn>
                                        <p:tgtEl>
                                          <p:spTgt spid="96"/>
                                        </p:tgtEl>
                                        <p:attrNameLst>
                                          <p:attrName>style.visibility</p:attrName>
                                        </p:attrNameLst>
                                      </p:cBhvr>
                                      <p:to>
                                        <p:strVal val="visible"/>
                                      </p:to>
                                    </p:set>
                                    <p:anim calcmode="lin" valueType="num">
                                      <p:cBhvr additive="base">
                                        <p:cTn id="207" dur="3500" fill="hold"/>
                                        <p:tgtEl>
                                          <p:spTgt spid="96"/>
                                        </p:tgtEl>
                                        <p:attrNameLst>
                                          <p:attrName>ppt_x</p:attrName>
                                        </p:attrNameLst>
                                      </p:cBhvr>
                                      <p:tavLst>
                                        <p:tav tm="0">
                                          <p:val>
                                            <p:strVal val="0-#ppt_w/2"/>
                                          </p:val>
                                        </p:tav>
                                        <p:tav tm="100000">
                                          <p:val>
                                            <p:strVal val="#ppt_x"/>
                                          </p:val>
                                        </p:tav>
                                      </p:tavLst>
                                    </p:anim>
                                    <p:anim calcmode="lin" valueType="num">
                                      <p:cBhvr additive="base">
                                        <p:cTn id="208" dur="3500" fill="hold"/>
                                        <p:tgtEl>
                                          <p:spTgt spid="96"/>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750"/>
                                  </p:stCondLst>
                                  <p:childTnLst>
                                    <p:set>
                                      <p:cBhvr>
                                        <p:cTn id="210" dur="1" fill="hold">
                                          <p:stCondLst>
                                            <p:cond delay="0"/>
                                          </p:stCondLst>
                                        </p:cTn>
                                        <p:tgtEl>
                                          <p:spTgt spid="97"/>
                                        </p:tgtEl>
                                        <p:attrNameLst>
                                          <p:attrName>style.visibility</p:attrName>
                                        </p:attrNameLst>
                                      </p:cBhvr>
                                      <p:to>
                                        <p:strVal val="visible"/>
                                      </p:to>
                                    </p:set>
                                    <p:anim calcmode="lin" valueType="num">
                                      <p:cBhvr additive="base">
                                        <p:cTn id="211" dur="3500" fill="hold"/>
                                        <p:tgtEl>
                                          <p:spTgt spid="97"/>
                                        </p:tgtEl>
                                        <p:attrNameLst>
                                          <p:attrName>ppt_x</p:attrName>
                                        </p:attrNameLst>
                                      </p:cBhvr>
                                      <p:tavLst>
                                        <p:tav tm="0">
                                          <p:val>
                                            <p:strVal val="0-#ppt_w/2"/>
                                          </p:val>
                                        </p:tav>
                                        <p:tav tm="100000">
                                          <p:val>
                                            <p:strVal val="#ppt_x"/>
                                          </p:val>
                                        </p:tav>
                                      </p:tavLst>
                                    </p:anim>
                                    <p:anim calcmode="lin" valueType="num">
                                      <p:cBhvr additive="base">
                                        <p:cTn id="212" dur="3500" fill="hold"/>
                                        <p:tgtEl>
                                          <p:spTgt spid="97"/>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stCondLst>
                                    <p:cond delay="1250"/>
                                  </p:stCondLst>
                                  <p:childTnLst>
                                    <p:set>
                                      <p:cBhvr>
                                        <p:cTn id="214" dur="1" fill="hold">
                                          <p:stCondLst>
                                            <p:cond delay="0"/>
                                          </p:stCondLst>
                                        </p:cTn>
                                        <p:tgtEl>
                                          <p:spTgt spid="98"/>
                                        </p:tgtEl>
                                        <p:attrNameLst>
                                          <p:attrName>style.visibility</p:attrName>
                                        </p:attrNameLst>
                                      </p:cBhvr>
                                      <p:to>
                                        <p:strVal val="visible"/>
                                      </p:to>
                                    </p:set>
                                    <p:anim calcmode="lin" valueType="num">
                                      <p:cBhvr additive="base">
                                        <p:cTn id="215" dur="3500" fill="hold"/>
                                        <p:tgtEl>
                                          <p:spTgt spid="98"/>
                                        </p:tgtEl>
                                        <p:attrNameLst>
                                          <p:attrName>ppt_x</p:attrName>
                                        </p:attrNameLst>
                                      </p:cBhvr>
                                      <p:tavLst>
                                        <p:tav tm="0">
                                          <p:val>
                                            <p:strVal val="0-#ppt_w/2"/>
                                          </p:val>
                                        </p:tav>
                                        <p:tav tm="100000">
                                          <p:val>
                                            <p:strVal val="#ppt_x"/>
                                          </p:val>
                                        </p:tav>
                                      </p:tavLst>
                                    </p:anim>
                                    <p:anim calcmode="lin" valueType="num">
                                      <p:cBhvr additive="base">
                                        <p:cTn id="216" dur="3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8" fill="hold" grpId="0" nodeType="clickEffect">
                                  <p:stCondLst>
                                    <p:cond delay="0"/>
                                  </p:stCondLst>
                                  <p:childTnLst>
                                    <p:set>
                                      <p:cBhvr>
                                        <p:cTn id="220" dur="1" fill="hold">
                                          <p:stCondLst>
                                            <p:cond delay="0"/>
                                          </p:stCondLst>
                                        </p:cTn>
                                        <p:tgtEl>
                                          <p:spTgt spid="99"/>
                                        </p:tgtEl>
                                        <p:attrNameLst>
                                          <p:attrName>style.visibility</p:attrName>
                                        </p:attrNameLst>
                                      </p:cBhvr>
                                      <p:to>
                                        <p:strVal val="visible"/>
                                      </p:to>
                                    </p:set>
                                    <p:anim calcmode="lin" valueType="num">
                                      <p:cBhvr additive="base">
                                        <p:cTn id="221" dur="3500" fill="hold"/>
                                        <p:tgtEl>
                                          <p:spTgt spid="99"/>
                                        </p:tgtEl>
                                        <p:attrNameLst>
                                          <p:attrName>ppt_x</p:attrName>
                                        </p:attrNameLst>
                                      </p:cBhvr>
                                      <p:tavLst>
                                        <p:tav tm="0">
                                          <p:val>
                                            <p:strVal val="0-#ppt_w/2"/>
                                          </p:val>
                                        </p:tav>
                                        <p:tav tm="100000">
                                          <p:val>
                                            <p:strVal val="#ppt_x"/>
                                          </p:val>
                                        </p:tav>
                                      </p:tavLst>
                                    </p:anim>
                                    <p:anim calcmode="lin" valueType="num">
                                      <p:cBhvr additive="base">
                                        <p:cTn id="222" dur="3500" fill="hold"/>
                                        <p:tgtEl>
                                          <p:spTgt spid="99"/>
                                        </p:tgtEl>
                                        <p:attrNameLst>
                                          <p:attrName>ppt_y</p:attrName>
                                        </p:attrNameLst>
                                      </p:cBhvr>
                                      <p:tavLst>
                                        <p:tav tm="0">
                                          <p:val>
                                            <p:strVal val="#ppt_y"/>
                                          </p:val>
                                        </p:tav>
                                        <p:tav tm="100000">
                                          <p:val>
                                            <p:strVal val="#ppt_y"/>
                                          </p:val>
                                        </p:tav>
                                      </p:tavLst>
                                    </p:anim>
                                  </p:childTnLst>
                                </p:cTn>
                              </p:par>
                              <p:par>
                                <p:cTn id="223" presetID="2" presetClass="entr" presetSubtype="8" fill="hold" grpId="0" nodeType="withEffect">
                                  <p:stCondLst>
                                    <p:cond delay="750"/>
                                  </p:stCondLst>
                                  <p:childTnLst>
                                    <p:set>
                                      <p:cBhvr>
                                        <p:cTn id="224" dur="1" fill="hold">
                                          <p:stCondLst>
                                            <p:cond delay="0"/>
                                          </p:stCondLst>
                                        </p:cTn>
                                        <p:tgtEl>
                                          <p:spTgt spid="100"/>
                                        </p:tgtEl>
                                        <p:attrNameLst>
                                          <p:attrName>style.visibility</p:attrName>
                                        </p:attrNameLst>
                                      </p:cBhvr>
                                      <p:to>
                                        <p:strVal val="visible"/>
                                      </p:to>
                                    </p:set>
                                    <p:anim calcmode="lin" valueType="num">
                                      <p:cBhvr additive="base">
                                        <p:cTn id="225" dur="3500" fill="hold"/>
                                        <p:tgtEl>
                                          <p:spTgt spid="100"/>
                                        </p:tgtEl>
                                        <p:attrNameLst>
                                          <p:attrName>ppt_x</p:attrName>
                                        </p:attrNameLst>
                                      </p:cBhvr>
                                      <p:tavLst>
                                        <p:tav tm="0">
                                          <p:val>
                                            <p:strVal val="0-#ppt_w/2"/>
                                          </p:val>
                                        </p:tav>
                                        <p:tav tm="100000">
                                          <p:val>
                                            <p:strVal val="#ppt_x"/>
                                          </p:val>
                                        </p:tav>
                                      </p:tavLst>
                                    </p:anim>
                                    <p:anim calcmode="lin" valueType="num">
                                      <p:cBhvr additive="base">
                                        <p:cTn id="226" dur="3500" fill="hold"/>
                                        <p:tgtEl>
                                          <p:spTgt spid="100"/>
                                        </p:tgtEl>
                                        <p:attrNameLst>
                                          <p:attrName>ppt_y</p:attrName>
                                        </p:attrNameLst>
                                      </p:cBhvr>
                                      <p:tavLst>
                                        <p:tav tm="0">
                                          <p:val>
                                            <p:strVal val="#ppt_y"/>
                                          </p:val>
                                        </p:tav>
                                        <p:tav tm="100000">
                                          <p:val>
                                            <p:strVal val="#ppt_y"/>
                                          </p:val>
                                        </p:tav>
                                      </p:tavLst>
                                    </p:anim>
                                  </p:childTnLst>
                                </p:cTn>
                              </p:par>
                              <p:par>
                                <p:cTn id="227" presetID="2" presetClass="entr" presetSubtype="8" fill="hold" grpId="0" nodeType="withEffect">
                                  <p:stCondLst>
                                    <p:cond delay="1250"/>
                                  </p:stCondLst>
                                  <p:childTnLst>
                                    <p:set>
                                      <p:cBhvr>
                                        <p:cTn id="228" dur="1" fill="hold">
                                          <p:stCondLst>
                                            <p:cond delay="0"/>
                                          </p:stCondLst>
                                        </p:cTn>
                                        <p:tgtEl>
                                          <p:spTgt spid="101"/>
                                        </p:tgtEl>
                                        <p:attrNameLst>
                                          <p:attrName>style.visibility</p:attrName>
                                        </p:attrNameLst>
                                      </p:cBhvr>
                                      <p:to>
                                        <p:strVal val="visible"/>
                                      </p:to>
                                    </p:set>
                                    <p:anim calcmode="lin" valueType="num">
                                      <p:cBhvr additive="base">
                                        <p:cTn id="229" dur="3500" fill="hold"/>
                                        <p:tgtEl>
                                          <p:spTgt spid="101"/>
                                        </p:tgtEl>
                                        <p:attrNameLst>
                                          <p:attrName>ppt_x</p:attrName>
                                        </p:attrNameLst>
                                      </p:cBhvr>
                                      <p:tavLst>
                                        <p:tav tm="0">
                                          <p:val>
                                            <p:strVal val="0-#ppt_w/2"/>
                                          </p:val>
                                        </p:tav>
                                        <p:tav tm="100000">
                                          <p:val>
                                            <p:strVal val="#ppt_x"/>
                                          </p:val>
                                        </p:tav>
                                      </p:tavLst>
                                    </p:anim>
                                    <p:anim calcmode="lin" valueType="num">
                                      <p:cBhvr additive="base">
                                        <p:cTn id="230" dur="3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2" presetClass="entr" presetSubtype="8" fill="hold" grpId="0" nodeType="clickEffect">
                                  <p:stCondLst>
                                    <p:cond delay="0"/>
                                  </p:stCondLst>
                                  <p:childTnLst>
                                    <p:set>
                                      <p:cBhvr>
                                        <p:cTn id="234" dur="1" fill="hold">
                                          <p:stCondLst>
                                            <p:cond delay="0"/>
                                          </p:stCondLst>
                                        </p:cTn>
                                        <p:tgtEl>
                                          <p:spTgt spid="102"/>
                                        </p:tgtEl>
                                        <p:attrNameLst>
                                          <p:attrName>style.visibility</p:attrName>
                                        </p:attrNameLst>
                                      </p:cBhvr>
                                      <p:to>
                                        <p:strVal val="visible"/>
                                      </p:to>
                                    </p:set>
                                    <p:anim calcmode="lin" valueType="num">
                                      <p:cBhvr additive="base">
                                        <p:cTn id="235" dur="3500" fill="hold"/>
                                        <p:tgtEl>
                                          <p:spTgt spid="102"/>
                                        </p:tgtEl>
                                        <p:attrNameLst>
                                          <p:attrName>ppt_x</p:attrName>
                                        </p:attrNameLst>
                                      </p:cBhvr>
                                      <p:tavLst>
                                        <p:tav tm="0">
                                          <p:val>
                                            <p:strVal val="0-#ppt_w/2"/>
                                          </p:val>
                                        </p:tav>
                                        <p:tav tm="100000">
                                          <p:val>
                                            <p:strVal val="#ppt_x"/>
                                          </p:val>
                                        </p:tav>
                                      </p:tavLst>
                                    </p:anim>
                                    <p:anim calcmode="lin" valueType="num">
                                      <p:cBhvr additive="base">
                                        <p:cTn id="236" dur="3500" fill="hold"/>
                                        <p:tgtEl>
                                          <p:spTgt spid="102"/>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p:stCondLst>
                                    <p:cond delay="750"/>
                                  </p:stCondLst>
                                  <p:childTnLst>
                                    <p:set>
                                      <p:cBhvr>
                                        <p:cTn id="238" dur="1" fill="hold">
                                          <p:stCondLst>
                                            <p:cond delay="0"/>
                                          </p:stCondLst>
                                        </p:cTn>
                                        <p:tgtEl>
                                          <p:spTgt spid="103"/>
                                        </p:tgtEl>
                                        <p:attrNameLst>
                                          <p:attrName>style.visibility</p:attrName>
                                        </p:attrNameLst>
                                      </p:cBhvr>
                                      <p:to>
                                        <p:strVal val="visible"/>
                                      </p:to>
                                    </p:set>
                                    <p:anim calcmode="lin" valueType="num">
                                      <p:cBhvr additive="base">
                                        <p:cTn id="239" dur="3500" fill="hold"/>
                                        <p:tgtEl>
                                          <p:spTgt spid="103"/>
                                        </p:tgtEl>
                                        <p:attrNameLst>
                                          <p:attrName>ppt_x</p:attrName>
                                        </p:attrNameLst>
                                      </p:cBhvr>
                                      <p:tavLst>
                                        <p:tav tm="0">
                                          <p:val>
                                            <p:strVal val="0-#ppt_w/2"/>
                                          </p:val>
                                        </p:tav>
                                        <p:tav tm="100000">
                                          <p:val>
                                            <p:strVal val="#ppt_x"/>
                                          </p:val>
                                        </p:tav>
                                      </p:tavLst>
                                    </p:anim>
                                    <p:anim calcmode="lin" valueType="num">
                                      <p:cBhvr additive="base">
                                        <p:cTn id="240" dur="3500" fill="hold"/>
                                        <p:tgtEl>
                                          <p:spTgt spid="103"/>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stCondLst>
                                    <p:cond delay="1250"/>
                                  </p:stCondLst>
                                  <p:childTnLst>
                                    <p:set>
                                      <p:cBhvr>
                                        <p:cTn id="242" dur="1" fill="hold">
                                          <p:stCondLst>
                                            <p:cond delay="0"/>
                                          </p:stCondLst>
                                        </p:cTn>
                                        <p:tgtEl>
                                          <p:spTgt spid="104"/>
                                        </p:tgtEl>
                                        <p:attrNameLst>
                                          <p:attrName>style.visibility</p:attrName>
                                        </p:attrNameLst>
                                      </p:cBhvr>
                                      <p:to>
                                        <p:strVal val="visible"/>
                                      </p:to>
                                    </p:set>
                                    <p:anim calcmode="lin" valueType="num">
                                      <p:cBhvr additive="base">
                                        <p:cTn id="243" dur="3500" fill="hold"/>
                                        <p:tgtEl>
                                          <p:spTgt spid="104"/>
                                        </p:tgtEl>
                                        <p:attrNameLst>
                                          <p:attrName>ppt_x</p:attrName>
                                        </p:attrNameLst>
                                      </p:cBhvr>
                                      <p:tavLst>
                                        <p:tav tm="0">
                                          <p:val>
                                            <p:strVal val="0-#ppt_w/2"/>
                                          </p:val>
                                        </p:tav>
                                        <p:tav tm="100000">
                                          <p:val>
                                            <p:strVal val="#ppt_x"/>
                                          </p:val>
                                        </p:tav>
                                      </p:tavLst>
                                    </p:anim>
                                    <p:anim calcmode="lin" valueType="num">
                                      <p:cBhvr additive="base">
                                        <p:cTn id="244" dur="3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8" fill="hold" grpId="0" nodeType="clickEffect">
                                  <p:stCondLst>
                                    <p:cond delay="0"/>
                                  </p:stCondLst>
                                  <p:childTnLst>
                                    <p:set>
                                      <p:cBhvr>
                                        <p:cTn id="248" dur="1" fill="hold">
                                          <p:stCondLst>
                                            <p:cond delay="0"/>
                                          </p:stCondLst>
                                        </p:cTn>
                                        <p:tgtEl>
                                          <p:spTgt spid="105"/>
                                        </p:tgtEl>
                                        <p:attrNameLst>
                                          <p:attrName>style.visibility</p:attrName>
                                        </p:attrNameLst>
                                      </p:cBhvr>
                                      <p:to>
                                        <p:strVal val="visible"/>
                                      </p:to>
                                    </p:set>
                                    <p:anim calcmode="lin" valueType="num">
                                      <p:cBhvr additive="base">
                                        <p:cTn id="249" dur="3500" fill="hold"/>
                                        <p:tgtEl>
                                          <p:spTgt spid="105"/>
                                        </p:tgtEl>
                                        <p:attrNameLst>
                                          <p:attrName>ppt_x</p:attrName>
                                        </p:attrNameLst>
                                      </p:cBhvr>
                                      <p:tavLst>
                                        <p:tav tm="0">
                                          <p:val>
                                            <p:strVal val="0-#ppt_w/2"/>
                                          </p:val>
                                        </p:tav>
                                        <p:tav tm="100000">
                                          <p:val>
                                            <p:strVal val="#ppt_x"/>
                                          </p:val>
                                        </p:tav>
                                      </p:tavLst>
                                    </p:anim>
                                    <p:anim calcmode="lin" valueType="num">
                                      <p:cBhvr additive="base">
                                        <p:cTn id="250" dur="3500" fill="hold"/>
                                        <p:tgtEl>
                                          <p:spTgt spid="105"/>
                                        </p:tgtEl>
                                        <p:attrNameLst>
                                          <p:attrName>ppt_y</p:attrName>
                                        </p:attrNameLst>
                                      </p:cBhvr>
                                      <p:tavLst>
                                        <p:tav tm="0">
                                          <p:val>
                                            <p:strVal val="#ppt_y"/>
                                          </p:val>
                                        </p:tav>
                                        <p:tav tm="100000">
                                          <p:val>
                                            <p:strVal val="#ppt_y"/>
                                          </p:val>
                                        </p:tav>
                                      </p:tavLst>
                                    </p:anim>
                                  </p:childTnLst>
                                </p:cTn>
                              </p:par>
                              <p:par>
                                <p:cTn id="251" presetID="2" presetClass="entr" presetSubtype="8" fill="hold" grpId="0" nodeType="withEffect">
                                  <p:stCondLst>
                                    <p:cond delay="750"/>
                                  </p:stCondLst>
                                  <p:childTnLst>
                                    <p:set>
                                      <p:cBhvr>
                                        <p:cTn id="252" dur="1" fill="hold">
                                          <p:stCondLst>
                                            <p:cond delay="0"/>
                                          </p:stCondLst>
                                        </p:cTn>
                                        <p:tgtEl>
                                          <p:spTgt spid="106"/>
                                        </p:tgtEl>
                                        <p:attrNameLst>
                                          <p:attrName>style.visibility</p:attrName>
                                        </p:attrNameLst>
                                      </p:cBhvr>
                                      <p:to>
                                        <p:strVal val="visible"/>
                                      </p:to>
                                    </p:set>
                                    <p:anim calcmode="lin" valueType="num">
                                      <p:cBhvr additive="base">
                                        <p:cTn id="253" dur="3500" fill="hold"/>
                                        <p:tgtEl>
                                          <p:spTgt spid="106"/>
                                        </p:tgtEl>
                                        <p:attrNameLst>
                                          <p:attrName>ppt_x</p:attrName>
                                        </p:attrNameLst>
                                      </p:cBhvr>
                                      <p:tavLst>
                                        <p:tav tm="0">
                                          <p:val>
                                            <p:strVal val="0-#ppt_w/2"/>
                                          </p:val>
                                        </p:tav>
                                        <p:tav tm="100000">
                                          <p:val>
                                            <p:strVal val="#ppt_x"/>
                                          </p:val>
                                        </p:tav>
                                      </p:tavLst>
                                    </p:anim>
                                    <p:anim calcmode="lin" valueType="num">
                                      <p:cBhvr additive="base">
                                        <p:cTn id="254" dur="3500" fill="hold"/>
                                        <p:tgtEl>
                                          <p:spTgt spid="106"/>
                                        </p:tgtEl>
                                        <p:attrNameLst>
                                          <p:attrName>ppt_y</p:attrName>
                                        </p:attrNameLst>
                                      </p:cBhvr>
                                      <p:tavLst>
                                        <p:tav tm="0">
                                          <p:val>
                                            <p:strVal val="#ppt_y"/>
                                          </p:val>
                                        </p:tav>
                                        <p:tav tm="100000">
                                          <p:val>
                                            <p:strVal val="#ppt_y"/>
                                          </p:val>
                                        </p:tav>
                                      </p:tavLst>
                                    </p:anim>
                                  </p:childTnLst>
                                </p:cTn>
                              </p:par>
                              <p:par>
                                <p:cTn id="255" presetID="2" presetClass="entr" presetSubtype="8" fill="hold" grpId="0" nodeType="withEffect">
                                  <p:stCondLst>
                                    <p:cond delay="1250"/>
                                  </p:stCondLst>
                                  <p:childTnLst>
                                    <p:set>
                                      <p:cBhvr>
                                        <p:cTn id="256" dur="1" fill="hold">
                                          <p:stCondLst>
                                            <p:cond delay="0"/>
                                          </p:stCondLst>
                                        </p:cTn>
                                        <p:tgtEl>
                                          <p:spTgt spid="107"/>
                                        </p:tgtEl>
                                        <p:attrNameLst>
                                          <p:attrName>style.visibility</p:attrName>
                                        </p:attrNameLst>
                                      </p:cBhvr>
                                      <p:to>
                                        <p:strVal val="visible"/>
                                      </p:to>
                                    </p:set>
                                    <p:anim calcmode="lin" valueType="num">
                                      <p:cBhvr additive="base">
                                        <p:cTn id="257" dur="3500" fill="hold"/>
                                        <p:tgtEl>
                                          <p:spTgt spid="107"/>
                                        </p:tgtEl>
                                        <p:attrNameLst>
                                          <p:attrName>ppt_x</p:attrName>
                                        </p:attrNameLst>
                                      </p:cBhvr>
                                      <p:tavLst>
                                        <p:tav tm="0">
                                          <p:val>
                                            <p:strVal val="0-#ppt_w/2"/>
                                          </p:val>
                                        </p:tav>
                                        <p:tav tm="100000">
                                          <p:val>
                                            <p:strVal val="#ppt_x"/>
                                          </p:val>
                                        </p:tav>
                                      </p:tavLst>
                                    </p:anim>
                                    <p:anim calcmode="lin" valueType="num">
                                      <p:cBhvr additive="base">
                                        <p:cTn id="258" dur="3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8" fill="hold" grpId="0" nodeType="clickEffect">
                                  <p:stCondLst>
                                    <p:cond delay="0"/>
                                  </p:stCondLst>
                                  <p:childTnLst>
                                    <p:set>
                                      <p:cBhvr>
                                        <p:cTn id="262" dur="1" fill="hold">
                                          <p:stCondLst>
                                            <p:cond delay="0"/>
                                          </p:stCondLst>
                                        </p:cTn>
                                        <p:tgtEl>
                                          <p:spTgt spid="108"/>
                                        </p:tgtEl>
                                        <p:attrNameLst>
                                          <p:attrName>style.visibility</p:attrName>
                                        </p:attrNameLst>
                                      </p:cBhvr>
                                      <p:to>
                                        <p:strVal val="visible"/>
                                      </p:to>
                                    </p:set>
                                    <p:anim calcmode="lin" valueType="num">
                                      <p:cBhvr additive="base">
                                        <p:cTn id="263" dur="3500" fill="hold"/>
                                        <p:tgtEl>
                                          <p:spTgt spid="108"/>
                                        </p:tgtEl>
                                        <p:attrNameLst>
                                          <p:attrName>ppt_x</p:attrName>
                                        </p:attrNameLst>
                                      </p:cBhvr>
                                      <p:tavLst>
                                        <p:tav tm="0">
                                          <p:val>
                                            <p:strVal val="0-#ppt_w/2"/>
                                          </p:val>
                                        </p:tav>
                                        <p:tav tm="100000">
                                          <p:val>
                                            <p:strVal val="#ppt_x"/>
                                          </p:val>
                                        </p:tav>
                                      </p:tavLst>
                                    </p:anim>
                                    <p:anim calcmode="lin" valueType="num">
                                      <p:cBhvr additive="base">
                                        <p:cTn id="264" dur="3500" fill="hold"/>
                                        <p:tgtEl>
                                          <p:spTgt spid="108"/>
                                        </p:tgtEl>
                                        <p:attrNameLst>
                                          <p:attrName>ppt_y</p:attrName>
                                        </p:attrNameLst>
                                      </p:cBhvr>
                                      <p:tavLst>
                                        <p:tav tm="0">
                                          <p:val>
                                            <p:strVal val="#ppt_y"/>
                                          </p:val>
                                        </p:tav>
                                        <p:tav tm="100000">
                                          <p:val>
                                            <p:strVal val="#ppt_y"/>
                                          </p:val>
                                        </p:tav>
                                      </p:tavLst>
                                    </p:anim>
                                  </p:childTnLst>
                                </p:cTn>
                              </p:par>
                              <p:par>
                                <p:cTn id="265" presetID="2" presetClass="entr" presetSubtype="8" fill="hold" grpId="0" nodeType="withEffect">
                                  <p:stCondLst>
                                    <p:cond delay="750"/>
                                  </p:stCondLst>
                                  <p:childTnLst>
                                    <p:set>
                                      <p:cBhvr>
                                        <p:cTn id="266" dur="1" fill="hold">
                                          <p:stCondLst>
                                            <p:cond delay="0"/>
                                          </p:stCondLst>
                                        </p:cTn>
                                        <p:tgtEl>
                                          <p:spTgt spid="109"/>
                                        </p:tgtEl>
                                        <p:attrNameLst>
                                          <p:attrName>style.visibility</p:attrName>
                                        </p:attrNameLst>
                                      </p:cBhvr>
                                      <p:to>
                                        <p:strVal val="visible"/>
                                      </p:to>
                                    </p:set>
                                    <p:anim calcmode="lin" valueType="num">
                                      <p:cBhvr additive="base">
                                        <p:cTn id="267" dur="3500" fill="hold"/>
                                        <p:tgtEl>
                                          <p:spTgt spid="109"/>
                                        </p:tgtEl>
                                        <p:attrNameLst>
                                          <p:attrName>ppt_x</p:attrName>
                                        </p:attrNameLst>
                                      </p:cBhvr>
                                      <p:tavLst>
                                        <p:tav tm="0">
                                          <p:val>
                                            <p:strVal val="0-#ppt_w/2"/>
                                          </p:val>
                                        </p:tav>
                                        <p:tav tm="100000">
                                          <p:val>
                                            <p:strVal val="#ppt_x"/>
                                          </p:val>
                                        </p:tav>
                                      </p:tavLst>
                                    </p:anim>
                                    <p:anim calcmode="lin" valueType="num">
                                      <p:cBhvr additive="base">
                                        <p:cTn id="268" dur="3500" fill="hold"/>
                                        <p:tgtEl>
                                          <p:spTgt spid="109"/>
                                        </p:tgtEl>
                                        <p:attrNameLst>
                                          <p:attrName>ppt_y</p:attrName>
                                        </p:attrNameLst>
                                      </p:cBhvr>
                                      <p:tavLst>
                                        <p:tav tm="0">
                                          <p:val>
                                            <p:strVal val="#ppt_y"/>
                                          </p:val>
                                        </p:tav>
                                        <p:tav tm="100000">
                                          <p:val>
                                            <p:strVal val="#ppt_y"/>
                                          </p:val>
                                        </p:tav>
                                      </p:tavLst>
                                    </p:anim>
                                  </p:childTnLst>
                                </p:cTn>
                              </p:par>
                              <p:par>
                                <p:cTn id="269" presetID="2" presetClass="entr" presetSubtype="8" fill="hold" grpId="0" nodeType="withEffect">
                                  <p:stCondLst>
                                    <p:cond delay="1250"/>
                                  </p:stCondLst>
                                  <p:childTnLst>
                                    <p:set>
                                      <p:cBhvr>
                                        <p:cTn id="270" dur="1" fill="hold">
                                          <p:stCondLst>
                                            <p:cond delay="0"/>
                                          </p:stCondLst>
                                        </p:cTn>
                                        <p:tgtEl>
                                          <p:spTgt spid="110"/>
                                        </p:tgtEl>
                                        <p:attrNameLst>
                                          <p:attrName>style.visibility</p:attrName>
                                        </p:attrNameLst>
                                      </p:cBhvr>
                                      <p:to>
                                        <p:strVal val="visible"/>
                                      </p:to>
                                    </p:set>
                                    <p:anim calcmode="lin" valueType="num">
                                      <p:cBhvr additive="base">
                                        <p:cTn id="271" dur="3500" fill="hold"/>
                                        <p:tgtEl>
                                          <p:spTgt spid="110"/>
                                        </p:tgtEl>
                                        <p:attrNameLst>
                                          <p:attrName>ppt_x</p:attrName>
                                        </p:attrNameLst>
                                      </p:cBhvr>
                                      <p:tavLst>
                                        <p:tav tm="0">
                                          <p:val>
                                            <p:strVal val="0-#ppt_w/2"/>
                                          </p:val>
                                        </p:tav>
                                        <p:tav tm="100000">
                                          <p:val>
                                            <p:strVal val="#ppt_x"/>
                                          </p:val>
                                        </p:tav>
                                      </p:tavLst>
                                    </p:anim>
                                    <p:anim calcmode="lin" valueType="num">
                                      <p:cBhvr additive="base">
                                        <p:cTn id="272" dur="3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2" presetClass="entr" presetSubtype="8" fill="hold" grpId="0" nodeType="clickEffect">
                                  <p:stCondLst>
                                    <p:cond delay="0"/>
                                  </p:stCondLst>
                                  <p:childTnLst>
                                    <p:set>
                                      <p:cBhvr>
                                        <p:cTn id="276" dur="1" fill="hold">
                                          <p:stCondLst>
                                            <p:cond delay="0"/>
                                          </p:stCondLst>
                                        </p:cTn>
                                        <p:tgtEl>
                                          <p:spTgt spid="111"/>
                                        </p:tgtEl>
                                        <p:attrNameLst>
                                          <p:attrName>style.visibility</p:attrName>
                                        </p:attrNameLst>
                                      </p:cBhvr>
                                      <p:to>
                                        <p:strVal val="visible"/>
                                      </p:to>
                                    </p:set>
                                    <p:anim calcmode="lin" valueType="num">
                                      <p:cBhvr additive="base">
                                        <p:cTn id="277" dur="3500" fill="hold"/>
                                        <p:tgtEl>
                                          <p:spTgt spid="111"/>
                                        </p:tgtEl>
                                        <p:attrNameLst>
                                          <p:attrName>ppt_x</p:attrName>
                                        </p:attrNameLst>
                                      </p:cBhvr>
                                      <p:tavLst>
                                        <p:tav tm="0">
                                          <p:val>
                                            <p:strVal val="0-#ppt_w/2"/>
                                          </p:val>
                                        </p:tav>
                                        <p:tav tm="100000">
                                          <p:val>
                                            <p:strVal val="#ppt_x"/>
                                          </p:val>
                                        </p:tav>
                                      </p:tavLst>
                                    </p:anim>
                                    <p:anim calcmode="lin" valueType="num">
                                      <p:cBhvr additive="base">
                                        <p:cTn id="278" dur="3500" fill="hold"/>
                                        <p:tgtEl>
                                          <p:spTgt spid="111"/>
                                        </p:tgtEl>
                                        <p:attrNameLst>
                                          <p:attrName>ppt_y</p:attrName>
                                        </p:attrNameLst>
                                      </p:cBhvr>
                                      <p:tavLst>
                                        <p:tav tm="0">
                                          <p:val>
                                            <p:strVal val="#ppt_y"/>
                                          </p:val>
                                        </p:tav>
                                        <p:tav tm="100000">
                                          <p:val>
                                            <p:strVal val="#ppt_y"/>
                                          </p:val>
                                        </p:tav>
                                      </p:tavLst>
                                    </p:anim>
                                  </p:childTnLst>
                                </p:cTn>
                              </p:par>
                              <p:par>
                                <p:cTn id="279" presetID="2" presetClass="entr" presetSubtype="8" fill="hold" grpId="0" nodeType="withEffect">
                                  <p:stCondLst>
                                    <p:cond delay="750"/>
                                  </p:stCondLst>
                                  <p:childTnLst>
                                    <p:set>
                                      <p:cBhvr>
                                        <p:cTn id="280" dur="1" fill="hold">
                                          <p:stCondLst>
                                            <p:cond delay="0"/>
                                          </p:stCondLst>
                                        </p:cTn>
                                        <p:tgtEl>
                                          <p:spTgt spid="112"/>
                                        </p:tgtEl>
                                        <p:attrNameLst>
                                          <p:attrName>style.visibility</p:attrName>
                                        </p:attrNameLst>
                                      </p:cBhvr>
                                      <p:to>
                                        <p:strVal val="visible"/>
                                      </p:to>
                                    </p:set>
                                    <p:anim calcmode="lin" valueType="num">
                                      <p:cBhvr additive="base">
                                        <p:cTn id="281" dur="3500" fill="hold"/>
                                        <p:tgtEl>
                                          <p:spTgt spid="112"/>
                                        </p:tgtEl>
                                        <p:attrNameLst>
                                          <p:attrName>ppt_x</p:attrName>
                                        </p:attrNameLst>
                                      </p:cBhvr>
                                      <p:tavLst>
                                        <p:tav tm="0">
                                          <p:val>
                                            <p:strVal val="0-#ppt_w/2"/>
                                          </p:val>
                                        </p:tav>
                                        <p:tav tm="100000">
                                          <p:val>
                                            <p:strVal val="#ppt_x"/>
                                          </p:val>
                                        </p:tav>
                                      </p:tavLst>
                                    </p:anim>
                                    <p:anim calcmode="lin" valueType="num">
                                      <p:cBhvr additive="base">
                                        <p:cTn id="282" dur="3500" fill="hold"/>
                                        <p:tgtEl>
                                          <p:spTgt spid="112"/>
                                        </p:tgtEl>
                                        <p:attrNameLst>
                                          <p:attrName>ppt_y</p:attrName>
                                        </p:attrNameLst>
                                      </p:cBhvr>
                                      <p:tavLst>
                                        <p:tav tm="0">
                                          <p:val>
                                            <p:strVal val="#ppt_y"/>
                                          </p:val>
                                        </p:tav>
                                        <p:tav tm="100000">
                                          <p:val>
                                            <p:strVal val="#ppt_y"/>
                                          </p:val>
                                        </p:tav>
                                      </p:tavLst>
                                    </p:anim>
                                  </p:childTnLst>
                                </p:cTn>
                              </p:par>
                              <p:par>
                                <p:cTn id="283" presetID="2" presetClass="entr" presetSubtype="8" fill="hold" grpId="0" nodeType="withEffect">
                                  <p:stCondLst>
                                    <p:cond delay="1250"/>
                                  </p:stCondLst>
                                  <p:childTnLst>
                                    <p:set>
                                      <p:cBhvr>
                                        <p:cTn id="284" dur="1" fill="hold">
                                          <p:stCondLst>
                                            <p:cond delay="0"/>
                                          </p:stCondLst>
                                        </p:cTn>
                                        <p:tgtEl>
                                          <p:spTgt spid="113"/>
                                        </p:tgtEl>
                                        <p:attrNameLst>
                                          <p:attrName>style.visibility</p:attrName>
                                        </p:attrNameLst>
                                      </p:cBhvr>
                                      <p:to>
                                        <p:strVal val="visible"/>
                                      </p:to>
                                    </p:set>
                                    <p:anim calcmode="lin" valueType="num">
                                      <p:cBhvr additive="base">
                                        <p:cTn id="285" dur="3500" fill="hold"/>
                                        <p:tgtEl>
                                          <p:spTgt spid="113"/>
                                        </p:tgtEl>
                                        <p:attrNameLst>
                                          <p:attrName>ppt_x</p:attrName>
                                        </p:attrNameLst>
                                      </p:cBhvr>
                                      <p:tavLst>
                                        <p:tav tm="0">
                                          <p:val>
                                            <p:strVal val="0-#ppt_w/2"/>
                                          </p:val>
                                        </p:tav>
                                        <p:tav tm="100000">
                                          <p:val>
                                            <p:strVal val="#ppt_x"/>
                                          </p:val>
                                        </p:tav>
                                      </p:tavLst>
                                    </p:anim>
                                    <p:anim calcmode="lin" valueType="num">
                                      <p:cBhvr additive="base">
                                        <p:cTn id="286" dur="3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2" presetClass="entr" presetSubtype="8" fill="hold" grpId="0" nodeType="clickEffect">
                                  <p:stCondLst>
                                    <p:cond delay="0"/>
                                  </p:stCondLst>
                                  <p:childTnLst>
                                    <p:set>
                                      <p:cBhvr>
                                        <p:cTn id="290" dur="1" fill="hold">
                                          <p:stCondLst>
                                            <p:cond delay="0"/>
                                          </p:stCondLst>
                                        </p:cTn>
                                        <p:tgtEl>
                                          <p:spTgt spid="114"/>
                                        </p:tgtEl>
                                        <p:attrNameLst>
                                          <p:attrName>style.visibility</p:attrName>
                                        </p:attrNameLst>
                                      </p:cBhvr>
                                      <p:to>
                                        <p:strVal val="visible"/>
                                      </p:to>
                                    </p:set>
                                    <p:anim calcmode="lin" valueType="num">
                                      <p:cBhvr additive="base">
                                        <p:cTn id="291" dur="3500" fill="hold"/>
                                        <p:tgtEl>
                                          <p:spTgt spid="114"/>
                                        </p:tgtEl>
                                        <p:attrNameLst>
                                          <p:attrName>ppt_x</p:attrName>
                                        </p:attrNameLst>
                                      </p:cBhvr>
                                      <p:tavLst>
                                        <p:tav tm="0">
                                          <p:val>
                                            <p:strVal val="0-#ppt_w/2"/>
                                          </p:val>
                                        </p:tav>
                                        <p:tav tm="100000">
                                          <p:val>
                                            <p:strVal val="#ppt_x"/>
                                          </p:val>
                                        </p:tav>
                                      </p:tavLst>
                                    </p:anim>
                                    <p:anim calcmode="lin" valueType="num">
                                      <p:cBhvr additive="base">
                                        <p:cTn id="292" dur="3500" fill="hold"/>
                                        <p:tgtEl>
                                          <p:spTgt spid="114"/>
                                        </p:tgtEl>
                                        <p:attrNameLst>
                                          <p:attrName>ppt_y</p:attrName>
                                        </p:attrNameLst>
                                      </p:cBhvr>
                                      <p:tavLst>
                                        <p:tav tm="0">
                                          <p:val>
                                            <p:strVal val="#ppt_y"/>
                                          </p:val>
                                        </p:tav>
                                        <p:tav tm="100000">
                                          <p:val>
                                            <p:strVal val="#ppt_y"/>
                                          </p:val>
                                        </p:tav>
                                      </p:tavLst>
                                    </p:anim>
                                  </p:childTnLst>
                                </p:cTn>
                              </p:par>
                              <p:par>
                                <p:cTn id="293" presetID="2" presetClass="entr" presetSubtype="8" fill="hold" grpId="0" nodeType="withEffect">
                                  <p:stCondLst>
                                    <p:cond delay="750"/>
                                  </p:stCondLst>
                                  <p:childTnLst>
                                    <p:set>
                                      <p:cBhvr>
                                        <p:cTn id="294" dur="1" fill="hold">
                                          <p:stCondLst>
                                            <p:cond delay="0"/>
                                          </p:stCondLst>
                                        </p:cTn>
                                        <p:tgtEl>
                                          <p:spTgt spid="115"/>
                                        </p:tgtEl>
                                        <p:attrNameLst>
                                          <p:attrName>style.visibility</p:attrName>
                                        </p:attrNameLst>
                                      </p:cBhvr>
                                      <p:to>
                                        <p:strVal val="visible"/>
                                      </p:to>
                                    </p:set>
                                    <p:anim calcmode="lin" valueType="num">
                                      <p:cBhvr additive="base">
                                        <p:cTn id="295" dur="3500" fill="hold"/>
                                        <p:tgtEl>
                                          <p:spTgt spid="115"/>
                                        </p:tgtEl>
                                        <p:attrNameLst>
                                          <p:attrName>ppt_x</p:attrName>
                                        </p:attrNameLst>
                                      </p:cBhvr>
                                      <p:tavLst>
                                        <p:tav tm="0">
                                          <p:val>
                                            <p:strVal val="0-#ppt_w/2"/>
                                          </p:val>
                                        </p:tav>
                                        <p:tav tm="100000">
                                          <p:val>
                                            <p:strVal val="#ppt_x"/>
                                          </p:val>
                                        </p:tav>
                                      </p:tavLst>
                                    </p:anim>
                                    <p:anim calcmode="lin" valueType="num">
                                      <p:cBhvr additive="base">
                                        <p:cTn id="296" dur="3500" fill="hold"/>
                                        <p:tgtEl>
                                          <p:spTgt spid="115"/>
                                        </p:tgtEl>
                                        <p:attrNameLst>
                                          <p:attrName>ppt_y</p:attrName>
                                        </p:attrNameLst>
                                      </p:cBhvr>
                                      <p:tavLst>
                                        <p:tav tm="0">
                                          <p:val>
                                            <p:strVal val="#ppt_y"/>
                                          </p:val>
                                        </p:tav>
                                        <p:tav tm="100000">
                                          <p:val>
                                            <p:strVal val="#ppt_y"/>
                                          </p:val>
                                        </p:tav>
                                      </p:tavLst>
                                    </p:anim>
                                  </p:childTnLst>
                                </p:cTn>
                              </p:par>
                              <p:par>
                                <p:cTn id="297" presetID="2" presetClass="entr" presetSubtype="8" fill="hold" grpId="0" nodeType="withEffect">
                                  <p:stCondLst>
                                    <p:cond delay="1250"/>
                                  </p:stCondLst>
                                  <p:childTnLst>
                                    <p:set>
                                      <p:cBhvr>
                                        <p:cTn id="298" dur="1" fill="hold">
                                          <p:stCondLst>
                                            <p:cond delay="0"/>
                                          </p:stCondLst>
                                        </p:cTn>
                                        <p:tgtEl>
                                          <p:spTgt spid="116"/>
                                        </p:tgtEl>
                                        <p:attrNameLst>
                                          <p:attrName>style.visibility</p:attrName>
                                        </p:attrNameLst>
                                      </p:cBhvr>
                                      <p:to>
                                        <p:strVal val="visible"/>
                                      </p:to>
                                    </p:set>
                                    <p:anim calcmode="lin" valueType="num">
                                      <p:cBhvr additive="base">
                                        <p:cTn id="299" dur="3500" fill="hold"/>
                                        <p:tgtEl>
                                          <p:spTgt spid="116"/>
                                        </p:tgtEl>
                                        <p:attrNameLst>
                                          <p:attrName>ppt_x</p:attrName>
                                        </p:attrNameLst>
                                      </p:cBhvr>
                                      <p:tavLst>
                                        <p:tav tm="0">
                                          <p:val>
                                            <p:strVal val="0-#ppt_w/2"/>
                                          </p:val>
                                        </p:tav>
                                        <p:tav tm="100000">
                                          <p:val>
                                            <p:strVal val="#ppt_x"/>
                                          </p:val>
                                        </p:tav>
                                      </p:tavLst>
                                    </p:anim>
                                    <p:anim calcmode="lin" valueType="num">
                                      <p:cBhvr additive="base">
                                        <p:cTn id="300" dur="35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8" fill="hold" grpId="0" nodeType="clickEffect">
                                  <p:stCondLst>
                                    <p:cond delay="0"/>
                                  </p:stCondLst>
                                  <p:childTnLst>
                                    <p:set>
                                      <p:cBhvr>
                                        <p:cTn id="304" dur="1" fill="hold">
                                          <p:stCondLst>
                                            <p:cond delay="0"/>
                                          </p:stCondLst>
                                        </p:cTn>
                                        <p:tgtEl>
                                          <p:spTgt spid="117"/>
                                        </p:tgtEl>
                                        <p:attrNameLst>
                                          <p:attrName>style.visibility</p:attrName>
                                        </p:attrNameLst>
                                      </p:cBhvr>
                                      <p:to>
                                        <p:strVal val="visible"/>
                                      </p:to>
                                    </p:set>
                                    <p:anim calcmode="lin" valueType="num">
                                      <p:cBhvr additive="base">
                                        <p:cTn id="305" dur="3500" fill="hold"/>
                                        <p:tgtEl>
                                          <p:spTgt spid="117"/>
                                        </p:tgtEl>
                                        <p:attrNameLst>
                                          <p:attrName>ppt_x</p:attrName>
                                        </p:attrNameLst>
                                      </p:cBhvr>
                                      <p:tavLst>
                                        <p:tav tm="0">
                                          <p:val>
                                            <p:strVal val="0-#ppt_w/2"/>
                                          </p:val>
                                        </p:tav>
                                        <p:tav tm="100000">
                                          <p:val>
                                            <p:strVal val="#ppt_x"/>
                                          </p:val>
                                        </p:tav>
                                      </p:tavLst>
                                    </p:anim>
                                    <p:anim calcmode="lin" valueType="num">
                                      <p:cBhvr additive="base">
                                        <p:cTn id="306" dur="3500" fill="hold"/>
                                        <p:tgtEl>
                                          <p:spTgt spid="117"/>
                                        </p:tgtEl>
                                        <p:attrNameLst>
                                          <p:attrName>ppt_y</p:attrName>
                                        </p:attrNameLst>
                                      </p:cBhvr>
                                      <p:tavLst>
                                        <p:tav tm="0">
                                          <p:val>
                                            <p:strVal val="#ppt_y"/>
                                          </p:val>
                                        </p:tav>
                                        <p:tav tm="100000">
                                          <p:val>
                                            <p:strVal val="#ppt_y"/>
                                          </p:val>
                                        </p:tav>
                                      </p:tavLst>
                                    </p:anim>
                                  </p:childTnLst>
                                </p:cTn>
                              </p:par>
                              <p:par>
                                <p:cTn id="307" presetID="2" presetClass="entr" presetSubtype="8" fill="hold" grpId="0" nodeType="withEffect">
                                  <p:stCondLst>
                                    <p:cond delay="750"/>
                                  </p:stCondLst>
                                  <p:childTnLst>
                                    <p:set>
                                      <p:cBhvr>
                                        <p:cTn id="308" dur="1" fill="hold">
                                          <p:stCondLst>
                                            <p:cond delay="0"/>
                                          </p:stCondLst>
                                        </p:cTn>
                                        <p:tgtEl>
                                          <p:spTgt spid="118"/>
                                        </p:tgtEl>
                                        <p:attrNameLst>
                                          <p:attrName>style.visibility</p:attrName>
                                        </p:attrNameLst>
                                      </p:cBhvr>
                                      <p:to>
                                        <p:strVal val="visible"/>
                                      </p:to>
                                    </p:set>
                                    <p:anim calcmode="lin" valueType="num">
                                      <p:cBhvr additive="base">
                                        <p:cTn id="309" dur="3500" fill="hold"/>
                                        <p:tgtEl>
                                          <p:spTgt spid="118"/>
                                        </p:tgtEl>
                                        <p:attrNameLst>
                                          <p:attrName>ppt_x</p:attrName>
                                        </p:attrNameLst>
                                      </p:cBhvr>
                                      <p:tavLst>
                                        <p:tav tm="0">
                                          <p:val>
                                            <p:strVal val="0-#ppt_w/2"/>
                                          </p:val>
                                        </p:tav>
                                        <p:tav tm="100000">
                                          <p:val>
                                            <p:strVal val="#ppt_x"/>
                                          </p:val>
                                        </p:tav>
                                      </p:tavLst>
                                    </p:anim>
                                    <p:anim calcmode="lin" valueType="num">
                                      <p:cBhvr additive="base">
                                        <p:cTn id="310" dur="3500" fill="hold"/>
                                        <p:tgtEl>
                                          <p:spTgt spid="118"/>
                                        </p:tgtEl>
                                        <p:attrNameLst>
                                          <p:attrName>ppt_y</p:attrName>
                                        </p:attrNameLst>
                                      </p:cBhvr>
                                      <p:tavLst>
                                        <p:tav tm="0">
                                          <p:val>
                                            <p:strVal val="#ppt_y"/>
                                          </p:val>
                                        </p:tav>
                                        <p:tav tm="100000">
                                          <p:val>
                                            <p:strVal val="#ppt_y"/>
                                          </p:val>
                                        </p:tav>
                                      </p:tavLst>
                                    </p:anim>
                                  </p:childTnLst>
                                </p:cTn>
                              </p:par>
                              <p:par>
                                <p:cTn id="311" presetID="2" presetClass="entr" presetSubtype="8" fill="hold" grpId="0" nodeType="withEffect">
                                  <p:stCondLst>
                                    <p:cond delay="1250"/>
                                  </p:stCondLst>
                                  <p:childTnLst>
                                    <p:set>
                                      <p:cBhvr>
                                        <p:cTn id="312" dur="1" fill="hold">
                                          <p:stCondLst>
                                            <p:cond delay="0"/>
                                          </p:stCondLst>
                                        </p:cTn>
                                        <p:tgtEl>
                                          <p:spTgt spid="119"/>
                                        </p:tgtEl>
                                        <p:attrNameLst>
                                          <p:attrName>style.visibility</p:attrName>
                                        </p:attrNameLst>
                                      </p:cBhvr>
                                      <p:to>
                                        <p:strVal val="visible"/>
                                      </p:to>
                                    </p:set>
                                    <p:anim calcmode="lin" valueType="num">
                                      <p:cBhvr additive="base">
                                        <p:cTn id="313" dur="3500" fill="hold"/>
                                        <p:tgtEl>
                                          <p:spTgt spid="119"/>
                                        </p:tgtEl>
                                        <p:attrNameLst>
                                          <p:attrName>ppt_x</p:attrName>
                                        </p:attrNameLst>
                                      </p:cBhvr>
                                      <p:tavLst>
                                        <p:tav tm="0">
                                          <p:val>
                                            <p:strVal val="0-#ppt_w/2"/>
                                          </p:val>
                                        </p:tav>
                                        <p:tav tm="100000">
                                          <p:val>
                                            <p:strVal val="#ppt_x"/>
                                          </p:val>
                                        </p:tav>
                                      </p:tavLst>
                                    </p:anim>
                                    <p:anim calcmode="lin" valueType="num">
                                      <p:cBhvr additive="base">
                                        <p:cTn id="314" dur="35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2" presetClass="entr" presetSubtype="8" fill="hold" grpId="0" nodeType="clickEffect">
                                  <p:stCondLst>
                                    <p:cond delay="0"/>
                                  </p:stCondLst>
                                  <p:childTnLst>
                                    <p:set>
                                      <p:cBhvr>
                                        <p:cTn id="318" dur="1" fill="hold">
                                          <p:stCondLst>
                                            <p:cond delay="0"/>
                                          </p:stCondLst>
                                        </p:cTn>
                                        <p:tgtEl>
                                          <p:spTgt spid="120"/>
                                        </p:tgtEl>
                                        <p:attrNameLst>
                                          <p:attrName>style.visibility</p:attrName>
                                        </p:attrNameLst>
                                      </p:cBhvr>
                                      <p:to>
                                        <p:strVal val="visible"/>
                                      </p:to>
                                    </p:set>
                                    <p:anim calcmode="lin" valueType="num">
                                      <p:cBhvr additive="base">
                                        <p:cTn id="319" dur="3500" fill="hold"/>
                                        <p:tgtEl>
                                          <p:spTgt spid="120"/>
                                        </p:tgtEl>
                                        <p:attrNameLst>
                                          <p:attrName>ppt_x</p:attrName>
                                        </p:attrNameLst>
                                      </p:cBhvr>
                                      <p:tavLst>
                                        <p:tav tm="0">
                                          <p:val>
                                            <p:strVal val="0-#ppt_w/2"/>
                                          </p:val>
                                        </p:tav>
                                        <p:tav tm="100000">
                                          <p:val>
                                            <p:strVal val="#ppt_x"/>
                                          </p:val>
                                        </p:tav>
                                      </p:tavLst>
                                    </p:anim>
                                    <p:anim calcmode="lin" valueType="num">
                                      <p:cBhvr additive="base">
                                        <p:cTn id="320" dur="3500" fill="hold"/>
                                        <p:tgtEl>
                                          <p:spTgt spid="120"/>
                                        </p:tgtEl>
                                        <p:attrNameLst>
                                          <p:attrName>ppt_y</p:attrName>
                                        </p:attrNameLst>
                                      </p:cBhvr>
                                      <p:tavLst>
                                        <p:tav tm="0">
                                          <p:val>
                                            <p:strVal val="#ppt_y"/>
                                          </p:val>
                                        </p:tav>
                                        <p:tav tm="100000">
                                          <p:val>
                                            <p:strVal val="#ppt_y"/>
                                          </p:val>
                                        </p:tav>
                                      </p:tavLst>
                                    </p:anim>
                                  </p:childTnLst>
                                </p:cTn>
                              </p:par>
                              <p:par>
                                <p:cTn id="321" presetID="2" presetClass="entr" presetSubtype="8" fill="hold" grpId="0" nodeType="withEffect">
                                  <p:stCondLst>
                                    <p:cond delay="750"/>
                                  </p:stCondLst>
                                  <p:childTnLst>
                                    <p:set>
                                      <p:cBhvr>
                                        <p:cTn id="322" dur="1" fill="hold">
                                          <p:stCondLst>
                                            <p:cond delay="0"/>
                                          </p:stCondLst>
                                        </p:cTn>
                                        <p:tgtEl>
                                          <p:spTgt spid="121"/>
                                        </p:tgtEl>
                                        <p:attrNameLst>
                                          <p:attrName>style.visibility</p:attrName>
                                        </p:attrNameLst>
                                      </p:cBhvr>
                                      <p:to>
                                        <p:strVal val="visible"/>
                                      </p:to>
                                    </p:set>
                                    <p:anim calcmode="lin" valueType="num">
                                      <p:cBhvr additive="base">
                                        <p:cTn id="323" dur="3500" fill="hold"/>
                                        <p:tgtEl>
                                          <p:spTgt spid="121"/>
                                        </p:tgtEl>
                                        <p:attrNameLst>
                                          <p:attrName>ppt_x</p:attrName>
                                        </p:attrNameLst>
                                      </p:cBhvr>
                                      <p:tavLst>
                                        <p:tav tm="0">
                                          <p:val>
                                            <p:strVal val="0-#ppt_w/2"/>
                                          </p:val>
                                        </p:tav>
                                        <p:tav tm="100000">
                                          <p:val>
                                            <p:strVal val="#ppt_x"/>
                                          </p:val>
                                        </p:tav>
                                      </p:tavLst>
                                    </p:anim>
                                    <p:anim calcmode="lin" valueType="num">
                                      <p:cBhvr additive="base">
                                        <p:cTn id="324" dur="3500" fill="hold"/>
                                        <p:tgtEl>
                                          <p:spTgt spid="121"/>
                                        </p:tgtEl>
                                        <p:attrNameLst>
                                          <p:attrName>ppt_y</p:attrName>
                                        </p:attrNameLst>
                                      </p:cBhvr>
                                      <p:tavLst>
                                        <p:tav tm="0">
                                          <p:val>
                                            <p:strVal val="#ppt_y"/>
                                          </p:val>
                                        </p:tav>
                                        <p:tav tm="100000">
                                          <p:val>
                                            <p:strVal val="#ppt_y"/>
                                          </p:val>
                                        </p:tav>
                                      </p:tavLst>
                                    </p:anim>
                                  </p:childTnLst>
                                </p:cTn>
                              </p:par>
                              <p:par>
                                <p:cTn id="325" presetID="2" presetClass="entr" presetSubtype="8" fill="hold" grpId="0" nodeType="withEffect">
                                  <p:stCondLst>
                                    <p:cond delay="1250"/>
                                  </p:stCondLst>
                                  <p:childTnLst>
                                    <p:set>
                                      <p:cBhvr>
                                        <p:cTn id="326" dur="1" fill="hold">
                                          <p:stCondLst>
                                            <p:cond delay="0"/>
                                          </p:stCondLst>
                                        </p:cTn>
                                        <p:tgtEl>
                                          <p:spTgt spid="122"/>
                                        </p:tgtEl>
                                        <p:attrNameLst>
                                          <p:attrName>style.visibility</p:attrName>
                                        </p:attrNameLst>
                                      </p:cBhvr>
                                      <p:to>
                                        <p:strVal val="visible"/>
                                      </p:to>
                                    </p:set>
                                    <p:anim calcmode="lin" valueType="num">
                                      <p:cBhvr additive="base">
                                        <p:cTn id="327" dur="3500" fill="hold"/>
                                        <p:tgtEl>
                                          <p:spTgt spid="122"/>
                                        </p:tgtEl>
                                        <p:attrNameLst>
                                          <p:attrName>ppt_x</p:attrName>
                                        </p:attrNameLst>
                                      </p:cBhvr>
                                      <p:tavLst>
                                        <p:tav tm="0">
                                          <p:val>
                                            <p:strVal val="0-#ppt_w/2"/>
                                          </p:val>
                                        </p:tav>
                                        <p:tav tm="100000">
                                          <p:val>
                                            <p:strVal val="#ppt_x"/>
                                          </p:val>
                                        </p:tav>
                                      </p:tavLst>
                                    </p:anim>
                                    <p:anim calcmode="lin" valueType="num">
                                      <p:cBhvr additive="base">
                                        <p:cTn id="328" dur="35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2" presetClass="entr" presetSubtype="8" fill="hold" grpId="0" nodeType="clickEffect">
                                  <p:stCondLst>
                                    <p:cond delay="0"/>
                                  </p:stCondLst>
                                  <p:childTnLst>
                                    <p:set>
                                      <p:cBhvr>
                                        <p:cTn id="332" dur="1" fill="hold">
                                          <p:stCondLst>
                                            <p:cond delay="0"/>
                                          </p:stCondLst>
                                        </p:cTn>
                                        <p:tgtEl>
                                          <p:spTgt spid="123"/>
                                        </p:tgtEl>
                                        <p:attrNameLst>
                                          <p:attrName>style.visibility</p:attrName>
                                        </p:attrNameLst>
                                      </p:cBhvr>
                                      <p:to>
                                        <p:strVal val="visible"/>
                                      </p:to>
                                    </p:set>
                                    <p:anim calcmode="lin" valueType="num">
                                      <p:cBhvr additive="base">
                                        <p:cTn id="333" dur="3500" fill="hold"/>
                                        <p:tgtEl>
                                          <p:spTgt spid="123"/>
                                        </p:tgtEl>
                                        <p:attrNameLst>
                                          <p:attrName>ppt_x</p:attrName>
                                        </p:attrNameLst>
                                      </p:cBhvr>
                                      <p:tavLst>
                                        <p:tav tm="0">
                                          <p:val>
                                            <p:strVal val="0-#ppt_w/2"/>
                                          </p:val>
                                        </p:tav>
                                        <p:tav tm="100000">
                                          <p:val>
                                            <p:strVal val="#ppt_x"/>
                                          </p:val>
                                        </p:tav>
                                      </p:tavLst>
                                    </p:anim>
                                    <p:anim calcmode="lin" valueType="num">
                                      <p:cBhvr additive="base">
                                        <p:cTn id="334" dur="3500" fill="hold"/>
                                        <p:tgtEl>
                                          <p:spTgt spid="123"/>
                                        </p:tgtEl>
                                        <p:attrNameLst>
                                          <p:attrName>ppt_y</p:attrName>
                                        </p:attrNameLst>
                                      </p:cBhvr>
                                      <p:tavLst>
                                        <p:tav tm="0">
                                          <p:val>
                                            <p:strVal val="#ppt_y"/>
                                          </p:val>
                                        </p:tav>
                                        <p:tav tm="100000">
                                          <p:val>
                                            <p:strVal val="#ppt_y"/>
                                          </p:val>
                                        </p:tav>
                                      </p:tavLst>
                                    </p:anim>
                                  </p:childTnLst>
                                </p:cTn>
                              </p:par>
                              <p:par>
                                <p:cTn id="335" presetID="2" presetClass="entr" presetSubtype="8" fill="hold" grpId="0" nodeType="withEffect">
                                  <p:stCondLst>
                                    <p:cond delay="750"/>
                                  </p:stCondLst>
                                  <p:childTnLst>
                                    <p:set>
                                      <p:cBhvr>
                                        <p:cTn id="336" dur="1" fill="hold">
                                          <p:stCondLst>
                                            <p:cond delay="0"/>
                                          </p:stCondLst>
                                        </p:cTn>
                                        <p:tgtEl>
                                          <p:spTgt spid="124"/>
                                        </p:tgtEl>
                                        <p:attrNameLst>
                                          <p:attrName>style.visibility</p:attrName>
                                        </p:attrNameLst>
                                      </p:cBhvr>
                                      <p:to>
                                        <p:strVal val="visible"/>
                                      </p:to>
                                    </p:set>
                                    <p:anim calcmode="lin" valueType="num">
                                      <p:cBhvr additive="base">
                                        <p:cTn id="337" dur="3500" fill="hold"/>
                                        <p:tgtEl>
                                          <p:spTgt spid="124"/>
                                        </p:tgtEl>
                                        <p:attrNameLst>
                                          <p:attrName>ppt_x</p:attrName>
                                        </p:attrNameLst>
                                      </p:cBhvr>
                                      <p:tavLst>
                                        <p:tav tm="0">
                                          <p:val>
                                            <p:strVal val="0-#ppt_w/2"/>
                                          </p:val>
                                        </p:tav>
                                        <p:tav tm="100000">
                                          <p:val>
                                            <p:strVal val="#ppt_x"/>
                                          </p:val>
                                        </p:tav>
                                      </p:tavLst>
                                    </p:anim>
                                    <p:anim calcmode="lin" valueType="num">
                                      <p:cBhvr additive="base">
                                        <p:cTn id="338" dur="3500" fill="hold"/>
                                        <p:tgtEl>
                                          <p:spTgt spid="124"/>
                                        </p:tgtEl>
                                        <p:attrNameLst>
                                          <p:attrName>ppt_y</p:attrName>
                                        </p:attrNameLst>
                                      </p:cBhvr>
                                      <p:tavLst>
                                        <p:tav tm="0">
                                          <p:val>
                                            <p:strVal val="#ppt_y"/>
                                          </p:val>
                                        </p:tav>
                                        <p:tav tm="100000">
                                          <p:val>
                                            <p:strVal val="#ppt_y"/>
                                          </p:val>
                                        </p:tav>
                                      </p:tavLst>
                                    </p:anim>
                                  </p:childTnLst>
                                </p:cTn>
                              </p:par>
                              <p:par>
                                <p:cTn id="339" presetID="2" presetClass="entr" presetSubtype="8" fill="hold" grpId="0" nodeType="withEffect">
                                  <p:stCondLst>
                                    <p:cond delay="1250"/>
                                  </p:stCondLst>
                                  <p:childTnLst>
                                    <p:set>
                                      <p:cBhvr>
                                        <p:cTn id="340" dur="1" fill="hold">
                                          <p:stCondLst>
                                            <p:cond delay="0"/>
                                          </p:stCondLst>
                                        </p:cTn>
                                        <p:tgtEl>
                                          <p:spTgt spid="125"/>
                                        </p:tgtEl>
                                        <p:attrNameLst>
                                          <p:attrName>style.visibility</p:attrName>
                                        </p:attrNameLst>
                                      </p:cBhvr>
                                      <p:to>
                                        <p:strVal val="visible"/>
                                      </p:to>
                                    </p:set>
                                    <p:anim calcmode="lin" valueType="num">
                                      <p:cBhvr additive="base">
                                        <p:cTn id="341" dur="3500" fill="hold"/>
                                        <p:tgtEl>
                                          <p:spTgt spid="125"/>
                                        </p:tgtEl>
                                        <p:attrNameLst>
                                          <p:attrName>ppt_x</p:attrName>
                                        </p:attrNameLst>
                                      </p:cBhvr>
                                      <p:tavLst>
                                        <p:tav tm="0">
                                          <p:val>
                                            <p:strVal val="0-#ppt_w/2"/>
                                          </p:val>
                                        </p:tav>
                                        <p:tav tm="100000">
                                          <p:val>
                                            <p:strVal val="#ppt_x"/>
                                          </p:val>
                                        </p:tav>
                                      </p:tavLst>
                                    </p:anim>
                                    <p:anim calcmode="lin" valueType="num">
                                      <p:cBhvr additive="base">
                                        <p:cTn id="342" dur="3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8" fill="hold" grpId="0" nodeType="clickEffect">
                                  <p:stCondLst>
                                    <p:cond delay="0"/>
                                  </p:stCondLst>
                                  <p:childTnLst>
                                    <p:set>
                                      <p:cBhvr>
                                        <p:cTn id="346" dur="1" fill="hold">
                                          <p:stCondLst>
                                            <p:cond delay="0"/>
                                          </p:stCondLst>
                                        </p:cTn>
                                        <p:tgtEl>
                                          <p:spTgt spid="126"/>
                                        </p:tgtEl>
                                        <p:attrNameLst>
                                          <p:attrName>style.visibility</p:attrName>
                                        </p:attrNameLst>
                                      </p:cBhvr>
                                      <p:to>
                                        <p:strVal val="visible"/>
                                      </p:to>
                                    </p:set>
                                    <p:anim calcmode="lin" valueType="num">
                                      <p:cBhvr additive="base">
                                        <p:cTn id="347" dur="3500" fill="hold"/>
                                        <p:tgtEl>
                                          <p:spTgt spid="126"/>
                                        </p:tgtEl>
                                        <p:attrNameLst>
                                          <p:attrName>ppt_x</p:attrName>
                                        </p:attrNameLst>
                                      </p:cBhvr>
                                      <p:tavLst>
                                        <p:tav tm="0">
                                          <p:val>
                                            <p:strVal val="0-#ppt_w/2"/>
                                          </p:val>
                                        </p:tav>
                                        <p:tav tm="100000">
                                          <p:val>
                                            <p:strVal val="#ppt_x"/>
                                          </p:val>
                                        </p:tav>
                                      </p:tavLst>
                                    </p:anim>
                                    <p:anim calcmode="lin" valueType="num">
                                      <p:cBhvr additive="base">
                                        <p:cTn id="348" dur="3500" fill="hold"/>
                                        <p:tgtEl>
                                          <p:spTgt spid="126"/>
                                        </p:tgtEl>
                                        <p:attrNameLst>
                                          <p:attrName>ppt_y</p:attrName>
                                        </p:attrNameLst>
                                      </p:cBhvr>
                                      <p:tavLst>
                                        <p:tav tm="0">
                                          <p:val>
                                            <p:strVal val="#ppt_y"/>
                                          </p:val>
                                        </p:tav>
                                        <p:tav tm="100000">
                                          <p:val>
                                            <p:strVal val="#ppt_y"/>
                                          </p:val>
                                        </p:tav>
                                      </p:tavLst>
                                    </p:anim>
                                  </p:childTnLst>
                                </p:cTn>
                              </p:par>
                              <p:par>
                                <p:cTn id="349" presetID="2" presetClass="entr" presetSubtype="8" fill="hold" grpId="0" nodeType="withEffect">
                                  <p:stCondLst>
                                    <p:cond delay="750"/>
                                  </p:stCondLst>
                                  <p:childTnLst>
                                    <p:set>
                                      <p:cBhvr>
                                        <p:cTn id="350" dur="1" fill="hold">
                                          <p:stCondLst>
                                            <p:cond delay="0"/>
                                          </p:stCondLst>
                                        </p:cTn>
                                        <p:tgtEl>
                                          <p:spTgt spid="127"/>
                                        </p:tgtEl>
                                        <p:attrNameLst>
                                          <p:attrName>style.visibility</p:attrName>
                                        </p:attrNameLst>
                                      </p:cBhvr>
                                      <p:to>
                                        <p:strVal val="visible"/>
                                      </p:to>
                                    </p:set>
                                    <p:anim calcmode="lin" valueType="num">
                                      <p:cBhvr additive="base">
                                        <p:cTn id="351" dur="3500" fill="hold"/>
                                        <p:tgtEl>
                                          <p:spTgt spid="127"/>
                                        </p:tgtEl>
                                        <p:attrNameLst>
                                          <p:attrName>ppt_x</p:attrName>
                                        </p:attrNameLst>
                                      </p:cBhvr>
                                      <p:tavLst>
                                        <p:tav tm="0">
                                          <p:val>
                                            <p:strVal val="0-#ppt_w/2"/>
                                          </p:val>
                                        </p:tav>
                                        <p:tav tm="100000">
                                          <p:val>
                                            <p:strVal val="#ppt_x"/>
                                          </p:val>
                                        </p:tav>
                                      </p:tavLst>
                                    </p:anim>
                                    <p:anim calcmode="lin" valueType="num">
                                      <p:cBhvr additive="base">
                                        <p:cTn id="352" dur="3500" fill="hold"/>
                                        <p:tgtEl>
                                          <p:spTgt spid="127"/>
                                        </p:tgtEl>
                                        <p:attrNameLst>
                                          <p:attrName>ppt_y</p:attrName>
                                        </p:attrNameLst>
                                      </p:cBhvr>
                                      <p:tavLst>
                                        <p:tav tm="0">
                                          <p:val>
                                            <p:strVal val="#ppt_y"/>
                                          </p:val>
                                        </p:tav>
                                        <p:tav tm="100000">
                                          <p:val>
                                            <p:strVal val="#ppt_y"/>
                                          </p:val>
                                        </p:tav>
                                      </p:tavLst>
                                    </p:anim>
                                  </p:childTnLst>
                                </p:cTn>
                              </p:par>
                              <p:par>
                                <p:cTn id="353" presetID="2" presetClass="entr" presetSubtype="8" fill="hold" grpId="0" nodeType="withEffect">
                                  <p:stCondLst>
                                    <p:cond delay="1250"/>
                                  </p:stCondLst>
                                  <p:childTnLst>
                                    <p:set>
                                      <p:cBhvr>
                                        <p:cTn id="354" dur="1" fill="hold">
                                          <p:stCondLst>
                                            <p:cond delay="0"/>
                                          </p:stCondLst>
                                        </p:cTn>
                                        <p:tgtEl>
                                          <p:spTgt spid="128"/>
                                        </p:tgtEl>
                                        <p:attrNameLst>
                                          <p:attrName>style.visibility</p:attrName>
                                        </p:attrNameLst>
                                      </p:cBhvr>
                                      <p:to>
                                        <p:strVal val="visible"/>
                                      </p:to>
                                    </p:set>
                                    <p:anim calcmode="lin" valueType="num">
                                      <p:cBhvr additive="base">
                                        <p:cTn id="355" dur="3500" fill="hold"/>
                                        <p:tgtEl>
                                          <p:spTgt spid="128"/>
                                        </p:tgtEl>
                                        <p:attrNameLst>
                                          <p:attrName>ppt_x</p:attrName>
                                        </p:attrNameLst>
                                      </p:cBhvr>
                                      <p:tavLst>
                                        <p:tav tm="0">
                                          <p:val>
                                            <p:strVal val="0-#ppt_w/2"/>
                                          </p:val>
                                        </p:tav>
                                        <p:tav tm="100000">
                                          <p:val>
                                            <p:strVal val="#ppt_x"/>
                                          </p:val>
                                        </p:tav>
                                      </p:tavLst>
                                    </p:anim>
                                    <p:anim calcmode="lin" valueType="num">
                                      <p:cBhvr additive="base">
                                        <p:cTn id="356" dur="3500" fill="hold"/>
                                        <p:tgtEl>
                                          <p:spTgt spid="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57" fill="hold" display="0">
                  <p:stCondLst>
                    <p:cond delay="indefinite"/>
                  </p:stCondLst>
                  <p:endCondLst>
                    <p:cond evt="onStopAudio" delay="0">
                      <p:tgtEl>
                        <p:sldTgt/>
                      </p:tgtEl>
                    </p:cond>
                  </p:endCondLst>
                </p:cTn>
                <p:tgtEl>
                  <p:spTgt spid="2"/>
                </p:tgtEl>
              </p:cMediaNode>
            </p:audio>
            <p:seq concurrent="1" nextAc="seek">
              <p:cTn id="358" restart="whenNotActive" fill="hold" evtFilter="cancelBubble" nodeType="interactiveSeq">
                <p:stCondLst>
                  <p:cond evt="onClick" delay="0">
                    <p:tgtEl>
                      <p:spTgt spid="4"/>
                    </p:tgtEl>
                  </p:cond>
                </p:stCondLst>
                <p:endSync evt="end" delay="0">
                  <p:rtn val="all"/>
                </p:endSync>
                <p:childTnLst>
                  <p:par>
                    <p:cTn id="359" fill="hold">
                      <p:stCondLst>
                        <p:cond delay="0"/>
                      </p:stCondLst>
                      <p:childTnLst>
                        <p:par>
                          <p:cTn id="360" fill="hold">
                            <p:stCondLst>
                              <p:cond delay="0"/>
                            </p:stCondLst>
                            <p:childTnLst>
                              <p:par>
                                <p:cTn id="361" presetID="1" presetClass="entr" presetSubtype="0" fill="hold" grpId="0" nodeType="clickEffect">
                                  <p:stCondLst>
                                    <p:cond delay="0"/>
                                  </p:stCondLst>
                                  <p:childTnLst>
                                    <p:set>
                                      <p:cBhvr>
                                        <p:cTn id="362" dur="1" fill="hold">
                                          <p:stCondLst>
                                            <p:cond delay="0"/>
                                          </p:stCondLst>
                                        </p:cTn>
                                        <p:tgtEl>
                                          <p:spTgt spid="155"/>
                                        </p:tgtEl>
                                        <p:attrNameLst>
                                          <p:attrName>style.visibility</p:attrName>
                                        </p:attrNameLst>
                                      </p:cBhvr>
                                      <p:to>
                                        <p:strVal val="visible"/>
                                      </p:to>
                                    </p:set>
                                  </p:childTnLst>
                                </p:cTn>
                              </p:par>
                            </p:childTnLst>
                          </p:cTn>
                        </p:par>
                      </p:childTnLst>
                    </p:cTn>
                  </p:par>
                  <p:par>
                    <p:cTn id="363" fill="hold">
                      <p:stCondLst>
                        <p:cond delay="indefinite"/>
                      </p:stCondLst>
                      <p:childTnLst>
                        <p:par>
                          <p:cTn id="364" fill="hold">
                            <p:stCondLst>
                              <p:cond delay="0"/>
                            </p:stCondLst>
                            <p:childTnLst>
                              <p:par>
                                <p:cTn id="365" presetID="1" presetClass="exit" presetSubtype="0" fill="hold" grpId="1" nodeType="clickEffect">
                                  <p:stCondLst>
                                    <p:cond delay="0"/>
                                  </p:stCondLst>
                                  <p:childTnLst>
                                    <p:set>
                                      <p:cBhvr>
                                        <p:cTn id="366" dur="1" fill="hold">
                                          <p:stCondLst>
                                            <p:cond delay="0"/>
                                          </p:stCondLst>
                                        </p:cTn>
                                        <p:tgtEl>
                                          <p:spTgt spid="155"/>
                                        </p:tgtEl>
                                        <p:attrNameLst>
                                          <p:attrName>style.visibility</p:attrName>
                                        </p:attrNameLst>
                                      </p:cBhvr>
                                      <p:to>
                                        <p:strVal val="hidden"/>
                                      </p:to>
                                    </p:set>
                                  </p:childTnLst>
                                </p:cTn>
                              </p:par>
                              <p:par>
                                <p:cTn id="367" presetID="1" presetClass="entr" presetSubtype="0" fill="hold" grpId="0" nodeType="withEffect">
                                  <p:stCondLst>
                                    <p:cond delay="0"/>
                                  </p:stCondLst>
                                  <p:childTnLst>
                                    <p:set>
                                      <p:cBhvr>
                                        <p:cTn id="368" dur="1" fill="hold">
                                          <p:stCondLst>
                                            <p:cond delay="0"/>
                                          </p:stCondLst>
                                        </p:cTn>
                                        <p:tgtEl>
                                          <p:spTgt spid="156"/>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grpId="1" nodeType="clickEffect">
                                  <p:stCondLst>
                                    <p:cond delay="0"/>
                                  </p:stCondLst>
                                  <p:childTnLst>
                                    <p:set>
                                      <p:cBhvr>
                                        <p:cTn id="372" dur="1" fill="hold">
                                          <p:stCondLst>
                                            <p:cond delay="0"/>
                                          </p:stCondLst>
                                        </p:cTn>
                                        <p:tgtEl>
                                          <p:spTgt spid="156"/>
                                        </p:tgtEl>
                                        <p:attrNameLst>
                                          <p:attrName>style.visibility</p:attrName>
                                        </p:attrNameLst>
                                      </p:cBhvr>
                                      <p:to>
                                        <p:strVal val="hidden"/>
                                      </p:to>
                                    </p:set>
                                  </p:childTnLst>
                                </p:cTn>
                              </p:par>
                              <p:par>
                                <p:cTn id="373" presetID="1" presetClass="entr" presetSubtype="0" fill="hold" grpId="0" nodeType="withEffect">
                                  <p:stCondLst>
                                    <p:cond delay="0"/>
                                  </p:stCondLst>
                                  <p:childTnLst>
                                    <p:set>
                                      <p:cBhvr>
                                        <p:cTn id="374" dur="1" fill="hold">
                                          <p:stCondLst>
                                            <p:cond delay="0"/>
                                          </p:stCondLst>
                                        </p:cTn>
                                        <p:tgtEl>
                                          <p:spTgt spid="157"/>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grpId="1" nodeType="clickEffect">
                                  <p:stCondLst>
                                    <p:cond delay="0"/>
                                  </p:stCondLst>
                                  <p:childTnLst>
                                    <p:set>
                                      <p:cBhvr>
                                        <p:cTn id="378" dur="1" fill="hold">
                                          <p:stCondLst>
                                            <p:cond delay="0"/>
                                          </p:stCondLst>
                                        </p:cTn>
                                        <p:tgtEl>
                                          <p:spTgt spid="157"/>
                                        </p:tgtEl>
                                        <p:attrNameLst>
                                          <p:attrName>style.visibility</p:attrName>
                                        </p:attrNameLst>
                                      </p:cBhvr>
                                      <p:to>
                                        <p:strVal val="hidden"/>
                                      </p:to>
                                    </p:set>
                                  </p:childTnLst>
                                </p:cTn>
                              </p:par>
                              <p:par>
                                <p:cTn id="379" presetID="1" presetClass="entr" presetSubtype="0" fill="hold" grpId="0" nodeType="withEffect">
                                  <p:stCondLst>
                                    <p:cond delay="0"/>
                                  </p:stCondLst>
                                  <p:childTnLst>
                                    <p:set>
                                      <p:cBhvr>
                                        <p:cTn id="380" dur="1" fill="hold">
                                          <p:stCondLst>
                                            <p:cond delay="0"/>
                                          </p:stCondLst>
                                        </p:cTn>
                                        <p:tgtEl>
                                          <p:spTgt spid="158"/>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grpId="1" nodeType="clickEffect">
                                  <p:stCondLst>
                                    <p:cond delay="0"/>
                                  </p:stCondLst>
                                  <p:childTnLst>
                                    <p:set>
                                      <p:cBhvr>
                                        <p:cTn id="384" dur="1" fill="hold">
                                          <p:stCondLst>
                                            <p:cond delay="0"/>
                                          </p:stCondLst>
                                        </p:cTn>
                                        <p:tgtEl>
                                          <p:spTgt spid="158"/>
                                        </p:tgtEl>
                                        <p:attrNameLst>
                                          <p:attrName>style.visibility</p:attrName>
                                        </p:attrNameLst>
                                      </p:cBhvr>
                                      <p:to>
                                        <p:strVal val="hidden"/>
                                      </p:to>
                                    </p:set>
                                  </p:childTnLst>
                                </p:cTn>
                              </p:par>
                              <p:par>
                                <p:cTn id="385" presetID="1" presetClass="entr" presetSubtype="0" fill="hold" grpId="0" nodeType="withEffect">
                                  <p:stCondLst>
                                    <p:cond delay="0"/>
                                  </p:stCondLst>
                                  <p:childTnLst>
                                    <p:set>
                                      <p:cBhvr>
                                        <p:cTn id="386" dur="1" fill="hold">
                                          <p:stCondLst>
                                            <p:cond delay="0"/>
                                          </p:stCondLst>
                                        </p:cTn>
                                        <p:tgtEl>
                                          <p:spTgt spid="159"/>
                                        </p:tgtEl>
                                        <p:attrNameLst>
                                          <p:attrName>style.visibility</p:attrName>
                                        </p:attrNameLst>
                                      </p:cBhvr>
                                      <p:to>
                                        <p:strVal val="visible"/>
                                      </p:to>
                                    </p:set>
                                  </p:childTnLst>
                                </p:cTn>
                              </p:par>
                            </p:childTnLst>
                          </p:cTn>
                        </p:par>
                      </p:childTnLst>
                    </p:cTn>
                  </p:par>
                  <p:par>
                    <p:cTn id="387" fill="hold">
                      <p:stCondLst>
                        <p:cond delay="indefinite"/>
                      </p:stCondLst>
                      <p:childTnLst>
                        <p:par>
                          <p:cTn id="388" fill="hold">
                            <p:stCondLst>
                              <p:cond delay="0"/>
                            </p:stCondLst>
                            <p:childTnLst>
                              <p:par>
                                <p:cTn id="389" presetID="1" presetClass="exit" presetSubtype="0" fill="hold" grpId="1" nodeType="clickEffect">
                                  <p:stCondLst>
                                    <p:cond delay="0"/>
                                  </p:stCondLst>
                                  <p:childTnLst>
                                    <p:set>
                                      <p:cBhvr>
                                        <p:cTn id="390" dur="1" fill="hold">
                                          <p:stCondLst>
                                            <p:cond delay="0"/>
                                          </p:stCondLst>
                                        </p:cTn>
                                        <p:tgtEl>
                                          <p:spTgt spid="159"/>
                                        </p:tgtEl>
                                        <p:attrNameLst>
                                          <p:attrName>style.visibility</p:attrName>
                                        </p:attrNameLst>
                                      </p:cBhvr>
                                      <p:to>
                                        <p:strVal val="hidden"/>
                                      </p:to>
                                    </p:set>
                                  </p:childTnLst>
                                </p:cTn>
                              </p:par>
                              <p:par>
                                <p:cTn id="391" presetID="1" presetClass="entr" presetSubtype="0" fill="hold" grpId="0" nodeType="withEffect">
                                  <p:stCondLst>
                                    <p:cond delay="0"/>
                                  </p:stCondLst>
                                  <p:childTnLst>
                                    <p:set>
                                      <p:cBhvr>
                                        <p:cTn id="392" dur="1" fill="hold">
                                          <p:stCondLst>
                                            <p:cond delay="0"/>
                                          </p:stCondLst>
                                        </p:cTn>
                                        <p:tgtEl>
                                          <p:spTgt spid="160"/>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60"/>
                                        </p:tgtEl>
                                        <p:attrNameLst>
                                          <p:attrName>style.visibility</p:attrName>
                                        </p:attrNameLst>
                                      </p:cBhvr>
                                      <p:to>
                                        <p:strVal val="hidden"/>
                                      </p:to>
                                    </p:set>
                                  </p:childTnLst>
                                </p:cTn>
                              </p:par>
                              <p:par>
                                <p:cTn id="397" presetID="1" presetClass="entr" presetSubtype="0" fill="hold" grpId="0" nodeType="withEffect">
                                  <p:stCondLst>
                                    <p:cond delay="0"/>
                                  </p:stCondLst>
                                  <p:childTnLst>
                                    <p:set>
                                      <p:cBhvr>
                                        <p:cTn id="398" dur="1" fill="hold">
                                          <p:stCondLst>
                                            <p:cond delay="0"/>
                                          </p:stCondLst>
                                        </p:cTn>
                                        <p:tgtEl>
                                          <p:spTgt spid="161"/>
                                        </p:tgtEl>
                                        <p:attrNameLst>
                                          <p:attrName>style.visibility</p:attrName>
                                        </p:attrNameLst>
                                      </p:cBhvr>
                                      <p:to>
                                        <p:strVal val="visible"/>
                                      </p:to>
                                    </p:set>
                                  </p:childTnLst>
                                </p:cTn>
                              </p:par>
                            </p:childTnLst>
                          </p:cTn>
                        </p:par>
                      </p:childTnLst>
                    </p:cTn>
                  </p:par>
                  <p:par>
                    <p:cTn id="399" fill="hold">
                      <p:stCondLst>
                        <p:cond delay="indefinite"/>
                      </p:stCondLst>
                      <p:childTnLst>
                        <p:par>
                          <p:cTn id="400" fill="hold">
                            <p:stCondLst>
                              <p:cond delay="0"/>
                            </p:stCondLst>
                            <p:childTnLst>
                              <p:par>
                                <p:cTn id="401" presetID="1" presetClass="exit" presetSubtype="0" fill="hold" grpId="1" nodeType="clickEffect">
                                  <p:stCondLst>
                                    <p:cond delay="0"/>
                                  </p:stCondLst>
                                  <p:childTnLst>
                                    <p:set>
                                      <p:cBhvr>
                                        <p:cTn id="402" dur="1" fill="hold">
                                          <p:stCondLst>
                                            <p:cond delay="0"/>
                                          </p:stCondLst>
                                        </p:cTn>
                                        <p:tgtEl>
                                          <p:spTgt spid="161"/>
                                        </p:tgtEl>
                                        <p:attrNameLst>
                                          <p:attrName>style.visibility</p:attrName>
                                        </p:attrNameLst>
                                      </p:cBhvr>
                                      <p:to>
                                        <p:strVal val="hidden"/>
                                      </p:to>
                                    </p:set>
                                  </p:childTnLst>
                                </p:cTn>
                              </p:par>
                              <p:par>
                                <p:cTn id="403" presetID="1" presetClass="entr" presetSubtype="0" fill="hold" grpId="0" nodeType="withEffect">
                                  <p:stCondLst>
                                    <p:cond delay="0"/>
                                  </p:stCondLst>
                                  <p:childTnLst>
                                    <p:set>
                                      <p:cBhvr>
                                        <p:cTn id="404" dur="1" fill="hold">
                                          <p:stCondLst>
                                            <p:cond delay="0"/>
                                          </p:stCondLst>
                                        </p:cTn>
                                        <p:tgtEl>
                                          <p:spTgt spid="16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62"/>
                                        </p:tgtEl>
                                        <p:attrNameLst>
                                          <p:attrName>style.visibility</p:attrName>
                                        </p:attrNameLst>
                                      </p:cBhvr>
                                      <p:to>
                                        <p:strVal val="hidden"/>
                                      </p:to>
                                    </p:set>
                                  </p:childTnLst>
                                </p:cTn>
                              </p:par>
                              <p:par>
                                <p:cTn id="409" presetID="1" presetClass="entr" presetSubtype="0" fill="hold" grpId="0" nodeType="withEffect">
                                  <p:stCondLst>
                                    <p:cond delay="0"/>
                                  </p:stCondLst>
                                  <p:childTnLst>
                                    <p:set>
                                      <p:cBhvr>
                                        <p:cTn id="410" dur="1" fill="hold">
                                          <p:stCondLst>
                                            <p:cond delay="0"/>
                                          </p:stCondLst>
                                        </p:cTn>
                                        <p:tgtEl>
                                          <p:spTgt spid="16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63"/>
                                        </p:tgtEl>
                                        <p:attrNameLst>
                                          <p:attrName>style.visibility</p:attrName>
                                        </p:attrNameLst>
                                      </p:cBhvr>
                                      <p:to>
                                        <p:strVal val="hidden"/>
                                      </p:to>
                                    </p:set>
                                  </p:childTnLst>
                                </p:cTn>
                              </p:par>
                              <p:par>
                                <p:cTn id="415" presetID="1" presetClass="entr" presetSubtype="0" fill="hold" grpId="0" nodeType="withEffect">
                                  <p:stCondLst>
                                    <p:cond delay="0"/>
                                  </p:stCondLst>
                                  <p:childTnLst>
                                    <p:set>
                                      <p:cBhvr>
                                        <p:cTn id="416" dur="1" fill="hold">
                                          <p:stCondLst>
                                            <p:cond delay="0"/>
                                          </p:stCondLst>
                                        </p:cTn>
                                        <p:tgtEl>
                                          <p:spTgt spid="134"/>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34"/>
                                        </p:tgtEl>
                                        <p:attrNameLst>
                                          <p:attrName>style.visibility</p:attrName>
                                        </p:attrNameLst>
                                      </p:cBhvr>
                                      <p:to>
                                        <p:strVal val="hidden"/>
                                      </p:to>
                                    </p:set>
                                  </p:childTnLst>
                                </p:cTn>
                              </p:par>
                              <p:par>
                                <p:cTn id="421" presetID="1" presetClass="entr" presetSubtype="0" fill="hold" grpId="0" nodeType="withEffect">
                                  <p:stCondLst>
                                    <p:cond delay="0"/>
                                  </p:stCondLst>
                                  <p:childTnLst>
                                    <p:set>
                                      <p:cBhvr>
                                        <p:cTn id="422" dur="1" fill="hold">
                                          <p:stCondLst>
                                            <p:cond delay="0"/>
                                          </p:stCondLst>
                                        </p:cTn>
                                        <p:tgtEl>
                                          <p:spTgt spid="164"/>
                                        </p:tgtEl>
                                        <p:attrNameLst>
                                          <p:attrName>style.visibility</p:attrName>
                                        </p:attrNameLst>
                                      </p:cBhvr>
                                      <p:to>
                                        <p:strVal val="visible"/>
                                      </p:to>
                                    </p:set>
                                  </p:childTnLst>
                                </p:cTn>
                              </p:par>
                            </p:childTnLst>
                          </p:cTn>
                        </p:par>
                      </p:childTnLst>
                    </p:cTn>
                  </p:par>
                  <p:par>
                    <p:cTn id="423" fill="hold">
                      <p:stCondLst>
                        <p:cond delay="indefinite"/>
                      </p:stCondLst>
                      <p:childTnLst>
                        <p:par>
                          <p:cTn id="424" fill="hold">
                            <p:stCondLst>
                              <p:cond delay="0"/>
                            </p:stCondLst>
                            <p:childTnLst>
                              <p:par>
                                <p:cTn id="425" presetID="1" presetClass="exit" presetSubtype="0" fill="hold" grpId="1" nodeType="clickEffect">
                                  <p:stCondLst>
                                    <p:cond delay="0"/>
                                  </p:stCondLst>
                                  <p:childTnLst>
                                    <p:set>
                                      <p:cBhvr>
                                        <p:cTn id="426" dur="1" fill="hold">
                                          <p:stCondLst>
                                            <p:cond delay="0"/>
                                          </p:stCondLst>
                                        </p:cTn>
                                        <p:tgtEl>
                                          <p:spTgt spid="164"/>
                                        </p:tgtEl>
                                        <p:attrNameLst>
                                          <p:attrName>style.visibility</p:attrName>
                                        </p:attrNameLst>
                                      </p:cBhvr>
                                      <p:to>
                                        <p:strVal val="hidden"/>
                                      </p:to>
                                    </p:set>
                                  </p:childTnLst>
                                </p:cTn>
                              </p:par>
                              <p:par>
                                <p:cTn id="427" presetID="1" presetClass="entr" presetSubtype="0" fill="hold" grpId="0" nodeType="withEffect">
                                  <p:stCondLst>
                                    <p:cond delay="0"/>
                                  </p:stCondLst>
                                  <p:childTnLst>
                                    <p:set>
                                      <p:cBhvr>
                                        <p:cTn id="428" dur="1" fill="hold">
                                          <p:stCondLst>
                                            <p:cond delay="0"/>
                                          </p:stCondLst>
                                        </p:cTn>
                                        <p:tgtEl>
                                          <p:spTgt spid="135"/>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35"/>
                                        </p:tgtEl>
                                        <p:attrNameLst>
                                          <p:attrName>style.visibility</p:attrName>
                                        </p:attrNameLst>
                                      </p:cBhvr>
                                      <p:to>
                                        <p:strVal val="hidden"/>
                                      </p:to>
                                    </p:set>
                                  </p:childTnLst>
                                </p:cTn>
                              </p:par>
                              <p:par>
                                <p:cTn id="433" presetID="1" presetClass="entr" presetSubtype="0" fill="hold" grpId="0" nodeType="withEffect">
                                  <p:stCondLst>
                                    <p:cond delay="0"/>
                                  </p:stCondLst>
                                  <p:childTnLst>
                                    <p:set>
                                      <p:cBhvr>
                                        <p:cTn id="434" dur="1" fill="hold">
                                          <p:stCondLst>
                                            <p:cond delay="0"/>
                                          </p:stCondLst>
                                        </p:cTn>
                                        <p:tgtEl>
                                          <p:spTgt spid="136"/>
                                        </p:tgtEl>
                                        <p:attrNameLst>
                                          <p:attrName>style.visibility</p:attrName>
                                        </p:attrNameLst>
                                      </p:cBhvr>
                                      <p:to>
                                        <p:strVal val="visible"/>
                                      </p:to>
                                    </p:set>
                                  </p:childTnLst>
                                </p:cTn>
                              </p:par>
                            </p:childTnLst>
                          </p:cTn>
                        </p:par>
                      </p:childTnLst>
                    </p:cTn>
                  </p:par>
                  <p:par>
                    <p:cTn id="435" fill="hold">
                      <p:stCondLst>
                        <p:cond delay="indefinite"/>
                      </p:stCondLst>
                      <p:childTnLst>
                        <p:par>
                          <p:cTn id="436" fill="hold">
                            <p:stCondLst>
                              <p:cond delay="0"/>
                            </p:stCondLst>
                            <p:childTnLst>
                              <p:par>
                                <p:cTn id="437" presetID="1" presetClass="exit" presetSubtype="0" fill="hold" grpId="1" nodeType="clickEffect">
                                  <p:stCondLst>
                                    <p:cond delay="0"/>
                                  </p:stCondLst>
                                  <p:childTnLst>
                                    <p:set>
                                      <p:cBhvr>
                                        <p:cTn id="438" dur="1" fill="hold">
                                          <p:stCondLst>
                                            <p:cond delay="0"/>
                                          </p:stCondLst>
                                        </p:cTn>
                                        <p:tgtEl>
                                          <p:spTgt spid="136"/>
                                        </p:tgtEl>
                                        <p:attrNameLst>
                                          <p:attrName>style.visibility</p:attrName>
                                        </p:attrNameLst>
                                      </p:cBhvr>
                                      <p:to>
                                        <p:strVal val="hidden"/>
                                      </p:to>
                                    </p:set>
                                  </p:childTnLst>
                                </p:cTn>
                              </p:par>
                              <p:par>
                                <p:cTn id="439" presetID="1" presetClass="entr" presetSubtype="0" fill="hold" grpId="0" nodeType="withEffect">
                                  <p:stCondLst>
                                    <p:cond delay="0"/>
                                  </p:stCondLst>
                                  <p:childTnLst>
                                    <p:set>
                                      <p:cBhvr>
                                        <p:cTn id="440" dur="1" fill="hold">
                                          <p:stCondLst>
                                            <p:cond delay="0"/>
                                          </p:stCondLst>
                                        </p:cTn>
                                        <p:tgtEl>
                                          <p:spTgt spid="137"/>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37"/>
                                        </p:tgtEl>
                                        <p:attrNameLst>
                                          <p:attrName>style.visibility</p:attrName>
                                        </p:attrNameLst>
                                      </p:cBhvr>
                                      <p:to>
                                        <p:strVal val="hidden"/>
                                      </p:to>
                                    </p:set>
                                  </p:childTnLst>
                                </p:cTn>
                              </p:par>
                              <p:par>
                                <p:cTn id="445" presetID="1" presetClass="entr" presetSubtype="0" fill="hold" grpId="0" nodeType="withEffect">
                                  <p:stCondLst>
                                    <p:cond delay="0"/>
                                  </p:stCondLst>
                                  <p:childTnLst>
                                    <p:set>
                                      <p:cBhvr>
                                        <p:cTn id="446" dur="1" fill="hold">
                                          <p:stCondLst>
                                            <p:cond delay="0"/>
                                          </p:stCondLst>
                                        </p:cTn>
                                        <p:tgtEl>
                                          <p:spTgt spid="138"/>
                                        </p:tgtEl>
                                        <p:attrNameLst>
                                          <p:attrName>style.visibility</p:attrName>
                                        </p:attrNameLst>
                                      </p:cBhvr>
                                      <p:to>
                                        <p:strVal val="visible"/>
                                      </p:to>
                                    </p:set>
                                  </p:childTnLst>
                                </p:cTn>
                              </p:par>
                            </p:childTnLst>
                          </p:cTn>
                        </p:par>
                      </p:childTnLst>
                    </p:cTn>
                  </p:par>
                  <p:par>
                    <p:cTn id="447" fill="hold">
                      <p:stCondLst>
                        <p:cond delay="indefinite"/>
                      </p:stCondLst>
                      <p:childTnLst>
                        <p:par>
                          <p:cTn id="448" fill="hold">
                            <p:stCondLst>
                              <p:cond delay="0"/>
                            </p:stCondLst>
                            <p:childTnLst>
                              <p:par>
                                <p:cTn id="449" presetID="1" presetClass="exit" presetSubtype="0" fill="hold" grpId="1" nodeType="clickEffect">
                                  <p:stCondLst>
                                    <p:cond delay="0"/>
                                  </p:stCondLst>
                                  <p:childTnLst>
                                    <p:set>
                                      <p:cBhvr>
                                        <p:cTn id="450" dur="1" fill="hold">
                                          <p:stCondLst>
                                            <p:cond delay="0"/>
                                          </p:stCondLst>
                                        </p:cTn>
                                        <p:tgtEl>
                                          <p:spTgt spid="138"/>
                                        </p:tgtEl>
                                        <p:attrNameLst>
                                          <p:attrName>style.visibility</p:attrName>
                                        </p:attrNameLst>
                                      </p:cBhvr>
                                      <p:to>
                                        <p:strVal val="hidden"/>
                                      </p:to>
                                    </p:set>
                                  </p:childTnLst>
                                </p:cTn>
                              </p:par>
                              <p:par>
                                <p:cTn id="451" presetID="1" presetClass="entr" presetSubtype="0" fill="hold" grpId="0" nodeType="withEffect">
                                  <p:stCondLst>
                                    <p:cond delay="0"/>
                                  </p:stCondLst>
                                  <p:childTnLst>
                                    <p:set>
                                      <p:cBhvr>
                                        <p:cTn id="452" dur="1" fill="hold">
                                          <p:stCondLst>
                                            <p:cond delay="0"/>
                                          </p:stCondLst>
                                        </p:cTn>
                                        <p:tgtEl>
                                          <p:spTgt spid="139"/>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39"/>
                                        </p:tgtEl>
                                        <p:attrNameLst>
                                          <p:attrName>style.visibility</p:attrName>
                                        </p:attrNameLst>
                                      </p:cBhvr>
                                      <p:to>
                                        <p:strVal val="hidden"/>
                                      </p:to>
                                    </p:set>
                                  </p:childTnLst>
                                </p:cTn>
                              </p:par>
                              <p:par>
                                <p:cTn id="457" presetID="1" presetClass="entr" presetSubtype="0" fill="hold" grpId="0" nodeType="withEffect">
                                  <p:stCondLst>
                                    <p:cond delay="0"/>
                                  </p:stCondLst>
                                  <p:childTnLst>
                                    <p:set>
                                      <p:cBhvr>
                                        <p:cTn id="458" dur="1" fill="hold">
                                          <p:stCondLst>
                                            <p:cond delay="0"/>
                                          </p:stCondLst>
                                        </p:cTn>
                                        <p:tgtEl>
                                          <p:spTgt spid="143"/>
                                        </p:tgtEl>
                                        <p:attrNameLst>
                                          <p:attrName>style.visibility</p:attrName>
                                        </p:attrNameLst>
                                      </p:cBhvr>
                                      <p:to>
                                        <p:strVal val="visible"/>
                                      </p:to>
                                    </p:set>
                                  </p:childTnLst>
                                </p:cTn>
                              </p:par>
                            </p:childTnLst>
                          </p:cTn>
                        </p:par>
                      </p:childTnLst>
                    </p:cTn>
                  </p:par>
                  <p:par>
                    <p:cTn id="459" fill="hold">
                      <p:stCondLst>
                        <p:cond delay="indefinite"/>
                      </p:stCondLst>
                      <p:childTnLst>
                        <p:par>
                          <p:cTn id="460" fill="hold">
                            <p:stCondLst>
                              <p:cond delay="0"/>
                            </p:stCondLst>
                            <p:childTnLst>
                              <p:par>
                                <p:cTn id="461" presetID="1" presetClass="exit" presetSubtype="0" fill="hold" grpId="1" nodeType="clickEffect">
                                  <p:stCondLst>
                                    <p:cond delay="0"/>
                                  </p:stCondLst>
                                  <p:childTnLst>
                                    <p:set>
                                      <p:cBhvr>
                                        <p:cTn id="462" dur="1" fill="hold">
                                          <p:stCondLst>
                                            <p:cond delay="0"/>
                                          </p:stCondLst>
                                        </p:cTn>
                                        <p:tgtEl>
                                          <p:spTgt spid="143"/>
                                        </p:tgtEl>
                                        <p:attrNameLst>
                                          <p:attrName>style.visibility</p:attrName>
                                        </p:attrNameLst>
                                      </p:cBhvr>
                                      <p:to>
                                        <p:strVal val="hidden"/>
                                      </p:to>
                                    </p:set>
                                  </p:childTnLst>
                                </p:cTn>
                              </p:par>
                              <p:par>
                                <p:cTn id="463" presetID="1" presetClass="entr" presetSubtype="0" fill="hold" grpId="0" nodeType="withEffect">
                                  <p:stCondLst>
                                    <p:cond delay="0"/>
                                  </p:stCondLst>
                                  <p:childTnLst>
                                    <p:set>
                                      <p:cBhvr>
                                        <p:cTn id="464" dur="1" fill="hold">
                                          <p:stCondLst>
                                            <p:cond delay="0"/>
                                          </p:stCondLst>
                                        </p:cTn>
                                        <p:tgtEl>
                                          <p:spTgt spid="142"/>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42"/>
                                        </p:tgtEl>
                                        <p:attrNameLst>
                                          <p:attrName>style.visibility</p:attrName>
                                        </p:attrNameLst>
                                      </p:cBhvr>
                                      <p:to>
                                        <p:strVal val="hidden"/>
                                      </p:to>
                                    </p:set>
                                  </p:childTnLst>
                                </p:cTn>
                              </p:par>
                              <p:par>
                                <p:cTn id="469" presetID="1" presetClass="entr" presetSubtype="0" fill="hold" grpId="0" nodeType="withEffect">
                                  <p:stCondLst>
                                    <p:cond delay="0"/>
                                  </p:stCondLst>
                                  <p:childTnLst>
                                    <p:set>
                                      <p:cBhvr>
                                        <p:cTn id="470" dur="1" fill="hold">
                                          <p:stCondLst>
                                            <p:cond delay="0"/>
                                          </p:stCondLst>
                                        </p:cTn>
                                        <p:tgtEl>
                                          <p:spTgt spid="141"/>
                                        </p:tgtEl>
                                        <p:attrNameLst>
                                          <p:attrName>style.visibility</p:attrName>
                                        </p:attrNameLst>
                                      </p:cBhvr>
                                      <p:to>
                                        <p:strVal val="visible"/>
                                      </p:to>
                                    </p:set>
                                  </p:childTnLst>
                                </p:cTn>
                              </p:par>
                            </p:childTnLst>
                          </p:cTn>
                        </p:par>
                      </p:childTnLst>
                    </p:cTn>
                  </p:par>
                  <p:par>
                    <p:cTn id="471" fill="hold">
                      <p:stCondLst>
                        <p:cond delay="indefinite"/>
                      </p:stCondLst>
                      <p:childTnLst>
                        <p:par>
                          <p:cTn id="472" fill="hold">
                            <p:stCondLst>
                              <p:cond delay="0"/>
                            </p:stCondLst>
                            <p:childTnLst>
                              <p:par>
                                <p:cTn id="473" presetID="1" presetClass="exit" presetSubtype="0" fill="hold" grpId="1" nodeType="clickEffect">
                                  <p:stCondLst>
                                    <p:cond delay="0"/>
                                  </p:stCondLst>
                                  <p:childTnLst>
                                    <p:set>
                                      <p:cBhvr>
                                        <p:cTn id="474" dur="1" fill="hold">
                                          <p:stCondLst>
                                            <p:cond delay="0"/>
                                          </p:stCondLst>
                                        </p:cTn>
                                        <p:tgtEl>
                                          <p:spTgt spid="141"/>
                                        </p:tgtEl>
                                        <p:attrNameLst>
                                          <p:attrName>style.visibility</p:attrName>
                                        </p:attrNameLst>
                                      </p:cBhvr>
                                      <p:to>
                                        <p:strVal val="hidden"/>
                                      </p:to>
                                    </p:set>
                                  </p:childTnLst>
                                </p:cTn>
                              </p:par>
                              <p:par>
                                <p:cTn id="475" presetID="1" presetClass="entr" presetSubtype="0" fill="hold" grpId="0" nodeType="withEffect">
                                  <p:stCondLst>
                                    <p:cond delay="0"/>
                                  </p:stCondLst>
                                  <p:childTnLst>
                                    <p:set>
                                      <p:cBhvr>
                                        <p:cTn id="476" dur="1" fill="hold">
                                          <p:stCondLst>
                                            <p:cond delay="0"/>
                                          </p:stCondLst>
                                        </p:cTn>
                                        <p:tgtEl>
                                          <p:spTgt spid="169"/>
                                        </p:tgtEl>
                                        <p:attrNameLst>
                                          <p:attrName>style.visibility</p:attrName>
                                        </p:attrNameLst>
                                      </p:cBhvr>
                                      <p:to>
                                        <p:strVal val="visible"/>
                                      </p:to>
                                    </p:set>
                                  </p:childTnLst>
                                </p:cTn>
                              </p:par>
                            </p:childTnLst>
                          </p:cTn>
                        </p:par>
                      </p:childTnLst>
                    </p:cTn>
                  </p:par>
                  <p:par>
                    <p:cTn id="477" fill="hold">
                      <p:stCondLst>
                        <p:cond delay="indefinite"/>
                      </p:stCondLst>
                      <p:childTnLst>
                        <p:par>
                          <p:cTn id="478" fill="hold">
                            <p:stCondLst>
                              <p:cond delay="0"/>
                            </p:stCondLst>
                            <p:childTnLst>
                              <p:par>
                                <p:cTn id="479" presetID="1" presetClass="exit" presetSubtype="0" fill="hold" grpId="1" nodeType="clickEffect">
                                  <p:stCondLst>
                                    <p:cond delay="0"/>
                                  </p:stCondLst>
                                  <p:childTnLst>
                                    <p:set>
                                      <p:cBhvr>
                                        <p:cTn id="480" dur="1" fill="hold">
                                          <p:stCondLst>
                                            <p:cond delay="0"/>
                                          </p:stCondLst>
                                        </p:cTn>
                                        <p:tgtEl>
                                          <p:spTgt spid="169"/>
                                        </p:tgtEl>
                                        <p:attrNameLst>
                                          <p:attrName>style.visibility</p:attrName>
                                        </p:attrNameLst>
                                      </p:cBhvr>
                                      <p:to>
                                        <p:strVal val="hidden"/>
                                      </p:to>
                                    </p:set>
                                  </p:childTnLst>
                                </p:cTn>
                              </p:par>
                              <p:par>
                                <p:cTn id="481" presetID="1" presetClass="entr" presetSubtype="0" fill="hold" grpId="0" nodeType="withEffect">
                                  <p:stCondLst>
                                    <p:cond delay="0"/>
                                  </p:stCondLst>
                                  <p:childTnLst>
                                    <p:set>
                                      <p:cBhvr>
                                        <p:cTn id="482" dur="1" fill="hold">
                                          <p:stCondLst>
                                            <p:cond delay="0"/>
                                          </p:stCondLst>
                                        </p:cTn>
                                        <p:tgtEl>
                                          <p:spTgt spid="168"/>
                                        </p:tgtEl>
                                        <p:attrNameLst>
                                          <p:attrName>style.visibility</p:attrName>
                                        </p:attrNameLst>
                                      </p:cBhvr>
                                      <p:to>
                                        <p:strVal val="visible"/>
                                      </p:to>
                                    </p:set>
                                  </p:childTnLst>
                                </p:cTn>
                              </p:par>
                            </p:childTnLst>
                          </p:cTn>
                        </p:par>
                      </p:childTnLst>
                    </p:cTn>
                  </p:par>
                  <p:par>
                    <p:cTn id="483" fill="hold">
                      <p:stCondLst>
                        <p:cond delay="indefinite"/>
                      </p:stCondLst>
                      <p:childTnLst>
                        <p:par>
                          <p:cTn id="484" fill="hold">
                            <p:stCondLst>
                              <p:cond delay="0"/>
                            </p:stCondLst>
                            <p:childTnLst>
                              <p:par>
                                <p:cTn id="485" presetID="1" presetClass="exit" presetSubtype="0" fill="hold" grpId="1" nodeType="clickEffect">
                                  <p:stCondLst>
                                    <p:cond delay="0"/>
                                  </p:stCondLst>
                                  <p:childTnLst>
                                    <p:set>
                                      <p:cBhvr>
                                        <p:cTn id="486" dur="1" fill="hold">
                                          <p:stCondLst>
                                            <p:cond delay="0"/>
                                          </p:stCondLst>
                                        </p:cTn>
                                        <p:tgtEl>
                                          <p:spTgt spid="168"/>
                                        </p:tgtEl>
                                        <p:attrNameLst>
                                          <p:attrName>style.visibility</p:attrName>
                                        </p:attrNameLst>
                                      </p:cBhvr>
                                      <p:to>
                                        <p:strVal val="hidden"/>
                                      </p:to>
                                    </p:set>
                                  </p:childTnLst>
                                </p:cTn>
                              </p:par>
                              <p:par>
                                <p:cTn id="487" presetID="1" presetClass="entr" presetSubtype="0" fill="hold" grpId="0" nodeType="withEffect">
                                  <p:stCondLst>
                                    <p:cond delay="0"/>
                                  </p:stCondLst>
                                  <p:childTnLst>
                                    <p:set>
                                      <p:cBhvr>
                                        <p:cTn id="488" dur="1" fill="hold">
                                          <p:stCondLst>
                                            <p:cond delay="0"/>
                                          </p:stCondLst>
                                        </p:cTn>
                                        <p:tgtEl>
                                          <p:spTgt spid="167"/>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67"/>
                                        </p:tgtEl>
                                        <p:attrNameLst>
                                          <p:attrName>style.visibility</p:attrName>
                                        </p:attrNameLst>
                                      </p:cBhvr>
                                      <p:to>
                                        <p:strVal val="hidden"/>
                                      </p:to>
                                    </p:set>
                                  </p:childTnLst>
                                </p:cTn>
                              </p:par>
                              <p:par>
                                <p:cTn id="493" presetID="1" presetClass="entr" presetSubtype="0" fill="hold" grpId="0" nodeType="withEffect">
                                  <p:stCondLst>
                                    <p:cond delay="0"/>
                                  </p:stCondLst>
                                  <p:childTnLst>
                                    <p:set>
                                      <p:cBhvr>
                                        <p:cTn id="494" dur="1" fill="hold">
                                          <p:stCondLst>
                                            <p:cond delay="0"/>
                                          </p:stCondLst>
                                        </p:cTn>
                                        <p:tgtEl>
                                          <p:spTgt spid="166"/>
                                        </p:tgtEl>
                                        <p:attrNameLst>
                                          <p:attrName>style.visibility</p:attrName>
                                        </p:attrNameLst>
                                      </p:cBhvr>
                                      <p:to>
                                        <p:strVal val="visible"/>
                                      </p:to>
                                    </p:set>
                                  </p:childTnLst>
                                </p:cTn>
                              </p:par>
                            </p:childTnLst>
                          </p:cTn>
                        </p:par>
                      </p:childTnLst>
                    </p:cTn>
                  </p:par>
                  <p:par>
                    <p:cTn id="495" fill="hold">
                      <p:stCondLst>
                        <p:cond delay="indefinite"/>
                      </p:stCondLst>
                      <p:childTnLst>
                        <p:par>
                          <p:cTn id="496" fill="hold">
                            <p:stCondLst>
                              <p:cond delay="0"/>
                            </p:stCondLst>
                            <p:childTnLst>
                              <p:par>
                                <p:cTn id="497" presetID="1" presetClass="exit" presetSubtype="0" fill="hold" grpId="1" nodeType="clickEffect">
                                  <p:stCondLst>
                                    <p:cond delay="0"/>
                                  </p:stCondLst>
                                  <p:childTnLst>
                                    <p:set>
                                      <p:cBhvr>
                                        <p:cTn id="498" dur="1" fill="hold">
                                          <p:stCondLst>
                                            <p:cond delay="0"/>
                                          </p:stCondLst>
                                        </p:cTn>
                                        <p:tgtEl>
                                          <p:spTgt spid="166"/>
                                        </p:tgtEl>
                                        <p:attrNameLst>
                                          <p:attrName>style.visibility</p:attrName>
                                        </p:attrNameLst>
                                      </p:cBhvr>
                                      <p:to>
                                        <p:strVal val="hidden"/>
                                      </p:to>
                                    </p:set>
                                  </p:childTnLst>
                                </p:cTn>
                              </p:par>
                              <p:par>
                                <p:cTn id="499" presetID="1" presetClass="entr" presetSubtype="0" fill="hold" grpId="0" nodeType="withEffect">
                                  <p:stCondLst>
                                    <p:cond delay="0"/>
                                  </p:stCondLst>
                                  <p:childTnLst>
                                    <p:set>
                                      <p:cBhvr>
                                        <p:cTn id="500" dur="1" fill="hold">
                                          <p:stCondLst>
                                            <p:cond delay="0"/>
                                          </p:stCondLst>
                                        </p:cTn>
                                        <p:tgtEl>
                                          <p:spTgt spid="165"/>
                                        </p:tgtEl>
                                        <p:attrNameLst>
                                          <p:attrName>style.visibility</p:attrName>
                                        </p:attrNameLst>
                                      </p:cBhvr>
                                      <p:to>
                                        <p:strVal val="visible"/>
                                      </p:to>
                                    </p:set>
                                  </p:childTnLst>
                                </p:cTn>
                              </p:par>
                            </p:childTnLst>
                          </p:cTn>
                        </p:par>
                      </p:childTnLst>
                    </p:cTn>
                  </p:par>
                  <p:par>
                    <p:cTn id="501" fill="hold">
                      <p:stCondLst>
                        <p:cond delay="indefinite"/>
                      </p:stCondLst>
                      <p:childTnLst>
                        <p:par>
                          <p:cTn id="502" fill="hold">
                            <p:stCondLst>
                              <p:cond delay="0"/>
                            </p:stCondLst>
                            <p:childTnLst>
                              <p:par>
                                <p:cTn id="503" presetID="1" presetClass="exit" presetSubtype="0" fill="hold" grpId="1" nodeType="clickEffect">
                                  <p:stCondLst>
                                    <p:cond delay="0"/>
                                  </p:stCondLst>
                                  <p:childTnLst>
                                    <p:set>
                                      <p:cBhvr>
                                        <p:cTn id="504" dur="1" fill="hold">
                                          <p:stCondLst>
                                            <p:cond delay="0"/>
                                          </p:stCondLst>
                                        </p:cTn>
                                        <p:tgtEl>
                                          <p:spTgt spid="165"/>
                                        </p:tgtEl>
                                        <p:attrNameLst>
                                          <p:attrName>style.visibility</p:attrName>
                                        </p:attrNameLst>
                                      </p:cBhvr>
                                      <p:to>
                                        <p:strVal val="hidden"/>
                                      </p:to>
                                    </p:set>
                                  </p:childTnLst>
                                </p:cTn>
                              </p:par>
                              <p:par>
                                <p:cTn id="505" presetID="1" presetClass="entr" presetSubtype="0" fill="hold" grpId="0" nodeType="withEffect">
                                  <p:stCondLst>
                                    <p:cond delay="0"/>
                                  </p:stCondLst>
                                  <p:childTnLst>
                                    <p:set>
                                      <p:cBhvr>
                                        <p:cTn id="506" dur="1" fill="hold">
                                          <p:stCondLst>
                                            <p:cond delay="0"/>
                                          </p:stCondLst>
                                        </p:cTn>
                                        <p:tgtEl>
                                          <p:spTgt spid="140"/>
                                        </p:tgtEl>
                                        <p:attrNameLst>
                                          <p:attrName>style.visibility</p:attrName>
                                        </p:attrNameLst>
                                      </p:cBhvr>
                                      <p:to>
                                        <p:strVal val="visible"/>
                                      </p:to>
                                    </p:set>
                                  </p:childTnLst>
                                </p:cTn>
                              </p:par>
                            </p:childTnLst>
                          </p:cTn>
                        </p:par>
                      </p:childTnLst>
                    </p:cTn>
                  </p:par>
                  <p:par>
                    <p:cTn id="507" fill="hold">
                      <p:stCondLst>
                        <p:cond delay="indefinite"/>
                      </p:stCondLst>
                      <p:childTnLst>
                        <p:par>
                          <p:cTn id="508" fill="hold">
                            <p:stCondLst>
                              <p:cond delay="0"/>
                            </p:stCondLst>
                            <p:childTnLst>
                              <p:par>
                                <p:cTn id="509" presetID="1" presetClass="exit" presetSubtype="0" fill="hold" grpId="1" nodeType="clickEffect">
                                  <p:stCondLst>
                                    <p:cond delay="0"/>
                                  </p:stCondLst>
                                  <p:childTnLst>
                                    <p:set>
                                      <p:cBhvr>
                                        <p:cTn id="510" dur="1" fill="hold">
                                          <p:stCondLst>
                                            <p:cond delay="0"/>
                                          </p:stCondLst>
                                        </p:cTn>
                                        <p:tgtEl>
                                          <p:spTgt spid="140"/>
                                        </p:tgtEl>
                                        <p:attrNameLst>
                                          <p:attrName>style.visibility</p:attrName>
                                        </p:attrNameLst>
                                      </p:cBhvr>
                                      <p:to>
                                        <p:strVal val="hidden"/>
                                      </p:to>
                                    </p:set>
                                  </p:childTnLst>
                                </p:cTn>
                              </p:par>
                              <p:par>
                                <p:cTn id="511" presetID="1" presetClass="entr" presetSubtype="0" fill="hold" grpId="0" nodeType="withEffect">
                                  <p:stCondLst>
                                    <p:cond delay="0"/>
                                  </p:stCondLst>
                                  <p:childTnLst>
                                    <p:set>
                                      <p:cBhvr>
                                        <p:cTn id="512" dur="1" fill="hold">
                                          <p:stCondLst>
                                            <p:cond delay="0"/>
                                          </p:stCondLst>
                                        </p:cTn>
                                        <p:tgtEl>
                                          <p:spTgt spid="144"/>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44"/>
                                        </p:tgtEl>
                                        <p:attrNameLst>
                                          <p:attrName>style.visibility</p:attrName>
                                        </p:attrNameLst>
                                      </p:cBhvr>
                                      <p:to>
                                        <p:strVal val="hidden"/>
                                      </p:to>
                                    </p:set>
                                  </p:childTnLst>
                                </p:cTn>
                              </p:par>
                              <p:par>
                                <p:cTn id="517" presetID="1" presetClass="entr" presetSubtype="0" fill="hold" grpId="0" nodeType="withEffect">
                                  <p:stCondLst>
                                    <p:cond delay="0"/>
                                  </p:stCondLst>
                                  <p:childTnLst>
                                    <p:set>
                                      <p:cBhvr>
                                        <p:cTn id="518" dur="1" fill="hold">
                                          <p:stCondLst>
                                            <p:cond delay="0"/>
                                          </p:stCondLst>
                                        </p:cTn>
                                        <p:tgtEl>
                                          <p:spTgt spid="147"/>
                                        </p:tgtEl>
                                        <p:attrNameLst>
                                          <p:attrName>style.visibility</p:attrName>
                                        </p:attrNameLst>
                                      </p:cBhvr>
                                      <p:to>
                                        <p:strVal val="visible"/>
                                      </p:to>
                                    </p:set>
                                  </p:childTnLst>
                                </p:cTn>
                              </p:par>
                            </p:childTnLst>
                          </p:cTn>
                        </p:par>
                      </p:childTnLst>
                    </p:cTn>
                  </p:par>
                  <p:par>
                    <p:cTn id="519" fill="hold">
                      <p:stCondLst>
                        <p:cond delay="indefinite"/>
                      </p:stCondLst>
                      <p:childTnLst>
                        <p:par>
                          <p:cTn id="520" fill="hold">
                            <p:stCondLst>
                              <p:cond delay="0"/>
                            </p:stCondLst>
                            <p:childTnLst>
                              <p:par>
                                <p:cTn id="521" presetID="1" presetClass="exit" presetSubtype="0" fill="hold" grpId="1" nodeType="clickEffect">
                                  <p:stCondLst>
                                    <p:cond delay="0"/>
                                  </p:stCondLst>
                                  <p:childTnLst>
                                    <p:set>
                                      <p:cBhvr>
                                        <p:cTn id="522" dur="1" fill="hold">
                                          <p:stCondLst>
                                            <p:cond delay="0"/>
                                          </p:stCondLst>
                                        </p:cTn>
                                        <p:tgtEl>
                                          <p:spTgt spid="147"/>
                                        </p:tgtEl>
                                        <p:attrNameLst>
                                          <p:attrName>style.visibility</p:attrName>
                                        </p:attrNameLst>
                                      </p:cBhvr>
                                      <p:to>
                                        <p:strVal val="hidden"/>
                                      </p:to>
                                    </p:set>
                                  </p:childTnLst>
                                </p:cTn>
                              </p:par>
                              <p:par>
                                <p:cTn id="523" presetID="1" presetClass="entr" presetSubtype="0" fill="hold" grpId="0" nodeType="withEffect">
                                  <p:stCondLst>
                                    <p:cond delay="0"/>
                                  </p:stCondLst>
                                  <p:childTnLst>
                                    <p:set>
                                      <p:cBhvr>
                                        <p:cTn id="524" dur="1" fill="hold">
                                          <p:stCondLst>
                                            <p:cond delay="0"/>
                                          </p:stCondLst>
                                        </p:cTn>
                                        <p:tgtEl>
                                          <p:spTgt spid="148"/>
                                        </p:tgtEl>
                                        <p:attrNameLst>
                                          <p:attrName>style.visibility</p:attrName>
                                        </p:attrNameLst>
                                      </p:cBhvr>
                                      <p:to>
                                        <p:strVal val="visible"/>
                                      </p:to>
                                    </p:set>
                                  </p:childTnLst>
                                </p:cTn>
                              </p:par>
                            </p:childTnLst>
                          </p:cTn>
                        </p:par>
                      </p:childTnLst>
                    </p:cTn>
                  </p:par>
                  <p:par>
                    <p:cTn id="525" fill="hold">
                      <p:stCondLst>
                        <p:cond delay="indefinite"/>
                      </p:stCondLst>
                      <p:childTnLst>
                        <p:par>
                          <p:cTn id="526" fill="hold">
                            <p:stCondLst>
                              <p:cond delay="0"/>
                            </p:stCondLst>
                            <p:childTnLst>
                              <p:par>
                                <p:cTn id="527" presetID="1" presetClass="exit" presetSubtype="0" fill="hold" grpId="1" nodeType="clickEffect">
                                  <p:stCondLst>
                                    <p:cond delay="0"/>
                                  </p:stCondLst>
                                  <p:childTnLst>
                                    <p:set>
                                      <p:cBhvr>
                                        <p:cTn id="528" dur="1" fill="hold">
                                          <p:stCondLst>
                                            <p:cond delay="0"/>
                                          </p:stCondLst>
                                        </p:cTn>
                                        <p:tgtEl>
                                          <p:spTgt spid="148"/>
                                        </p:tgtEl>
                                        <p:attrNameLst>
                                          <p:attrName>style.visibility</p:attrName>
                                        </p:attrNameLst>
                                      </p:cBhvr>
                                      <p:to>
                                        <p:strVal val="hidden"/>
                                      </p:to>
                                    </p:set>
                                  </p:childTnLst>
                                </p:cTn>
                              </p:par>
                              <p:par>
                                <p:cTn id="529" presetID="1" presetClass="entr" presetSubtype="0" fill="hold" grpId="0" nodeType="withEffect">
                                  <p:stCondLst>
                                    <p:cond delay="0"/>
                                  </p:stCondLst>
                                  <p:childTnLst>
                                    <p:set>
                                      <p:cBhvr>
                                        <p:cTn id="530" dur="1" fill="hold">
                                          <p:stCondLst>
                                            <p:cond delay="0"/>
                                          </p:stCondLst>
                                        </p:cTn>
                                        <p:tgtEl>
                                          <p:spTgt spid="149"/>
                                        </p:tgtEl>
                                        <p:attrNameLst>
                                          <p:attrName>style.visibility</p:attrName>
                                        </p:attrNameLst>
                                      </p:cBhvr>
                                      <p:to>
                                        <p:strVal val="visible"/>
                                      </p:to>
                                    </p:set>
                                  </p:childTnLst>
                                </p:cTn>
                              </p:par>
                            </p:childTnLst>
                          </p:cTn>
                        </p:par>
                      </p:childTnLst>
                    </p:cTn>
                  </p:par>
                  <p:par>
                    <p:cTn id="531" fill="hold">
                      <p:stCondLst>
                        <p:cond delay="indefinite"/>
                      </p:stCondLst>
                      <p:childTnLst>
                        <p:par>
                          <p:cTn id="532" fill="hold">
                            <p:stCondLst>
                              <p:cond delay="0"/>
                            </p:stCondLst>
                            <p:childTnLst>
                              <p:par>
                                <p:cTn id="533" presetID="1" presetClass="exit" presetSubtype="0" fill="hold" grpId="1" nodeType="clickEffect">
                                  <p:stCondLst>
                                    <p:cond delay="0"/>
                                  </p:stCondLst>
                                  <p:childTnLst>
                                    <p:set>
                                      <p:cBhvr>
                                        <p:cTn id="534" dur="1" fill="hold">
                                          <p:stCondLst>
                                            <p:cond delay="0"/>
                                          </p:stCondLst>
                                        </p:cTn>
                                        <p:tgtEl>
                                          <p:spTgt spid="149"/>
                                        </p:tgtEl>
                                        <p:attrNameLst>
                                          <p:attrName>style.visibility</p:attrName>
                                        </p:attrNameLst>
                                      </p:cBhvr>
                                      <p:to>
                                        <p:strVal val="hidden"/>
                                      </p:to>
                                    </p:set>
                                  </p:childTnLst>
                                </p:cTn>
                              </p:par>
                              <p:par>
                                <p:cTn id="535" presetID="1" presetClass="entr" presetSubtype="0" fill="hold" grpId="0" nodeType="withEffect">
                                  <p:stCondLst>
                                    <p:cond delay="0"/>
                                  </p:stCondLst>
                                  <p:childTnLst>
                                    <p:set>
                                      <p:cBhvr>
                                        <p:cTn id="536" dur="1" fill="hold">
                                          <p:stCondLst>
                                            <p:cond delay="0"/>
                                          </p:stCondLst>
                                        </p:cTn>
                                        <p:tgtEl>
                                          <p:spTgt spid="145"/>
                                        </p:tgtEl>
                                        <p:attrNameLst>
                                          <p:attrName>style.visibility</p:attrName>
                                        </p:attrNameLst>
                                      </p:cBhvr>
                                      <p:to>
                                        <p:strVal val="visible"/>
                                      </p:to>
                                    </p:set>
                                  </p:childTnLst>
                                </p:cTn>
                              </p:par>
                            </p:childTnLst>
                          </p:cTn>
                        </p:par>
                      </p:childTnLst>
                    </p:cTn>
                  </p:par>
                  <p:par>
                    <p:cTn id="537" fill="hold">
                      <p:stCondLst>
                        <p:cond delay="indefinite"/>
                      </p:stCondLst>
                      <p:childTnLst>
                        <p:par>
                          <p:cTn id="538" fill="hold">
                            <p:stCondLst>
                              <p:cond delay="0"/>
                            </p:stCondLst>
                            <p:childTnLst>
                              <p:par>
                                <p:cTn id="539" presetID="1" presetClass="exit" presetSubtype="0" fill="hold" grpId="1" nodeType="clickEffect">
                                  <p:stCondLst>
                                    <p:cond delay="0"/>
                                  </p:stCondLst>
                                  <p:childTnLst>
                                    <p:set>
                                      <p:cBhvr>
                                        <p:cTn id="540" dur="1" fill="hold">
                                          <p:stCondLst>
                                            <p:cond delay="0"/>
                                          </p:stCondLst>
                                        </p:cTn>
                                        <p:tgtEl>
                                          <p:spTgt spid="145"/>
                                        </p:tgtEl>
                                        <p:attrNameLst>
                                          <p:attrName>style.visibility</p:attrName>
                                        </p:attrNameLst>
                                      </p:cBhvr>
                                      <p:to>
                                        <p:strVal val="hidden"/>
                                      </p:to>
                                    </p:set>
                                  </p:childTnLst>
                                </p:cTn>
                              </p:par>
                              <p:par>
                                <p:cTn id="541" presetID="1" presetClass="entr" presetSubtype="0" fill="hold" grpId="0" nodeType="withEffect">
                                  <p:stCondLst>
                                    <p:cond delay="0"/>
                                  </p:stCondLst>
                                  <p:childTnLst>
                                    <p:set>
                                      <p:cBhvr>
                                        <p:cTn id="542" dur="1" fill="hold">
                                          <p:stCondLst>
                                            <p:cond delay="0"/>
                                          </p:stCondLst>
                                        </p:cTn>
                                        <p:tgtEl>
                                          <p:spTgt spid="146"/>
                                        </p:tgtEl>
                                        <p:attrNameLst>
                                          <p:attrName>style.visibility</p:attrName>
                                        </p:attrNameLst>
                                      </p:cBhvr>
                                      <p:to>
                                        <p:strVal val="visible"/>
                                      </p:to>
                                    </p:set>
                                  </p:childTnLst>
                                </p:cTn>
                              </p:par>
                            </p:childTnLst>
                          </p:cTn>
                        </p:par>
                      </p:childTnLst>
                    </p:cTn>
                  </p:par>
                  <p:par>
                    <p:cTn id="543" fill="hold">
                      <p:stCondLst>
                        <p:cond delay="indefinite"/>
                      </p:stCondLst>
                      <p:childTnLst>
                        <p:par>
                          <p:cTn id="544" fill="hold">
                            <p:stCondLst>
                              <p:cond delay="0"/>
                            </p:stCondLst>
                            <p:childTnLst>
                              <p:par>
                                <p:cTn id="545" presetID="1" presetClass="exit" presetSubtype="0" fill="hold" grpId="1" nodeType="clickEffect">
                                  <p:stCondLst>
                                    <p:cond delay="0"/>
                                  </p:stCondLst>
                                  <p:childTnLst>
                                    <p:set>
                                      <p:cBhvr>
                                        <p:cTn id="546" dur="1" fill="hold">
                                          <p:stCondLst>
                                            <p:cond delay="0"/>
                                          </p:stCondLst>
                                        </p:cTn>
                                        <p:tgtEl>
                                          <p:spTgt spid="146"/>
                                        </p:tgtEl>
                                        <p:attrNameLst>
                                          <p:attrName>style.visibility</p:attrName>
                                        </p:attrNameLst>
                                      </p:cBhvr>
                                      <p:to>
                                        <p:strVal val="hidden"/>
                                      </p:to>
                                    </p:set>
                                  </p:childTnLst>
                                </p:cTn>
                              </p:par>
                              <p:par>
                                <p:cTn id="547" presetID="1" presetClass="entr" presetSubtype="0" fill="hold" grpId="0" nodeType="withEffect">
                                  <p:stCondLst>
                                    <p:cond delay="0"/>
                                  </p:stCondLst>
                                  <p:childTnLst>
                                    <p:set>
                                      <p:cBhvr>
                                        <p:cTn id="548" dur="1" fill="hold">
                                          <p:stCondLst>
                                            <p:cond delay="0"/>
                                          </p:stCondLst>
                                        </p:cTn>
                                        <p:tgtEl>
                                          <p:spTgt spid="150"/>
                                        </p:tgtEl>
                                        <p:attrNameLst>
                                          <p:attrName>style.visibility</p:attrName>
                                        </p:attrNameLst>
                                      </p:cBhvr>
                                      <p:to>
                                        <p:strVal val="visible"/>
                                      </p:to>
                                    </p:set>
                                  </p:childTnLst>
                                </p:cTn>
                              </p:par>
                            </p:childTnLst>
                          </p:cTn>
                        </p:par>
                      </p:childTnLst>
                    </p:cTn>
                  </p:par>
                  <p:par>
                    <p:cTn id="549" fill="hold">
                      <p:stCondLst>
                        <p:cond delay="indefinite"/>
                      </p:stCondLst>
                      <p:childTnLst>
                        <p:par>
                          <p:cTn id="550" fill="hold">
                            <p:stCondLst>
                              <p:cond delay="0"/>
                            </p:stCondLst>
                            <p:childTnLst>
                              <p:par>
                                <p:cTn id="551" presetID="1" presetClass="exit" presetSubtype="0" fill="hold" grpId="1" nodeType="clickEffect">
                                  <p:stCondLst>
                                    <p:cond delay="0"/>
                                  </p:stCondLst>
                                  <p:childTnLst>
                                    <p:set>
                                      <p:cBhvr>
                                        <p:cTn id="552" dur="1" fill="hold">
                                          <p:stCondLst>
                                            <p:cond delay="0"/>
                                          </p:stCondLst>
                                        </p:cTn>
                                        <p:tgtEl>
                                          <p:spTgt spid="150"/>
                                        </p:tgtEl>
                                        <p:attrNameLst>
                                          <p:attrName>style.visibility</p:attrName>
                                        </p:attrNameLst>
                                      </p:cBhvr>
                                      <p:to>
                                        <p:strVal val="hidden"/>
                                      </p:to>
                                    </p:set>
                                  </p:childTnLst>
                                </p:cTn>
                              </p:par>
                              <p:par>
                                <p:cTn id="553" presetID="1" presetClass="entr" presetSubtype="0" fill="hold" grpId="0" nodeType="withEffect">
                                  <p:stCondLst>
                                    <p:cond delay="0"/>
                                  </p:stCondLst>
                                  <p:childTnLst>
                                    <p:set>
                                      <p:cBhvr>
                                        <p:cTn id="554" dur="1" fill="hold">
                                          <p:stCondLst>
                                            <p:cond delay="0"/>
                                          </p:stCondLst>
                                        </p:cTn>
                                        <p:tgtEl>
                                          <p:spTgt spid="151"/>
                                        </p:tgtEl>
                                        <p:attrNameLst>
                                          <p:attrName>style.visibility</p:attrName>
                                        </p:attrNameLst>
                                      </p:cBhvr>
                                      <p:to>
                                        <p:strVal val="visible"/>
                                      </p:to>
                                    </p:set>
                                  </p:childTnLst>
                                </p:cTn>
                              </p:par>
                            </p:childTnLst>
                          </p:cTn>
                        </p:par>
                      </p:childTnLst>
                    </p:cTn>
                  </p:par>
                  <p:par>
                    <p:cTn id="555" fill="hold">
                      <p:stCondLst>
                        <p:cond delay="indefinite"/>
                      </p:stCondLst>
                      <p:childTnLst>
                        <p:par>
                          <p:cTn id="556" fill="hold">
                            <p:stCondLst>
                              <p:cond delay="0"/>
                            </p:stCondLst>
                            <p:childTnLst>
                              <p:par>
                                <p:cTn id="557" presetID="1" presetClass="exit" presetSubtype="0" fill="hold" grpId="1" nodeType="clickEffect">
                                  <p:stCondLst>
                                    <p:cond delay="0"/>
                                  </p:stCondLst>
                                  <p:childTnLst>
                                    <p:set>
                                      <p:cBhvr>
                                        <p:cTn id="558" dur="1" fill="hold">
                                          <p:stCondLst>
                                            <p:cond delay="0"/>
                                          </p:stCondLst>
                                        </p:cTn>
                                        <p:tgtEl>
                                          <p:spTgt spid="151"/>
                                        </p:tgtEl>
                                        <p:attrNameLst>
                                          <p:attrName>style.visibility</p:attrName>
                                        </p:attrNameLst>
                                      </p:cBhvr>
                                      <p:to>
                                        <p:strVal val="hidden"/>
                                      </p:to>
                                    </p:set>
                                  </p:childTnLst>
                                </p:cTn>
                              </p:par>
                              <p:par>
                                <p:cTn id="559" presetID="1" presetClass="entr" presetSubtype="0" fill="hold" grpId="0" nodeType="withEffect">
                                  <p:stCondLst>
                                    <p:cond delay="0"/>
                                  </p:stCondLst>
                                  <p:childTnLst>
                                    <p:set>
                                      <p:cBhvr>
                                        <p:cTn id="560" dur="1" fill="hold">
                                          <p:stCondLst>
                                            <p:cond delay="0"/>
                                          </p:stCondLst>
                                        </p:cTn>
                                        <p:tgtEl>
                                          <p:spTgt spid="152"/>
                                        </p:tgtEl>
                                        <p:attrNameLst>
                                          <p:attrName>style.visibility</p:attrName>
                                        </p:attrNameLst>
                                      </p:cBhvr>
                                      <p:to>
                                        <p:strVal val="visible"/>
                                      </p:to>
                                    </p:set>
                                  </p:childTnLst>
                                </p:cTn>
                              </p:par>
                            </p:childTnLst>
                          </p:cTn>
                        </p:par>
                      </p:childTnLst>
                    </p:cTn>
                  </p:par>
                  <p:par>
                    <p:cTn id="561" fill="hold">
                      <p:stCondLst>
                        <p:cond delay="indefinite"/>
                      </p:stCondLst>
                      <p:childTnLst>
                        <p:par>
                          <p:cTn id="562" fill="hold">
                            <p:stCondLst>
                              <p:cond delay="0"/>
                            </p:stCondLst>
                            <p:childTnLst>
                              <p:par>
                                <p:cTn id="563" presetID="1" presetClass="exit" presetSubtype="0" fill="hold" grpId="1" nodeType="clickEffect">
                                  <p:stCondLst>
                                    <p:cond delay="0"/>
                                  </p:stCondLst>
                                  <p:childTnLst>
                                    <p:set>
                                      <p:cBhvr>
                                        <p:cTn id="564" dur="1" fill="hold">
                                          <p:stCondLst>
                                            <p:cond delay="0"/>
                                          </p:stCondLst>
                                        </p:cTn>
                                        <p:tgtEl>
                                          <p:spTgt spid="152"/>
                                        </p:tgtEl>
                                        <p:attrNameLst>
                                          <p:attrName>style.visibility</p:attrName>
                                        </p:attrNameLst>
                                      </p:cBhvr>
                                      <p:to>
                                        <p:strVal val="hidden"/>
                                      </p:to>
                                    </p:set>
                                  </p:childTnLst>
                                </p:cTn>
                              </p:par>
                              <p:par>
                                <p:cTn id="565" presetID="1" presetClass="entr" presetSubtype="0" fill="hold" grpId="0" nodeType="withEffect">
                                  <p:stCondLst>
                                    <p:cond delay="0"/>
                                  </p:stCondLst>
                                  <p:childTnLst>
                                    <p:set>
                                      <p:cBhvr>
                                        <p:cTn id="566" dur="1" fill="hold">
                                          <p:stCondLst>
                                            <p:cond delay="0"/>
                                          </p:stCondLst>
                                        </p:cTn>
                                        <p:tgtEl>
                                          <p:spTgt spid="153"/>
                                        </p:tgtEl>
                                        <p:attrNameLst>
                                          <p:attrName>style.visibility</p:attrName>
                                        </p:attrNameLst>
                                      </p:cBhvr>
                                      <p:to>
                                        <p:strVal val="visible"/>
                                      </p:to>
                                    </p:set>
                                  </p:childTnLst>
                                </p:cTn>
                              </p:par>
                            </p:childTnLst>
                          </p:cTn>
                        </p:par>
                      </p:childTnLst>
                    </p:cTn>
                  </p:par>
                  <p:par>
                    <p:cTn id="567" fill="hold">
                      <p:stCondLst>
                        <p:cond delay="indefinite"/>
                      </p:stCondLst>
                      <p:childTnLst>
                        <p:par>
                          <p:cTn id="568" fill="hold">
                            <p:stCondLst>
                              <p:cond delay="0"/>
                            </p:stCondLst>
                            <p:childTnLst>
                              <p:par>
                                <p:cTn id="569" presetID="1" presetClass="exit" presetSubtype="0" fill="hold" grpId="1" nodeType="clickEffect">
                                  <p:stCondLst>
                                    <p:cond delay="0"/>
                                  </p:stCondLst>
                                  <p:childTnLst>
                                    <p:set>
                                      <p:cBhvr>
                                        <p:cTn id="570" dur="1" fill="hold">
                                          <p:stCondLst>
                                            <p:cond delay="0"/>
                                          </p:stCondLst>
                                        </p:cTn>
                                        <p:tgtEl>
                                          <p:spTgt spid="153"/>
                                        </p:tgtEl>
                                        <p:attrNameLst>
                                          <p:attrName>style.visibility</p:attrName>
                                        </p:attrNameLst>
                                      </p:cBhvr>
                                      <p:to>
                                        <p:strVal val="hidden"/>
                                      </p:to>
                                    </p:set>
                                  </p:childTnLst>
                                </p:cTn>
                              </p:par>
                              <p:par>
                                <p:cTn id="571" presetID="1" presetClass="entr" presetSubtype="0" fill="hold" grpId="0" nodeType="withEffect">
                                  <p:stCondLst>
                                    <p:cond delay="0"/>
                                  </p:stCondLst>
                                  <p:childTnLst>
                                    <p:set>
                                      <p:cBhvr>
                                        <p:cTn id="572" dur="1" fill="hold">
                                          <p:stCondLst>
                                            <p:cond delay="0"/>
                                          </p:stCondLst>
                                        </p:cTn>
                                        <p:tgtEl>
                                          <p:spTgt spid="154"/>
                                        </p:tgtEl>
                                        <p:attrNameLst>
                                          <p:attrName>style.visibility</p:attrName>
                                        </p:attrNameLst>
                                      </p:cBhvr>
                                      <p:to>
                                        <p:strVal val="visible"/>
                                      </p:to>
                                    </p:set>
                                  </p:childTnLst>
                                </p:cTn>
                              </p:par>
                            </p:childTnLst>
                          </p:cTn>
                        </p:par>
                      </p:childTnLst>
                    </p:cTn>
                  </p:par>
                  <p:par>
                    <p:cTn id="573" fill="hold">
                      <p:stCondLst>
                        <p:cond delay="indefinite"/>
                      </p:stCondLst>
                      <p:childTnLst>
                        <p:par>
                          <p:cTn id="574" fill="hold">
                            <p:stCondLst>
                              <p:cond delay="0"/>
                            </p:stCondLst>
                            <p:childTnLst>
                              <p:par>
                                <p:cTn id="575" presetID="1" presetClass="exit" presetSubtype="0" fill="hold" grpId="1" nodeType="clickEffect">
                                  <p:stCondLst>
                                    <p:cond delay="0"/>
                                  </p:stCondLst>
                                  <p:childTnLst>
                                    <p:set>
                                      <p:cBhvr>
                                        <p:cTn id="576" dur="1" fill="hold">
                                          <p:stCondLst>
                                            <p:cond delay="0"/>
                                          </p:stCondLst>
                                        </p:cTn>
                                        <p:tgtEl>
                                          <p:spTgt spid="154"/>
                                        </p:tgtEl>
                                        <p:attrNameLst>
                                          <p:attrName>style.visibility</p:attrName>
                                        </p:attrNameLst>
                                      </p:cBhvr>
                                      <p:to>
                                        <p:strVal val="hidden"/>
                                      </p:to>
                                    </p:set>
                                  </p:childTnLst>
                                </p:cTn>
                              </p:par>
                              <p:par>
                                <p:cTn id="577" presetID="1" presetClass="entr" presetSubtype="0" fill="hold" grpId="0" nodeType="withEffect">
                                  <p:stCondLst>
                                    <p:cond delay="0"/>
                                  </p:stCondLst>
                                  <p:childTnLst>
                                    <p:set>
                                      <p:cBhvr>
                                        <p:cTn id="578" dur="1" fill="hold">
                                          <p:stCondLst>
                                            <p:cond delay="0"/>
                                          </p:stCondLst>
                                        </p:cTn>
                                        <p:tgtEl>
                                          <p:spTgt spid="170"/>
                                        </p:tgtEl>
                                        <p:attrNameLst>
                                          <p:attrName>style.visibility</p:attrName>
                                        </p:attrNameLst>
                                      </p:cBhvr>
                                      <p:to>
                                        <p:strVal val="visible"/>
                                      </p:to>
                                    </p:set>
                                  </p:childTnLst>
                                </p:cTn>
                              </p:par>
                            </p:childTnLst>
                          </p:cTn>
                        </p:par>
                      </p:childTnLst>
                    </p:cTn>
                  </p:par>
                  <p:par>
                    <p:cTn id="579" fill="hold">
                      <p:stCondLst>
                        <p:cond delay="indefinite"/>
                      </p:stCondLst>
                      <p:childTnLst>
                        <p:par>
                          <p:cTn id="580" fill="hold">
                            <p:stCondLst>
                              <p:cond delay="0"/>
                            </p:stCondLst>
                            <p:childTnLst>
                              <p:par>
                                <p:cTn id="581" presetID="1" presetClass="exit" presetSubtype="0" fill="hold" grpId="1" nodeType="clickEffect">
                                  <p:stCondLst>
                                    <p:cond delay="0"/>
                                  </p:stCondLst>
                                  <p:childTnLst>
                                    <p:set>
                                      <p:cBhvr>
                                        <p:cTn id="582" dur="1" fill="hold">
                                          <p:stCondLst>
                                            <p:cond delay="0"/>
                                          </p:stCondLst>
                                        </p:cTn>
                                        <p:tgtEl>
                                          <p:spTgt spid="170"/>
                                        </p:tgtEl>
                                        <p:attrNameLst>
                                          <p:attrName>style.visibility</p:attrName>
                                        </p:attrNameLst>
                                      </p:cBhvr>
                                      <p:to>
                                        <p:strVal val="hidden"/>
                                      </p:to>
                                    </p:set>
                                  </p:childTnLst>
                                </p:cTn>
                              </p:par>
                              <p:par>
                                <p:cTn id="583" presetID="1" presetClass="entr" presetSubtype="0" fill="hold" grpId="0" nodeType="withEffect">
                                  <p:stCondLst>
                                    <p:cond delay="0"/>
                                  </p:stCondLst>
                                  <p:childTnLst>
                                    <p:set>
                                      <p:cBhvr>
                                        <p:cTn id="584" dur="1" fill="hold">
                                          <p:stCondLst>
                                            <p:cond delay="0"/>
                                          </p:stCondLst>
                                        </p:cTn>
                                        <p:tgtEl>
                                          <p:spTgt spid="171"/>
                                        </p:tgtEl>
                                        <p:attrNameLst>
                                          <p:attrName>style.visibility</p:attrName>
                                        </p:attrNameLst>
                                      </p:cBhvr>
                                      <p:to>
                                        <p:strVal val="visible"/>
                                      </p:to>
                                    </p:set>
                                  </p:childTnLst>
                                </p:cTn>
                              </p:par>
                            </p:childTnLst>
                          </p:cTn>
                        </p:par>
                      </p:childTnLst>
                    </p:cTn>
                  </p:par>
                  <p:par>
                    <p:cTn id="585" fill="hold">
                      <p:stCondLst>
                        <p:cond delay="indefinite"/>
                      </p:stCondLst>
                      <p:childTnLst>
                        <p:par>
                          <p:cTn id="586" fill="hold">
                            <p:stCondLst>
                              <p:cond delay="0"/>
                            </p:stCondLst>
                            <p:childTnLst>
                              <p:par>
                                <p:cTn id="587" presetID="1" presetClass="exit" presetSubtype="0" fill="hold" grpId="1" nodeType="clickEffect">
                                  <p:stCondLst>
                                    <p:cond delay="0"/>
                                  </p:stCondLst>
                                  <p:childTnLst>
                                    <p:set>
                                      <p:cBhvr>
                                        <p:cTn id="588" dur="1" fill="hold">
                                          <p:stCondLst>
                                            <p:cond delay="0"/>
                                          </p:stCondLst>
                                        </p:cTn>
                                        <p:tgtEl>
                                          <p:spTgt spid="171"/>
                                        </p:tgtEl>
                                        <p:attrNameLst>
                                          <p:attrName>style.visibility</p:attrName>
                                        </p:attrNameLst>
                                      </p:cBhvr>
                                      <p:to>
                                        <p:strVal val="hidden"/>
                                      </p:to>
                                    </p:set>
                                  </p:childTnLst>
                                </p:cTn>
                              </p:par>
                              <p:par>
                                <p:cTn id="589" presetID="1" presetClass="entr" presetSubtype="0" fill="hold" grpId="0" nodeType="withEffect">
                                  <p:stCondLst>
                                    <p:cond delay="0"/>
                                  </p:stCondLst>
                                  <p:childTnLst>
                                    <p:set>
                                      <p:cBhvr>
                                        <p:cTn id="590" dur="1" fill="hold">
                                          <p:stCondLst>
                                            <p:cond delay="0"/>
                                          </p:stCondLst>
                                        </p:cTn>
                                        <p:tgtEl>
                                          <p:spTgt spid="172"/>
                                        </p:tgtEl>
                                        <p:attrNameLst>
                                          <p:attrName>style.visibility</p:attrName>
                                        </p:attrNameLst>
                                      </p:cBhvr>
                                      <p:to>
                                        <p:strVal val="visible"/>
                                      </p:to>
                                    </p:set>
                                  </p:childTnLst>
                                </p:cTn>
                              </p:par>
                            </p:childTnLst>
                          </p:cTn>
                        </p:par>
                      </p:childTnLst>
                    </p:cTn>
                  </p:par>
                  <p:par>
                    <p:cTn id="591" fill="hold">
                      <p:stCondLst>
                        <p:cond delay="indefinite"/>
                      </p:stCondLst>
                      <p:childTnLst>
                        <p:par>
                          <p:cTn id="592" fill="hold">
                            <p:stCondLst>
                              <p:cond delay="0"/>
                            </p:stCondLst>
                            <p:childTnLst>
                              <p:par>
                                <p:cTn id="593" presetID="1" presetClass="exit" presetSubtype="0" fill="hold" grpId="1" nodeType="clickEffect">
                                  <p:stCondLst>
                                    <p:cond delay="0"/>
                                  </p:stCondLst>
                                  <p:childTnLst>
                                    <p:set>
                                      <p:cBhvr>
                                        <p:cTn id="594" dur="1" fill="hold">
                                          <p:stCondLst>
                                            <p:cond delay="0"/>
                                          </p:stCondLst>
                                        </p:cTn>
                                        <p:tgtEl>
                                          <p:spTgt spid="172"/>
                                        </p:tgtEl>
                                        <p:attrNameLst>
                                          <p:attrName>style.visibility</p:attrName>
                                        </p:attrNameLst>
                                      </p:cBhvr>
                                      <p:to>
                                        <p:strVal val="hidden"/>
                                      </p:to>
                                    </p:set>
                                  </p:childTnLst>
                                </p:cTn>
                              </p:par>
                              <p:par>
                                <p:cTn id="595" presetID="1" presetClass="entr" presetSubtype="0" fill="hold" grpId="0" nodeType="withEffect">
                                  <p:stCondLst>
                                    <p:cond delay="0"/>
                                  </p:stCondLst>
                                  <p:childTnLst>
                                    <p:set>
                                      <p:cBhvr>
                                        <p:cTn id="596" dur="1" fill="hold">
                                          <p:stCondLst>
                                            <p:cond delay="0"/>
                                          </p:stCondLst>
                                        </p:cTn>
                                        <p:tgtEl>
                                          <p:spTgt spid="173"/>
                                        </p:tgtEl>
                                        <p:attrNameLst>
                                          <p:attrName>style.visibility</p:attrName>
                                        </p:attrNameLst>
                                      </p:cBhvr>
                                      <p:to>
                                        <p:strVal val="visible"/>
                                      </p:to>
                                    </p:set>
                                  </p:childTnLst>
                                </p:cTn>
                              </p:par>
                            </p:childTnLst>
                          </p:cTn>
                        </p:par>
                      </p:childTnLst>
                    </p:cTn>
                  </p:par>
                  <p:par>
                    <p:cTn id="597" fill="hold">
                      <p:stCondLst>
                        <p:cond delay="indefinite"/>
                      </p:stCondLst>
                      <p:childTnLst>
                        <p:par>
                          <p:cTn id="598" fill="hold">
                            <p:stCondLst>
                              <p:cond delay="0"/>
                            </p:stCondLst>
                            <p:childTnLst>
                              <p:par>
                                <p:cTn id="599" presetID="1" presetClass="exit" presetSubtype="0" fill="hold" grpId="1" nodeType="clickEffect">
                                  <p:stCondLst>
                                    <p:cond delay="0"/>
                                  </p:stCondLst>
                                  <p:childTnLst>
                                    <p:set>
                                      <p:cBhvr>
                                        <p:cTn id="600"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01" restart="whenNotActive" fill="hold" evtFilter="cancelBubble" nodeType="interactiveSeq">
                <p:stCondLst>
                  <p:cond evt="onClick" delay="0">
                    <p:tgtEl>
                      <p:spTgt spid="69"/>
                    </p:tgtEl>
                  </p:cond>
                </p:stCondLst>
                <p:endSync evt="end" delay="0">
                  <p:rtn val="all"/>
                </p:endSync>
                <p:childTnLst>
                  <p:par>
                    <p:cTn id="602" fill="hold">
                      <p:stCondLst>
                        <p:cond delay="0"/>
                      </p:stCondLst>
                      <p:childTnLst>
                        <p:par>
                          <p:cTn id="603" fill="hold">
                            <p:stCondLst>
                              <p:cond delay="0"/>
                            </p:stCondLst>
                            <p:childTnLst>
                              <p:par>
                                <p:cTn id="604" presetID="10" presetClass="entr" presetSubtype="0" fill="hold" nodeType="clickEffect">
                                  <p:stCondLst>
                                    <p:cond delay="0"/>
                                  </p:stCondLst>
                                  <p:childTnLst>
                                    <p:set>
                                      <p:cBhvr>
                                        <p:cTn id="605" dur="1" fill="hold">
                                          <p:stCondLst>
                                            <p:cond delay="0"/>
                                          </p:stCondLst>
                                        </p:cTn>
                                        <p:tgtEl>
                                          <p:spTgt spid="71"/>
                                        </p:tgtEl>
                                        <p:attrNameLst>
                                          <p:attrName>style.visibility</p:attrName>
                                        </p:attrNameLst>
                                      </p:cBhvr>
                                      <p:to>
                                        <p:strVal val="visible"/>
                                      </p:to>
                                    </p:set>
                                    <p:animEffect transition="in" filter="fade">
                                      <p:cBhvr>
                                        <p:cTn id="606" dur="500"/>
                                        <p:tgtEl>
                                          <p:spTgt spid="71"/>
                                        </p:tgtEl>
                                      </p:cBhvr>
                                    </p:animEffect>
                                  </p:childTnLst>
                                </p:cTn>
                              </p:par>
                            </p:childTnLst>
                          </p:cTn>
                        </p:par>
                      </p:childTnLst>
                    </p:cTn>
                  </p:par>
                </p:childTnLst>
              </p:cTn>
              <p:nextCondLst>
                <p:cond evt="onClick" delay="0">
                  <p:tgtEl>
                    <p:spTgt spid="69"/>
                  </p:tgtEl>
                </p:cond>
              </p:nextCondLst>
            </p:seq>
            <p:seq concurrent="1" nextAc="seek">
              <p:cTn id="607" restart="whenNotActive" fill="hold" evtFilter="cancelBubble" nodeType="interactiveSeq">
                <p:stCondLst>
                  <p:cond evt="onClick" delay="0">
                    <p:tgtEl>
                      <p:spTgt spid="71"/>
                    </p:tgtEl>
                  </p:cond>
                </p:stCondLst>
                <p:endSync evt="end" delay="0">
                  <p:rtn val="all"/>
                </p:endSync>
                <p:childTnLst>
                  <p:par>
                    <p:cTn id="608" fill="hold">
                      <p:stCondLst>
                        <p:cond delay="0"/>
                      </p:stCondLst>
                      <p:childTnLst>
                        <p:par>
                          <p:cTn id="609" fill="hold">
                            <p:stCondLst>
                              <p:cond delay="0"/>
                            </p:stCondLst>
                            <p:childTnLst>
                              <p:par>
                                <p:cTn id="610" presetID="10" presetClass="exit" presetSubtype="0" fill="hold" nodeType="clickEffect">
                                  <p:stCondLst>
                                    <p:cond delay="0"/>
                                  </p:stCondLst>
                                  <p:childTnLst>
                                    <p:animEffect transition="out" filter="fade">
                                      <p:cBhvr>
                                        <p:cTn id="611" dur="500"/>
                                        <p:tgtEl>
                                          <p:spTgt spid="71"/>
                                        </p:tgtEl>
                                      </p:cBhvr>
                                    </p:animEffect>
                                    <p:set>
                                      <p:cBhvr>
                                        <p:cTn id="612"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13" restart="whenNotActive" fill="hold" evtFilter="cancelBubble" nodeType="interactiveSeq">
                <p:stCondLst>
                  <p:cond evt="onClick" delay="0">
                    <p:tgtEl>
                      <p:spTgt spid="70"/>
                    </p:tgtEl>
                  </p:cond>
                </p:stCondLst>
                <p:endSync evt="end" delay="0">
                  <p:rtn val="all"/>
                </p:endSync>
                <p:childTnLst>
                  <p:par>
                    <p:cTn id="614" fill="hold">
                      <p:stCondLst>
                        <p:cond delay="0"/>
                      </p:stCondLst>
                      <p:childTnLst>
                        <p:par>
                          <p:cTn id="615" fill="hold">
                            <p:stCondLst>
                              <p:cond delay="0"/>
                            </p:stCondLst>
                            <p:childTnLst>
                              <p:par>
                                <p:cTn id="616" presetID="10" presetClass="entr" presetSubtype="0" fill="hold" nodeType="clickEffect">
                                  <p:stCondLst>
                                    <p:cond delay="0"/>
                                  </p:stCondLst>
                                  <p:childTnLst>
                                    <p:set>
                                      <p:cBhvr>
                                        <p:cTn id="617" dur="1" fill="hold">
                                          <p:stCondLst>
                                            <p:cond delay="0"/>
                                          </p:stCondLst>
                                        </p:cTn>
                                        <p:tgtEl>
                                          <p:spTgt spid="72"/>
                                        </p:tgtEl>
                                        <p:attrNameLst>
                                          <p:attrName>style.visibility</p:attrName>
                                        </p:attrNameLst>
                                      </p:cBhvr>
                                      <p:to>
                                        <p:strVal val="visible"/>
                                      </p:to>
                                    </p:set>
                                    <p:animEffect transition="in" filter="fade">
                                      <p:cBhvr>
                                        <p:cTn id="618" dur="500"/>
                                        <p:tgtEl>
                                          <p:spTgt spid="72"/>
                                        </p:tgtEl>
                                      </p:cBhvr>
                                    </p:animEffect>
                                  </p:childTnLst>
                                </p:cTn>
                              </p:par>
                            </p:childTnLst>
                          </p:cTn>
                        </p:par>
                      </p:childTnLst>
                    </p:cTn>
                  </p:par>
                </p:childTnLst>
              </p:cTn>
              <p:nextCondLst>
                <p:cond evt="onClick" delay="0">
                  <p:tgtEl>
                    <p:spTgt spid="70"/>
                  </p:tgtEl>
                </p:cond>
              </p:nextCondLst>
            </p:seq>
            <p:seq concurrent="1" nextAc="seek">
              <p:cTn id="619" restart="whenNotActive" fill="hold" evtFilter="cancelBubble" nodeType="interactiveSeq">
                <p:stCondLst>
                  <p:cond evt="onClick" delay="0">
                    <p:tgtEl>
                      <p:spTgt spid="72"/>
                    </p:tgtEl>
                  </p:cond>
                </p:stCondLst>
                <p:endSync evt="end" delay="0">
                  <p:rtn val="all"/>
                </p:endSync>
                <p:childTnLst>
                  <p:par>
                    <p:cTn id="620" fill="hold">
                      <p:stCondLst>
                        <p:cond delay="0"/>
                      </p:stCondLst>
                      <p:childTnLst>
                        <p:par>
                          <p:cTn id="621" fill="hold">
                            <p:stCondLst>
                              <p:cond delay="0"/>
                            </p:stCondLst>
                            <p:childTnLst>
                              <p:par>
                                <p:cTn id="622" presetID="10" presetClass="exit" presetSubtype="0" fill="hold" nodeType="clickEffect">
                                  <p:stCondLst>
                                    <p:cond delay="0"/>
                                  </p:stCondLst>
                                  <p:childTnLst>
                                    <p:animEffect transition="out" filter="fade">
                                      <p:cBhvr>
                                        <p:cTn id="623" dur="500"/>
                                        <p:tgtEl>
                                          <p:spTgt spid="72"/>
                                        </p:tgtEl>
                                      </p:cBhvr>
                                    </p:animEffect>
                                    <p:set>
                                      <p:cBhvr>
                                        <p:cTn id="624"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365556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ECCB4713-0400-4FD8-BDF2-B20772810F9A}"/>
              </a:ext>
            </a:extLst>
          </p:cNvPr>
          <p:cNvSpPr/>
          <p:nvPr/>
        </p:nvSpPr>
        <p:spPr>
          <a:xfrm>
            <a:off x="-4527309" y="73226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0" name="شكل حر: شكل 49">
            <a:extLst>
              <a:ext uri="{FF2B5EF4-FFF2-40B4-BE49-F238E27FC236}">
                <a16:creationId xmlns:a16="http://schemas.microsoft.com/office/drawing/2014/main" id="{44BD9BBE-A029-4782-9DEE-EA42A038960E}"/>
              </a:ext>
            </a:extLst>
          </p:cNvPr>
          <p:cNvSpPr/>
          <p:nvPr/>
        </p:nvSpPr>
        <p:spPr>
          <a:xfrm>
            <a:off x="-5553297" y="215962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بَ</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1" name="شكل حر: شكل 50">
            <a:extLst>
              <a:ext uri="{FF2B5EF4-FFF2-40B4-BE49-F238E27FC236}">
                <a16:creationId xmlns:a16="http://schemas.microsoft.com/office/drawing/2014/main" id="{F043CF89-38FB-40E5-A999-9EF14508A857}"/>
              </a:ext>
            </a:extLst>
          </p:cNvPr>
          <p:cNvSpPr/>
          <p:nvPr/>
        </p:nvSpPr>
        <p:spPr>
          <a:xfrm>
            <a:off x="-5239104" y="137903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تَ</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2" name="شكل حر: شكل 51">
            <a:extLst>
              <a:ext uri="{FF2B5EF4-FFF2-40B4-BE49-F238E27FC236}">
                <a16:creationId xmlns:a16="http://schemas.microsoft.com/office/drawing/2014/main" id="{78AF9601-9AB1-4BF5-B39D-99B67FBAF474}"/>
              </a:ext>
            </a:extLst>
          </p:cNvPr>
          <p:cNvSpPr/>
          <p:nvPr/>
        </p:nvSpPr>
        <p:spPr>
          <a:xfrm>
            <a:off x="-6223255" y="191429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ثَ</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3" name="شكل حر: شكل 52">
            <a:extLst>
              <a:ext uri="{FF2B5EF4-FFF2-40B4-BE49-F238E27FC236}">
                <a16:creationId xmlns:a16="http://schemas.microsoft.com/office/drawing/2014/main" id="{E0025480-5BDD-41AE-B126-09F71A07F5CD}"/>
              </a:ext>
            </a:extLst>
          </p:cNvPr>
          <p:cNvSpPr/>
          <p:nvPr/>
        </p:nvSpPr>
        <p:spPr>
          <a:xfrm>
            <a:off x="-5817308" y="175817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جَ</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4" name="شكل حر: شكل 53">
            <a:extLst>
              <a:ext uri="{FF2B5EF4-FFF2-40B4-BE49-F238E27FC236}">
                <a16:creationId xmlns:a16="http://schemas.microsoft.com/office/drawing/2014/main" id="{7C92F5F1-4660-45D0-8155-7949322BF85F}"/>
              </a:ext>
            </a:extLst>
          </p:cNvPr>
          <p:cNvSpPr/>
          <p:nvPr/>
        </p:nvSpPr>
        <p:spPr>
          <a:xfrm>
            <a:off x="-4839429" y="131212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حَ</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5" name="شكل حر: شكل 54">
            <a:extLst>
              <a:ext uri="{FF2B5EF4-FFF2-40B4-BE49-F238E27FC236}">
                <a16:creationId xmlns:a16="http://schemas.microsoft.com/office/drawing/2014/main" id="{00B32FA7-9897-47E8-B792-D57283EB2197}"/>
              </a:ext>
            </a:extLst>
          </p:cNvPr>
          <p:cNvSpPr/>
          <p:nvPr/>
        </p:nvSpPr>
        <p:spPr>
          <a:xfrm>
            <a:off x="-5465737" y="242724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خَ</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6" name="شكل حر: شكل 55">
            <a:extLst>
              <a:ext uri="{FF2B5EF4-FFF2-40B4-BE49-F238E27FC236}">
                <a16:creationId xmlns:a16="http://schemas.microsoft.com/office/drawing/2014/main" id="{C24473F6-F1C3-4F5C-A64A-96C86BEE6B1B}"/>
              </a:ext>
            </a:extLst>
          </p:cNvPr>
          <p:cNvSpPr/>
          <p:nvPr/>
        </p:nvSpPr>
        <p:spPr>
          <a:xfrm>
            <a:off x="-4503147" y="13232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7" name="شكل حر: شكل 56">
            <a:extLst>
              <a:ext uri="{FF2B5EF4-FFF2-40B4-BE49-F238E27FC236}">
                <a16:creationId xmlns:a16="http://schemas.microsoft.com/office/drawing/2014/main" id="{D874DDCB-1505-49A9-9EA5-EDCD3F70448F}"/>
              </a:ext>
            </a:extLst>
          </p:cNvPr>
          <p:cNvSpPr/>
          <p:nvPr/>
        </p:nvSpPr>
        <p:spPr>
          <a:xfrm>
            <a:off x="-6311480" y="173587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8" name="شكل حر: شكل 57">
            <a:extLst>
              <a:ext uri="{FF2B5EF4-FFF2-40B4-BE49-F238E27FC236}">
                <a16:creationId xmlns:a16="http://schemas.microsoft.com/office/drawing/2014/main" id="{C23EEDDF-3AAA-478D-94AF-F4E62625AE86}"/>
              </a:ext>
            </a:extLst>
          </p:cNvPr>
          <p:cNvSpPr/>
          <p:nvPr/>
        </p:nvSpPr>
        <p:spPr>
          <a:xfrm>
            <a:off x="-5684379" y="20927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9" name="شكل حر: شكل 58">
            <a:extLst>
              <a:ext uri="{FF2B5EF4-FFF2-40B4-BE49-F238E27FC236}">
                <a16:creationId xmlns:a16="http://schemas.microsoft.com/office/drawing/2014/main" id="{AE6692F5-4711-4D20-9204-CC1F7F34F7BE}"/>
              </a:ext>
            </a:extLst>
          </p:cNvPr>
          <p:cNvSpPr/>
          <p:nvPr/>
        </p:nvSpPr>
        <p:spPr>
          <a:xfrm>
            <a:off x="-4503102" y="26000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0" name="شكل حر: شكل 59">
            <a:extLst>
              <a:ext uri="{FF2B5EF4-FFF2-40B4-BE49-F238E27FC236}">
                <a16:creationId xmlns:a16="http://schemas.microsoft.com/office/drawing/2014/main" id="{77D01613-11D7-4BD2-A3F3-F7EB6691C1A6}"/>
              </a:ext>
            </a:extLst>
          </p:cNvPr>
          <p:cNvSpPr/>
          <p:nvPr/>
        </p:nvSpPr>
        <p:spPr>
          <a:xfrm>
            <a:off x="-5151995" y="289002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1" name="شكل حر: شكل 60">
            <a:extLst>
              <a:ext uri="{FF2B5EF4-FFF2-40B4-BE49-F238E27FC236}">
                <a16:creationId xmlns:a16="http://schemas.microsoft.com/office/drawing/2014/main" id="{7B557565-B006-486E-8FA9-DE3ABEBB6226}"/>
              </a:ext>
            </a:extLst>
          </p:cNvPr>
          <p:cNvSpPr/>
          <p:nvPr/>
        </p:nvSpPr>
        <p:spPr>
          <a:xfrm>
            <a:off x="-4817260" y="262797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شَ</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2" name="شكل حر: شكل 61">
            <a:extLst>
              <a:ext uri="{FF2B5EF4-FFF2-40B4-BE49-F238E27FC236}">
                <a16:creationId xmlns:a16="http://schemas.microsoft.com/office/drawing/2014/main" id="{E4EA722A-85CD-41E2-8898-4F3ECA3C64AA}"/>
              </a:ext>
            </a:extLst>
          </p:cNvPr>
          <p:cNvSpPr/>
          <p:nvPr/>
        </p:nvSpPr>
        <p:spPr>
          <a:xfrm>
            <a:off x="-4657383" y="29402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صَ</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3" name="شكل حر: شكل 62">
            <a:extLst>
              <a:ext uri="{FF2B5EF4-FFF2-40B4-BE49-F238E27FC236}">
                <a16:creationId xmlns:a16="http://schemas.microsoft.com/office/drawing/2014/main" id="{A833D765-D74D-48F6-9C6C-61325C9CE739}"/>
              </a:ext>
            </a:extLst>
          </p:cNvPr>
          <p:cNvSpPr/>
          <p:nvPr/>
        </p:nvSpPr>
        <p:spPr>
          <a:xfrm>
            <a:off x="-4480933" y="29625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ضَ</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4" name="شكل حر: شكل 63">
            <a:extLst>
              <a:ext uri="{FF2B5EF4-FFF2-40B4-BE49-F238E27FC236}">
                <a16:creationId xmlns:a16="http://schemas.microsoft.com/office/drawing/2014/main" id="{A832E752-F8C1-4EFE-9023-07AA4DC7FB67}"/>
              </a:ext>
            </a:extLst>
          </p:cNvPr>
          <p:cNvSpPr/>
          <p:nvPr/>
        </p:nvSpPr>
        <p:spPr>
          <a:xfrm>
            <a:off x="-6025244" y="14069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طَ</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5" name="شكل حر: شكل 64">
            <a:extLst>
              <a:ext uri="{FF2B5EF4-FFF2-40B4-BE49-F238E27FC236}">
                <a16:creationId xmlns:a16="http://schemas.microsoft.com/office/drawing/2014/main" id="{EAE563D6-0639-4B0A-BAB1-D758BFEB2719}"/>
              </a:ext>
            </a:extLst>
          </p:cNvPr>
          <p:cNvSpPr/>
          <p:nvPr/>
        </p:nvSpPr>
        <p:spPr>
          <a:xfrm>
            <a:off x="-5720665" y="108910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ظَ</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6" name="شكل حر: شكل 65">
            <a:extLst>
              <a:ext uri="{FF2B5EF4-FFF2-40B4-BE49-F238E27FC236}">
                <a16:creationId xmlns:a16="http://schemas.microsoft.com/office/drawing/2014/main" id="{70950DFC-EB66-4411-97AC-8D647203CECE}"/>
              </a:ext>
            </a:extLst>
          </p:cNvPr>
          <p:cNvSpPr/>
          <p:nvPr/>
        </p:nvSpPr>
        <p:spPr>
          <a:xfrm>
            <a:off x="-6110955" y="10835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7" name="شكل حر: شكل 66">
            <a:extLst>
              <a:ext uri="{FF2B5EF4-FFF2-40B4-BE49-F238E27FC236}">
                <a16:creationId xmlns:a16="http://schemas.microsoft.com/office/drawing/2014/main" id="{EAD6687A-10E2-4A43-82D3-AE7543633CC0}"/>
              </a:ext>
            </a:extLst>
          </p:cNvPr>
          <p:cNvSpPr/>
          <p:nvPr/>
        </p:nvSpPr>
        <p:spPr>
          <a:xfrm>
            <a:off x="-5298369" y="3364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غَ</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8" name="شكل حر: شكل 67">
            <a:extLst>
              <a:ext uri="{FF2B5EF4-FFF2-40B4-BE49-F238E27FC236}">
                <a16:creationId xmlns:a16="http://schemas.microsoft.com/office/drawing/2014/main" id="{B1AAACD5-C79D-45F6-9C90-4314B5BE0C5A}"/>
              </a:ext>
            </a:extLst>
          </p:cNvPr>
          <p:cNvSpPr/>
          <p:nvPr/>
        </p:nvSpPr>
        <p:spPr>
          <a:xfrm>
            <a:off x="-4947600" y="227113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4" name="شكل حر: شكل 73">
            <a:extLst>
              <a:ext uri="{FF2B5EF4-FFF2-40B4-BE49-F238E27FC236}">
                <a16:creationId xmlns:a16="http://schemas.microsoft.com/office/drawing/2014/main" id="{3998FB37-C2BC-466F-A6CD-A96E18437AD8}"/>
              </a:ext>
            </a:extLst>
          </p:cNvPr>
          <p:cNvSpPr/>
          <p:nvPr/>
        </p:nvSpPr>
        <p:spPr>
          <a:xfrm>
            <a:off x="-4348756" y="194774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5" name="شكل حر: شكل 74">
            <a:extLst>
              <a:ext uri="{FF2B5EF4-FFF2-40B4-BE49-F238E27FC236}">
                <a16:creationId xmlns:a16="http://schemas.microsoft.com/office/drawing/2014/main" id="{A47109B6-7C90-4CFB-A15E-311B1D9F8C4D}"/>
              </a:ext>
            </a:extLst>
          </p:cNvPr>
          <p:cNvSpPr/>
          <p:nvPr/>
        </p:nvSpPr>
        <p:spPr>
          <a:xfrm>
            <a:off x="-4746791" y="244955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6" name="شكل حر: شكل 75">
            <a:extLst>
              <a:ext uri="{FF2B5EF4-FFF2-40B4-BE49-F238E27FC236}">
                <a16:creationId xmlns:a16="http://schemas.microsoft.com/office/drawing/2014/main" id="{81C0D830-6E62-4AD2-90A5-AB3F6D53A473}"/>
              </a:ext>
            </a:extLst>
          </p:cNvPr>
          <p:cNvSpPr/>
          <p:nvPr/>
        </p:nvSpPr>
        <p:spPr>
          <a:xfrm>
            <a:off x="-4311718" y="18027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لَ</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7" name="شكل حر: شكل 76">
            <a:extLst>
              <a:ext uri="{FF2B5EF4-FFF2-40B4-BE49-F238E27FC236}">
                <a16:creationId xmlns:a16="http://schemas.microsoft.com/office/drawing/2014/main" id="{DF1A06A4-68C3-44C1-B1E4-A9C041F9B0B3}"/>
              </a:ext>
            </a:extLst>
          </p:cNvPr>
          <p:cNvSpPr/>
          <p:nvPr/>
        </p:nvSpPr>
        <p:spPr>
          <a:xfrm>
            <a:off x="-5282050" y="270603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8" name="شكل حر: شكل 77">
            <a:extLst>
              <a:ext uri="{FF2B5EF4-FFF2-40B4-BE49-F238E27FC236}">
                <a16:creationId xmlns:a16="http://schemas.microsoft.com/office/drawing/2014/main" id="{8DF5C445-2ACE-4A9F-BADB-1DCA162EA5D2}"/>
              </a:ext>
            </a:extLst>
          </p:cNvPr>
          <p:cNvSpPr/>
          <p:nvPr/>
        </p:nvSpPr>
        <p:spPr>
          <a:xfrm>
            <a:off x="-4687186" y="193659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نَ</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9" name="شكل حر: شكل 78">
            <a:extLst>
              <a:ext uri="{FF2B5EF4-FFF2-40B4-BE49-F238E27FC236}">
                <a16:creationId xmlns:a16="http://schemas.microsoft.com/office/drawing/2014/main" id="{8169853A-8730-4B85-8BDB-6FB70450B16A}"/>
              </a:ext>
            </a:extLst>
          </p:cNvPr>
          <p:cNvSpPr/>
          <p:nvPr/>
        </p:nvSpPr>
        <p:spPr>
          <a:xfrm>
            <a:off x="-4408361" y="29179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هَـ</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0" name="شكل حر: شكل 79">
            <a:extLst>
              <a:ext uri="{FF2B5EF4-FFF2-40B4-BE49-F238E27FC236}">
                <a16:creationId xmlns:a16="http://schemas.microsoft.com/office/drawing/2014/main" id="{BB94FB4C-C872-495F-9E9D-B868FAE753F5}"/>
              </a:ext>
            </a:extLst>
          </p:cNvPr>
          <p:cNvSpPr/>
          <p:nvPr/>
        </p:nvSpPr>
        <p:spPr>
          <a:xfrm>
            <a:off x="-5151995" y="10667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1" name="شكل حر: شكل 80">
            <a:extLst>
              <a:ext uri="{FF2B5EF4-FFF2-40B4-BE49-F238E27FC236}">
                <a16:creationId xmlns:a16="http://schemas.microsoft.com/office/drawing/2014/main" id="{78ACC1C9-ECAF-4DA3-B977-C7EA19523E5A}"/>
              </a:ext>
            </a:extLst>
          </p:cNvPr>
          <p:cNvSpPr/>
          <p:nvPr/>
        </p:nvSpPr>
        <p:spPr>
          <a:xfrm>
            <a:off x="-5062654" y="39772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يَ</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2" name="شكل حر: شكل 81">
            <a:extLst>
              <a:ext uri="{FF2B5EF4-FFF2-40B4-BE49-F238E27FC236}">
                <a16:creationId xmlns:a16="http://schemas.microsoft.com/office/drawing/2014/main" id="{8E12084D-C18D-420F-BB20-578A4E0F7488}"/>
              </a:ext>
            </a:extLst>
          </p:cNvPr>
          <p:cNvSpPr/>
          <p:nvPr/>
        </p:nvSpPr>
        <p:spPr>
          <a:xfrm>
            <a:off x="-4374909" y="88466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3" name="شكل حر: شكل 82">
            <a:extLst>
              <a:ext uri="{FF2B5EF4-FFF2-40B4-BE49-F238E27FC236}">
                <a16:creationId xmlns:a16="http://schemas.microsoft.com/office/drawing/2014/main" id="{E8E22198-14BE-49F1-A6AA-5AEBD4C962D0}"/>
              </a:ext>
            </a:extLst>
          </p:cNvPr>
          <p:cNvSpPr/>
          <p:nvPr/>
        </p:nvSpPr>
        <p:spPr>
          <a:xfrm>
            <a:off x="-5400897" y="231202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بَ</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4" name="شكل حر: شكل 83">
            <a:extLst>
              <a:ext uri="{FF2B5EF4-FFF2-40B4-BE49-F238E27FC236}">
                <a16:creationId xmlns:a16="http://schemas.microsoft.com/office/drawing/2014/main" id="{A7A6BADB-0828-46B4-A6DE-700A3A61EF79}"/>
              </a:ext>
            </a:extLst>
          </p:cNvPr>
          <p:cNvSpPr/>
          <p:nvPr/>
        </p:nvSpPr>
        <p:spPr>
          <a:xfrm>
            <a:off x="-5086704" y="153143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تَ</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5" name="شكل حر: شكل 84">
            <a:extLst>
              <a:ext uri="{FF2B5EF4-FFF2-40B4-BE49-F238E27FC236}">
                <a16:creationId xmlns:a16="http://schemas.microsoft.com/office/drawing/2014/main" id="{A0770530-4FDB-4C9B-9933-F27E8AD9EA35}"/>
              </a:ext>
            </a:extLst>
          </p:cNvPr>
          <p:cNvSpPr/>
          <p:nvPr/>
        </p:nvSpPr>
        <p:spPr>
          <a:xfrm>
            <a:off x="-6070855" y="206669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ثَ</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6" name="شكل حر: شكل 85">
            <a:extLst>
              <a:ext uri="{FF2B5EF4-FFF2-40B4-BE49-F238E27FC236}">
                <a16:creationId xmlns:a16="http://schemas.microsoft.com/office/drawing/2014/main" id="{B71FDC42-CA58-4481-BBB4-0D615B4F3E55}"/>
              </a:ext>
            </a:extLst>
          </p:cNvPr>
          <p:cNvSpPr/>
          <p:nvPr/>
        </p:nvSpPr>
        <p:spPr>
          <a:xfrm>
            <a:off x="-5664908" y="191057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جَ</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7" name="شكل حر: شكل 86">
            <a:extLst>
              <a:ext uri="{FF2B5EF4-FFF2-40B4-BE49-F238E27FC236}">
                <a16:creationId xmlns:a16="http://schemas.microsoft.com/office/drawing/2014/main" id="{CF6DC7DD-32EE-471B-8FEB-CE767E260541}"/>
              </a:ext>
            </a:extLst>
          </p:cNvPr>
          <p:cNvSpPr/>
          <p:nvPr/>
        </p:nvSpPr>
        <p:spPr>
          <a:xfrm>
            <a:off x="-4687029" y="146452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حَ</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8" name="شكل حر: شكل 87">
            <a:extLst>
              <a:ext uri="{FF2B5EF4-FFF2-40B4-BE49-F238E27FC236}">
                <a16:creationId xmlns:a16="http://schemas.microsoft.com/office/drawing/2014/main" id="{4834425D-D1AA-4FF3-876A-59B905C863F7}"/>
              </a:ext>
            </a:extLst>
          </p:cNvPr>
          <p:cNvSpPr/>
          <p:nvPr/>
        </p:nvSpPr>
        <p:spPr>
          <a:xfrm>
            <a:off x="-5313337" y="257964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خَ</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9" name="شكل حر: شكل 88">
            <a:extLst>
              <a:ext uri="{FF2B5EF4-FFF2-40B4-BE49-F238E27FC236}">
                <a16:creationId xmlns:a16="http://schemas.microsoft.com/office/drawing/2014/main" id="{3083F808-35D6-4B25-ADF5-DCAB9EBD0839}"/>
              </a:ext>
            </a:extLst>
          </p:cNvPr>
          <p:cNvSpPr/>
          <p:nvPr/>
        </p:nvSpPr>
        <p:spPr>
          <a:xfrm>
            <a:off x="-4350747" y="14756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0" name="شكل حر: شكل 89">
            <a:extLst>
              <a:ext uri="{FF2B5EF4-FFF2-40B4-BE49-F238E27FC236}">
                <a16:creationId xmlns:a16="http://schemas.microsoft.com/office/drawing/2014/main" id="{8C9F7ED3-92D1-41FE-B0A8-9885B6B67568}"/>
              </a:ext>
            </a:extLst>
          </p:cNvPr>
          <p:cNvSpPr/>
          <p:nvPr/>
        </p:nvSpPr>
        <p:spPr>
          <a:xfrm>
            <a:off x="-6159080" y="188827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1" name="شكل حر: شكل 90">
            <a:extLst>
              <a:ext uri="{FF2B5EF4-FFF2-40B4-BE49-F238E27FC236}">
                <a16:creationId xmlns:a16="http://schemas.microsoft.com/office/drawing/2014/main" id="{44CB5F92-B615-46D1-9F4F-3CA4E14C327C}"/>
              </a:ext>
            </a:extLst>
          </p:cNvPr>
          <p:cNvSpPr/>
          <p:nvPr/>
        </p:nvSpPr>
        <p:spPr>
          <a:xfrm>
            <a:off x="-5531979" y="22451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2" name="شكل حر: شكل 91">
            <a:extLst>
              <a:ext uri="{FF2B5EF4-FFF2-40B4-BE49-F238E27FC236}">
                <a16:creationId xmlns:a16="http://schemas.microsoft.com/office/drawing/2014/main" id="{2D79944D-8C50-4DCB-A637-60E7BA1B8306}"/>
              </a:ext>
            </a:extLst>
          </p:cNvPr>
          <p:cNvSpPr/>
          <p:nvPr/>
        </p:nvSpPr>
        <p:spPr>
          <a:xfrm>
            <a:off x="-4350702" y="27524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3" name="شكل حر: شكل 92">
            <a:extLst>
              <a:ext uri="{FF2B5EF4-FFF2-40B4-BE49-F238E27FC236}">
                <a16:creationId xmlns:a16="http://schemas.microsoft.com/office/drawing/2014/main" id="{BCE202A8-69C3-42C4-BDC6-BE4F681AF75C}"/>
              </a:ext>
            </a:extLst>
          </p:cNvPr>
          <p:cNvSpPr/>
          <p:nvPr/>
        </p:nvSpPr>
        <p:spPr>
          <a:xfrm>
            <a:off x="-4999595" y="304242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4" name="شكل حر: شكل 93">
            <a:extLst>
              <a:ext uri="{FF2B5EF4-FFF2-40B4-BE49-F238E27FC236}">
                <a16:creationId xmlns:a16="http://schemas.microsoft.com/office/drawing/2014/main" id="{D7E3ABC4-5BCA-43F5-9DA9-84AD1F38D955}"/>
              </a:ext>
            </a:extLst>
          </p:cNvPr>
          <p:cNvSpPr/>
          <p:nvPr/>
        </p:nvSpPr>
        <p:spPr>
          <a:xfrm>
            <a:off x="-4664860" y="278037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شَ</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5" name="شكل حر: شكل 94">
            <a:extLst>
              <a:ext uri="{FF2B5EF4-FFF2-40B4-BE49-F238E27FC236}">
                <a16:creationId xmlns:a16="http://schemas.microsoft.com/office/drawing/2014/main" id="{C84B4E28-9A1B-423D-BE45-300501C02C10}"/>
              </a:ext>
            </a:extLst>
          </p:cNvPr>
          <p:cNvSpPr/>
          <p:nvPr/>
        </p:nvSpPr>
        <p:spPr>
          <a:xfrm>
            <a:off x="-4504983" y="30926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صَ</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6" name="شكل حر: شكل 95">
            <a:extLst>
              <a:ext uri="{FF2B5EF4-FFF2-40B4-BE49-F238E27FC236}">
                <a16:creationId xmlns:a16="http://schemas.microsoft.com/office/drawing/2014/main" id="{159AC52E-49B5-4F66-9146-C0CBDDA839EC}"/>
              </a:ext>
            </a:extLst>
          </p:cNvPr>
          <p:cNvSpPr/>
          <p:nvPr/>
        </p:nvSpPr>
        <p:spPr>
          <a:xfrm>
            <a:off x="-4328533" y="31149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ضَ</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7" name="شكل حر: شكل 96">
            <a:extLst>
              <a:ext uri="{FF2B5EF4-FFF2-40B4-BE49-F238E27FC236}">
                <a16:creationId xmlns:a16="http://schemas.microsoft.com/office/drawing/2014/main" id="{D04A69AB-D51B-4D5C-8A86-8FDCB38F4D99}"/>
              </a:ext>
            </a:extLst>
          </p:cNvPr>
          <p:cNvSpPr/>
          <p:nvPr/>
        </p:nvSpPr>
        <p:spPr>
          <a:xfrm>
            <a:off x="-5872844" y="15593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طَ</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8" name="شكل حر: شكل 97">
            <a:extLst>
              <a:ext uri="{FF2B5EF4-FFF2-40B4-BE49-F238E27FC236}">
                <a16:creationId xmlns:a16="http://schemas.microsoft.com/office/drawing/2014/main" id="{37096BB6-3229-4602-A2B2-5B76D285EDE3}"/>
              </a:ext>
            </a:extLst>
          </p:cNvPr>
          <p:cNvSpPr/>
          <p:nvPr/>
        </p:nvSpPr>
        <p:spPr>
          <a:xfrm>
            <a:off x="-5568265" y="124150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ظَ</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9" name="شكل حر: شكل 98">
            <a:extLst>
              <a:ext uri="{FF2B5EF4-FFF2-40B4-BE49-F238E27FC236}">
                <a16:creationId xmlns:a16="http://schemas.microsoft.com/office/drawing/2014/main" id="{EE53948E-48DE-4738-B8F0-F5C409FB66C0}"/>
              </a:ext>
            </a:extLst>
          </p:cNvPr>
          <p:cNvSpPr/>
          <p:nvPr/>
        </p:nvSpPr>
        <p:spPr>
          <a:xfrm>
            <a:off x="-5958555" y="12359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6600" b="1">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0" name="شكل حر: شكل 99">
            <a:extLst>
              <a:ext uri="{FF2B5EF4-FFF2-40B4-BE49-F238E27FC236}">
                <a16:creationId xmlns:a16="http://schemas.microsoft.com/office/drawing/2014/main" id="{6245ACE7-DC09-4C7F-A49A-345DE11AEBAE}"/>
              </a:ext>
            </a:extLst>
          </p:cNvPr>
          <p:cNvSpPr/>
          <p:nvPr/>
        </p:nvSpPr>
        <p:spPr>
          <a:xfrm>
            <a:off x="-5145969" y="4888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غَ</a:t>
            </a:r>
            <a:endParaRPr lang="en-US" sz="166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1" name="شكل حر: شكل 100">
            <a:extLst>
              <a:ext uri="{FF2B5EF4-FFF2-40B4-BE49-F238E27FC236}">
                <a16:creationId xmlns:a16="http://schemas.microsoft.com/office/drawing/2014/main" id="{F48E674D-5B88-4230-B292-1A9154016C3B}"/>
              </a:ext>
            </a:extLst>
          </p:cNvPr>
          <p:cNvSpPr/>
          <p:nvPr/>
        </p:nvSpPr>
        <p:spPr>
          <a:xfrm>
            <a:off x="-4795200" y="242353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2" name="شكل حر: شكل 101">
            <a:extLst>
              <a:ext uri="{FF2B5EF4-FFF2-40B4-BE49-F238E27FC236}">
                <a16:creationId xmlns:a16="http://schemas.microsoft.com/office/drawing/2014/main" id="{FC5AAE6F-88AE-4652-AF93-F2E9884C25F8}"/>
              </a:ext>
            </a:extLst>
          </p:cNvPr>
          <p:cNvSpPr/>
          <p:nvPr/>
        </p:nvSpPr>
        <p:spPr>
          <a:xfrm>
            <a:off x="-4196356" y="210014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3" name="شكل حر: شكل 102">
            <a:extLst>
              <a:ext uri="{FF2B5EF4-FFF2-40B4-BE49-F238E27FC236}">
                <a16:creationId xmlns:a16="http://schemas.microsoft.com/office/drawing/2014/main" id="{5D198EB2-5458-42BB-95A2-2F5790196F0F}"/>
              </a:ext>
            </a:extLst>
          </p:cNvPr>
          <p:cNvSpPr/>
          <p:nvPr/>
        </p:nvSpPr>
        <p:spPr>
          <a:xfrm>
            <a:off x="-4594391" y="260195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4" name="شكل حر: شكل 103">
            <a:extLst>
              <a:ext uri="{FF2B5EF4-FFF2-40B4-BE49-F238E27FC236}">
                <a16:creationId xmlns:a16="http://schemas.microsoft.com/office/drawing/2014/main" id="{4DC1327F-E0D1-413A-AF6E-A95F1A5E15B4}"/>
              </a:ext>
            </a:extLst>
          </p:cNvPr>
          <p:cNvSpPr/>
          <p:nvPr/>
        </p:nvSpPr>
        <p:spPr>
          <a:xfrm>
            <a:off x="-4159318" y="19551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لَ</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5" name="شكل حر: شكل 104">
            <a:extLst>
              <a:ext uri="{FF2B5EF4-FFF2-40B4-BE49-F238E27FC236}">
                <a16:creationId xmlns:a16="http://schemas.microsoft.com/office/drawing/2014/main" id="{9BB5E4D0-22E6-497F-9022-EFD640469C02}"/>
              </a:ext>
            </a:extLst>
          </p:cNvPr>
          <p:cNvSpPr/>
          <p:nvPr/>
        </p:nvSpPr>
        <p:spPr>
          <a:xfrm>
            <a:off x="-5129650" y="285843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6" name="شكل حر: شكل 105">
            <a:extLst>
              <a:ext uri="{FF2B5EF4-FFF2-40B4-BE49-F238E27FC236}">
                <a16:creationId xmlns:a16="http://schemas.microsoft.com/office/drawing/2014/main" id="{0BF89EFA-9806-4521-AB98-4DD3A0F8937D}"/>
              </a:ext>
            </a:extLst>
          </p:cNvPr>
          <p:cNvSpPr/>
          <p:nvPr/>
        </p:nvSpPr>
        <p:spPr>
          <a:xfrm>
            <a:off x="-4534786" y="208899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نَ</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7" name="شكل حر: شكل 106">
            <a:extLst>
              <a:ext uri="{FF2B5EF4-FFF2-40B4-BE49-F238E27FC236}">
                <a16:creationId xmlns:a16="http://schemas.microsoft.com/office/drawing/2014/main" id="{50902D08-3EF1-4DBF-8D4C-EFFBFAFAC181}"/>
              </a:ext>
            </a:extLst>
          </p:cNvPr>
          <p:cNvSpPr/>
          <p:nvPr/>
        </p:nvSpPr>
        <p:spPr>
          <a:xfrm>
            <a:off x="-4255961" y="307030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هَـ</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8" name="شكل حر: شكل 107">
            <a:extLst>
              <a:ext uri="{FF2B5EF4-FFF2-40B4-BE49-F238E27FC236}">
                <a16:creationId xmlns:a16="http://schemas.microsoft.com/office/drawing/2014/main" id="{359C49EF-65F6-4CCA-B76C-535785447C4B}"/>
              </a:ext>
            </a:extLst>
          </p:cNvPr>
          <p:cNvSpPr/>
          <p:nvPr/>
        </p:nvSpPr>
        <p:spPr>
          <a:xfrm>
            <a:off x="-4999595" y="12191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9" name="شكل حر: شكل 108">
            <a:extLst>
              <a:ext uri="{FF2B5EF4-FFF2-40B4-BE49-F238E27FC236}">
                <a16:creationId xmlns:a16="http://schemas.microsoft.com/office/drawing/2014/main" id="{3437B9B8-7F0C-44D5-9B1D-659942EBBD48}"/>
              </a:ext>
            </a:extLst>
          </p:cNvPr>
          <p:cNvSpPr/>
          <p:nvPr/>
        </p:nvSpPr>
        <p:spPr>
          <a:xfrm>
            <a:off x="-4910254" y="55012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يَ</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62863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6000" fill="hold"/>
                                        <p:tgtEl>
                                          <p:spTgt spid="49"/>
                                        </p:tgtEl>
                                        <p:attrNameLst>
                                          <p:attrName>ppt_x</p:attrName>
                                        </p:attrNameLst>
                                      </p:cBhvr>
                                      <p:tavLst>
                                        <p:tav tm="0">
                                          <p:val>
                                            <p:strVal val="1+#ppt_w/2"/>
                                          </p:val>
                                        </p:tav>
                                        <p:tav tm="100000">
                                          <p:val>
                                            <p:strVal val="#ppt_x"/>
                                          </p:val>
                                        </p:tav>
                                      </p:tavLst>
                                    </p:anim>
                                    <p:anim calcmode="lin" valueType="num">
                                      <p:cBhvr additive="base">
                                        <p:cTn id="12" dur="6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6000" fill="hold"/>
                                        <p:tgtEl>
                                          <p:spTgt spid="50"/>
                                        </p:tgtEl>
                                        <p:attrNameLst>
                                          <p:attrName>ppt_x</p:attrName>
                                        </p:attrNameLst>
                                      </p:cBhvr>
                                      <p:tavLst>
                                        <p:tav tm="0">
                                          <p:val>
                                            <p:strVal val="1+#ppt_w/2"/>
                                          </p:val>
                                        </p:tav>
                                        <p:tav tm="100000">
                                          <p:val>
                                            <p:strVal val="#ppt_x"/>
                                          </p:val>
                                        </p:tav>
                                      </p:tavLst>
                                    </p:anim>
                                    <p:anim calcmode="lin" valueType="num">
                                      <p:cBhvr additive="base">
                                        <p:cTn id="18" dur="6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6000" fill="hold"/>
                                        <p:tgtEl>
                                          <p:spTgt spid="51"/>
                                        </p:tgtEl>
                                        <p:attrNameLst>
                                          <p:attrName>ppt_x</p:attrName>
                                        </p:attrNameLst>
                                      </p:cBhvr>
                                      <p:tavLst>
                                        <p:tav tm="0">
                                          <p:val>
                                            <p:strVal val="1+#ppt_w/2"/>
                                          </p:val>
                                        </p:tav>
                                        <p:tav tm="100000">
                                          <p:val>
                                            <p:strVal val="#ppt_x"/>
                                          </p:val>
                                        </p:tav>
                                      </p:tavLst>
                                    </p:anim>
                                    <p:anim calcmode="lin" valueType="num">
                                      <p:cBhvr additive="base">
                                        <p:cTn id="24" dur="6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6000" fill="hold"/>
                                        <p:tgtEl>
                                          <p:spTgt spid="52"/>
                                        </p:tgtEl>
                                        <p:attrNameLst>
                                          <p:attrName>ppt_x</p:attrName>
                                        </p:attrNameLst>
                                      </p:cBhvr>
                                      <p:tavLst>
                                        <p:tav tm="0">
                                          <p:val>
                                            <p:strVal val="1+#ppt_w/2"/>
                                          </p:val>
                                        </p:tav>
                                        <p:tav tm="100000">
                                          <p:val>
                                            <p:strVal val="#ppt_x"/>
                                          </p:val>
                                        </p:tav>
                                      </p:tavLst>
                                    </p:anim>
                                    <p:anim calcmode="lin" valueType="num">
                                      <p:cBhvr additive="base">
                                        <p:cTn id="30" dur="6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6000" fill="hold"/>
                                        <p:tgtEl>
                                          <p:spTgt spid="53"/>
                                        </p:tgtEl>
                                        <p:attrNameLst>
                                          <p:attrName>ppt_x</p:attrName>
                                        </p:attrNameLst>
                                      </p:cBhvr>
                                      <p:tavLst>
                                        <p:tav tm="0">
                                          <p:val>
                                            <p:strVal val="1+#ppt_w/2"/>
                                          </p:val>
                                        </p:tav>
                                        <p:tav tm="100000">
                                          <p:val>
                                            <p:strVal val="#ppt_x"/>
                                          </p:val>
                                        </p:tav>
                                      </p:tavLst>
                                    </p:anim>
                                    <p:anim calcmode="lin" valueType="num">
                                      <p:cBhvr additive="base">
                                        <p:cTn id="36" dur="6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6000" fill="hold"/>
                                        <p:tgtEl>
                                          <p:spTgt spid="54"/>
                                        </p:tgtEl>
                                        <p:attrNameLst>
                                          <p:attrName>ppt_x</p:attrName>
                                        </p:attrNameLst>
                                      </p:cBhvr>
                                      <p:tavLst>
                                        <p:tav tm="0">
                                          <p:val>
                                            <p:strVal val="1+#ppt_w/2"/>
                                          </p:val>
                                        </p:tav>
                                        <p:tav tm="100000">
                                          <p:val>
                                            <p:strVal val="#ppt_x"/>
                                          </p:val>
                                        </p:tav>
                                      </p:tavLst>
                                    </p:anim>
                                    <p:anim calcmode="lin" valueType="num">
                                      <p:cBhvr additive="base">
                                        <p:cTn id="42" dur="6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6000" fill="hold"/>
                                        <p:tgtEl>
                                          <p:spTgt spid="55"/>
                                        </p:tgtEl>
                                        <p:attrNameLst>
                                          <p:attrName>ppt_x</p:attrName>
                                        </p:attrNameLst>
                                      </p:cBhvr>
                                      <p:tavLst>
                                        <p:tav tm="0">
                                          <p:val>
                                            <p:strVal val="1+#ppt_w/2"/>
                                          </p:val>
                                        </p:tav>
                                        <p:tav tm="100000">
                                          <p:val>
                                            <p:strVal val="#ppt_x"/>
                                          </p:val>
                                        </p:tav>
                                      </p:tavLst>
                                    </p:anim>
                                    <p:anim calcmode="lin" valueType="num">
                                      <p:cBhvr additive="base">
                                        <p:cTn id="48" dur="6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6000" fill="hold"/>
                                        <p:tgtEl>
                                          <p:spTgt spid="56"/>
                                        </p:tgtEl>
                                        <p:attrNameLst>
                                          <p:attrName>ppt_x</p:attrName>
                                        </p:attrNameLst>
                                      </p:cBhvr>
                                      <p:tavLst>
                                        <p:tav tm="0">
                                          <p:val>
                                            <p:strVal val="1+#ppt_w/2"/>
                                          </p:val>
                                        </p:tav>
                                        <p:tav tm="100000">
                                          <p:val>
                                            <p:strVal val="#ppt_x"/>
                                          </p:val>
                                        </p:tav>
                                      </p:tavLst>
                                    </p:anim>
                                    <p:anim calcmode="lin" valueType="num">
                                      <p:cBhvr additive="base">
                                        <p:cTn id="54" dur="6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6000" fill="hold"/>
                                        <p:tgtEl>
                                          <p:spTgt spid="57"/>
                                        </p:tgtEl>
                                        <p:attrNameLst>
                                          <p:attrName>ppt_x</p:attrName>
                                        </p:attrNameLst>
                                      </p:cBhvr>
                                      <p:tavLst>
                                        <p:tav tm="0">
                                          <p:val>
                                            <p:strVal val="1+#ppt_w/2"/>
                                          </p:val>
                                        </p:tav>
                                        <p:tav tm="100000">
                                          <p:val>
                                            <p:strVal val="#ppt_x"/>
                                          </p:val>
                                        </p:tav>
                                      </p:tavLst>
                                    </p:anim>
                                    <p:anim calcmode="lin" valueType="num">
                                      <p:cBhvr additive="base">
                                        <p:cTn id="60" dur="6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8"/>
                                        </p:tgtEl>
                                        <p:attrNameLst>
                                          <p:attrName>style.visibility</p:attrName>
                                        </p:attrNameLst>
                                      </p:cBhvr>
                                      <p:to>
                                        <p:strVal val="visible"/>
                                      </p:to>
                                    </p:set>
                                    <p:anim calcmode="lin" valueType="num">
                                      <p:cBhvr additive="base">
                                        <p:cTn id="65" dur="6000" fill="hold"/>
                                        <p:tgtEl>
                                          <p:spTgt spid="58"/>
                                        </p:tgtEl>
                                        <p:attrNameLst>
                                          <p:attrName>ppt_x</p:attrName>
                                        </p:attrNameLst>
                                      </p:cBhvr>
                                      <p:tavLst>
                                        <p:tav tm="0">
                                          <p:val>
                                            <p:strVal val="1+#ppt_w/2"/>
                                          </p:val>
                                        </p:tav>
                                        <p:tav tm="100000">
                                          <p:val>
                                            <p:strVal val="#ppt_x"/>
                                          </p:val>
                                        </p:tav>
                                      </p:tavLst>
                                    </p:anim>
                                    <p:anim calcmode="lin" valueType="num">
                                      <p:cBhvr additive="base">
                                        <p:cTn id="66" dur="6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additive="base">
                                        <p:cTn id="71" dur="6000" fill="hold"/>
                                        <p:tgtEl>
                                          <p:spTgt spid="59"/>
                                        </p:tgtEl>
                                        <p:attrNameLst>
                                          <p:attrName>ppt_x</p:attrName>
                                        </p:attrNameLst>
                                      </p:cBhvr>
                                      <p:tavLst>
                                        <p:tav tm="0">
                                          <p:val>
                                            <p:strVal val="1+#ppt_w/2"/>
                                          </p:val>
                                        </p:tav>
                                        <p:tav tm="100000">
                                          <p:val>
                                            <p:strVal val="#ppt_x"/>
                                          </p:val>
                                        </p:tav>
                                      </p:tavLst>
                                    </p:anim>
                                    <p:anim calcmode="lin" valueType="num">
                                      <p:cBhvr additive="base">
                                        <p:cTn id="72" dur="6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additive="base">
                                        <p:cTn id="77" dur="6000" fill="hold"/>
                                        <p:tgtEl>
                                          <p:spTgt spid="60"/>
                                        </p:tgtEl>
                                        <p:attrNameLst>
                                          <p:attrName>ppt_x</p:attrName>
                                        </p:attrNameLst>
                                      </p:cBhvr>
                                      <p:tavLst>
                                        <p:tav tm="0">
                                          <p:val>
                                            <p:strVal val="1+#ppt_w/2"/>
                                          </p:val>
                                        </p:tav>
                                        <p:tav tm="100000">
                                          <p:val>
                                            <p:strVal val="#ppt_x"/>
                                          </p:val>
                                        </p:tav>
                                      </p:tavLst>
                                    </p:anim>
                                    <p:anim calcmode="lin" valueType="num">
                                      <p:cBhvr additive="base">
                                        <p:cTn id="78" dur="6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6000" fill="hold"/>
                                        <p:tgtEl>
                                          <p:spTgt spid="61"/>
                                        </p:tgtEl>
                                        <p:attrNameLst>
                                          <p:attrName>ppt_x</p:attrName>
                                        </p:attrNameLst>
                                      </p:cBhvr>
                                      <p:tavLst>
                                        <p:tav tm="0">
                                          <p:val>
                                            <p:strVal val="1+#ppt_w/2"/>
                                          </p:val>
                                        </p:tav>
                                        <p:tav tm="100000">
                                          <p:val>
                                            <p:strVal val="#ppt_x"/>
                                          </p:val>
                                        </p:tav>
                                      </p:tavLst>
                                    </p:anim>
                                    <p:anim calcmode="lin" valueType="num">
                                      <p:cBhvr additive="base">
                                        <p:cTn id="84" dur="60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6000" fill="hold"/>
                                        <p:tgtEl>
                                          <p:spTgt spid="62"/>
                                        </p:tgtEl>
                                        <p:attrNameLst>
                                          <p:attrName>ppt_x</p:attrName>
                                        </p:attrNameLst>
                                      </p:cBhvr>
                                      <p:tavLst>
                                        <p:tav tm="0">
                                          <p:val>
                                            <p:strVal val="1+#ppt_w/2"/>
                                          </p:val>
                                        </p:tav>
                                        <p:tav tm="100000">
                                          <p:val>
                                            <p:strVal val="#ppt_x"/>
                                          </p:val>
                                        </p:tav>
                                      </p:tavLst>
                                    </p:anim>
                                    <p:anim calcmode="lin" valueType="num">
                                      <p:cBhvr additive="base">
                                        <p:cTn id="90" dur="60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63"/>
                                        </p:tgtEl>
                                        <p:attrNameLst>
                                          <p:attrName>style.visibility</p:attrName>
                                        </p:attrNameLst>
                                      </p:cBhvr>
                                      <p:to>
                                        <p:strVal val="visible"/>
                                      </p:to>
                                    </p:set>
                                    <p:anim calcmode="lin" valueType="num">
                                      <p:cBhvr additive="base">
                                        <p:cTn id="95" dur="6000" fill="hold"/>
                                        <p:tgtEl>
                                          <p:spTgt spid="63"/>
                                        </p:tgtEl>
                                        <p:attrNameLst>
                                          <p:attrName>ppt_x</p:attrName>
                                        </p:attrNameLst>
                                      </p:cBhvr>
                                      <p:tavLst>
                                        <p:tav tm="0">
                                          <p:val>
                                            <p:strVal val="1+#ppt_w/2"/>
                                          </p:val>
                                        </p:tav>
                                        <p:tav tm="100000">
                                          <p:val>
                                            <p:strVal val="#ppt_x"/>
                                          </p:val>
                                        </p:tav>
                                      </p:tavLst>
                                    </p:anim>
                                    <p:anim calcmode="lin" valueType="num">
                                      <p:cBhvr additive="base">
                                        <p:cTn id="96" dur="6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64"/>
                                        </p:tgtEl>
                                        <p:attrNameLst>
                                          <p:attrName>style.visibility</p:attrName>
                                        </p:attrNameLst>
                                      </p:cBhvr>
                                      <p:to>
                                        <p:strVal val="visible"/>
                                      </p:to>
                                    </p:set>
                                    <p:anim calcmode="lin" valueType="num">
                                      <p:cBhvr additive="base">
                                        <p:cTn id="101" dur="6000" fill="hold"/>
                                        <p:tgtEl>
                                          <p:spTgt spid="64"/>
                                        </p:tgtEl>
                                        <p:attrNameLst>
                                          <p:attrName>ppt_x</p:attrName>
                                        </p:attrNameLst>
                                      </p:cBhvr>
                                      <p:tavLst>
                                        <p:tav tm="0">
                                          <p:val>
                                            <p:strVal val="1+#ppt_w/2"/>
                                          </p:val>
                                        </p:tav>
                                        <p:tav tm="100000">
                                          <p:val>
                                            <p:strVal val="#ppt_x"/>
                                          </p:val>
                                        </p:tav>
                                      </p:tavLst>
                                    </p:anim>
                                    <p:anim calcmode="lin" valueType="num">
                                      <p:cBhvr additive="base">
                                        <p:cTn id="102" dur="6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65"/>
                                        </p:tgtEl>
                                        <p:attrNameLst>
                                          <p:attrName>style.visibility</p:attrName>
                                        </p:attrNameLst>
                                      </p:cBhvr>
                                      <p:to>
                                        <p:strVal val="visible"/>
                                      </p:to>
                                    </p:set>
                                    <p:anim calcmode="lin" valueType="num">
                                      <p:cBhvr additive="base">
                                        <p:cTn id="107" dur="6000" fill="hold"/>
                                        <p:tgtEl>
                                          <p:spTgt spid="65"/>
                                        </p:tgtEl>
                                        <p:attrNameLst>
                                          <p:attrName>ppt_x</p:attrName>
                                        </p:attrNameLst>
                                      </p:cBhvr>
                                      <p:tavLst>
                                        <p:tav tm="0">
                                          <p:val>
                                            <p:strVal val="1+#ppt_w/2"/>
                                          </p:val>
                                        </p:tav>
                                        <p:tav tm="100000">
                                          <p:val>
                                            <p:strVal val="#ppt_x"/>
                                          </p:val>
                                        </p:tav>
                                      </p:tavLst>
                                    </p:anim>
                                    <p:anim calcmode="lin" valueType="num">
                                      <p:cBhvr additive="base">
                                        <p:cTn id="108" dur="6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6000" fill="hold"/>
                                        <p:tgtEl>
                                          <p:spTgt spid="66"/>
                                        </p:tgtEl>
                                        <p:attrNameLst>
                                          <p:attrName>ppt_x</p:attrName>
                                        </p:attrNameLst>
                                      </p:cBhvr>
                                      <p:tavLst>
                                        <p:tav tm="0">
                                          <p:val>
                                            <p:strVal val="1+#ppt_w/2"/>
                                          </p:val>
                                        </p:tav>
                                        <p:tav tm="100000">
                                          <p:val>
                                            <p:strVal val="#ppt_x"/>
                                          </p:val>
                                        </p:tav>
                                      </p:tavLst>
                                    </p:anim>
                                    <p:anim calcmode="lin" valueType="num">
                                      <p:cBhvr additive="base">
                                        <p:cTn id="114" dur="6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67"/>
                                        </p:tgtEl>
                                        <p:attrNameLst>
                                          <p:attrName>style.visibility</p:attrName>
                                        </p:attrNameLst>
                                      </p:cBhvr>
                                      <p:to>
                                        <p:strVal val="visible"/>
                                      </p:to>
                                    </p:set>
                                    <p:anim calcmode="lin" valueType="num">
                                      <p:cBhvr additive="base">
                                        <p:cTn id="119" dur="6000" fill="hold"/>
                                        <p:tgtEl>
                                          <p:spTgt spid="67"/>
                                        </p:tgtEl>
                                        <p:attrNameLst>
                                          <p:attrName>ppt_x</p:attrName>
                                        </p:attrNameLst>
                                      </p:cBhvr>
                                      <p:tavLst>
                                        <p:tav tm="0">
                                          <p:val>
                                            <p:strVal val="1+#ppt_w/2"/>
                                          </p:val>
                                        </p:tav>
                                        <p:tav tm="100000">
                                          <p:val>
                                            <p:strVal val="#ppt_x"/>
                                          </p:val>
                                        </p:tav>
                                      </p:tavLst>
                                    </p:anim>
                                    <p:anim calcmode="lin" valueType="num">
                                      <p:cBhvr additive="base">
                                        <p:cTn id="120" dur="6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68"/>
                                        </p:tgtEl>
                                        <p:attrNameLst>
                                          <p:attrName>style.visibility</p:attrName>
                                        </p:attrNameLst>
                                      </p:cBhvr>
                                      <p:to>
                                        <p:strVal val="visible"/>
                                      </p:to>
                                    </p:set>
                                    <p:anim calcmode="lin" valueType="num">
                                      <p:cBhvr additive="base">
                                        <p:cTn id="125" dur="6000" fill="hold"/>
                                        <p:tgtEl>
                                          <p:spTgt spid="68"/>
                                        </p:tgtEl>
                                        <p:attrNameLst>
                                          <p:attrName>ppt_x</p:attrName>
                                        </p:attrNameLst>
                                      </p:cBhvr>
                                      <p:tavLst>
                                        <p:tav tm="0">
                                          <p:val>
                                            <p:strVal val="1+#ppt_w/2"/>
                                          </p:val>
                                        </p:tav>
                                        <p:tav tm="100000">
                                          <p:val>
                                            <p:strVal val="#ppt_x"/>
                                          </p:val>
                                        </p:tav>
                                      </p:tavLst>
                                    </p:anim>
                                    <p:anim calcmode="lin" valueType="num">
                                      <p:cBhvr additive="base">
                                        <p:cTn id="126" dur="6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74"/>
                                        </p:tgtEl>
                                        <p:attrNameLst>
                                          <p:attrName>style.visibility</p:attrName>
                                        </p:attrNameLst>
                                      </p:cBhvr>
                                      <p:to>
                                        <p:strVal val="visible"/>
                                      </p:to>
                                    </p:set>
                                    <p:anim calcmode="lin" valueType="num">
                                      <p:cBhvr additive="base">
                                        <p:cTn id="131" dur="6000" fill="hold"/>
                                        <p:tgtEl>
                                          <p:spTgt spid="74"/>
                                        </p:tgtEl>
                                        <p:attrNameLst>
                                          <p:attrName>ppt_x</p:attrName>
                                        </p:attrNameLst>
                                      </p:cBhvr>
                                      <p:tavLst>
                                        <p:tav tm="0">
                                          <p:val>
                                            <p:strVal val="1+#ppt_w/2"/>
                                          </p:val>
                                        </p:tav>
                                        <p:tav tm="100000">
                                          <p:val>
                                            <p:strVal val="#ppt_x"/>
                                          </p:val>
                                        </p:tav>
                                      </p:tavLst>
                                    </p:anim>
                                    <p:anim calcmode="lin" valueType="num">
                                      <p:cBhvr additive="base">
                                        <p:cTn id="132" dur="6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75"/>
                                        </p:tgtEl>
                                        <p:attrNameLst>
                                          <p:attrName>style.visibility</p:attrName>
                                        </p:attrNameLst>
                                      </p:cBhvr>
                                      <p:to>
                                        <p:strVal val="visible"/>
                                      </p:to>
                                    </p:set>
                                    <p:anim calcmode="lin" valueType="num">
                                      <p:cBhvr additive="base">
                                        <p:cTn id="137" dur="6000" fill="hold"/>
                                        <p:tgtEl>
                                          <p:spTgt spid="75"/>
                                        </p:tgtEl>
                                        <p:attrNameLst>
                                          <p:attrName>ppt_x</p:attrName>
                                        </p:attrNameLst>
                                      </p:cBhvr>
                                      <p:tavLst>
                                        <p:tav tm="0">
                                          <p:val>
                                            <p:strVal val="1+#ppt_w/2"/>
                                          </p:val>
                                        </p:tav>
                                        <p:tav tm="100000">
                                          <p:val>
                                            <p:strVal val="#ppt_x"/>
                                          </p:val>
                                        </p:tav>
                                      </p:tavLst>
                                    </p:anim>
                                    <p:anim calcmode="lin" valueType="num">
                                      <p:cBhvr additive="base">
                                        <p:cTn id="138" dur="6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76"/>
                                        </p:tgtEl>
                                        <p:attrNameLst>
                                          <p:attrName>style.visibility</p:attrName>
                                        </p:attrNameLst>
                                      </p:cBhvr>
                                      <p:to>
                                        <p:strVal val="visible"/>
                                      </p:to>
                                    </p:set>
                                    <p:anim calcmode="lin" valueType="num">
                                      <p:cBhvr additive="base">
                                        <p:cTn id="143" dur="6000" fill="hold"/>
                                        <p:tgtEl>
                                          <p:spTgt spid="76"/>
                                        </p:tgtEl>
                                        <p:attrNameLst>
                                          <p:attrName>ppt_x</p:attrName>
                                        </p:attrNameLst>
                                      </p:cBhvr>
                                      <p:tavLst>
                                        <p:tav tm="0">
                                          <p:val>
                                            <p:strVal val="1+#ppt_w/2"/>
                                          </p:val>
                                        </p:tav>
                                        <p:tav tm="100000">
                                          <p:val>
                                            <p:strVal val="#ppt_x"/>
                                          </p:val>
                                        </p:tav>
                                      </p:tavLst>
                                    </p:anim>
                                    <p:anim calcmode="lin" valueType="num">
                                      <p:cBhvr additive="base">
                                        <p:cTn id="144" dur="6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77"/>
                                        </p:tgtEl>
                                        <p:attrNameLst>
                                          <p:attrName>style.visibility</p:attrName>
                                        </p:attrNameLst>
                                      </p:cBhvr>
                                      <p:to>
                                        <p:strVal val="visible"/>
                                      </p:to>
                                    </p:set>
                                    <p:anim calcmode="lin" valueType="num">
                                      <p:cBhvr additive="base">
                                        <p:cTn id="149" dur="6000" fill="hold"/>
                                        <p:tgtEl>
                                          <p:spTgt spid="77"/>
                                        </p:tgtEl>
                                        <p:attrNameLst>
                                          <p:attrName>ppt_x</p:attrName>
                                        </p:attrNameLst>
                                      </p:cBhvr>
                                      <p:tavLst>
                                        <p:tav tm="0">
                                          <p:val>
                                            <p:strVal val="1+#ppt_w/2"/>
                                          </p:val>
                                        </p:tav>
                                        <p:tav tm="100000">
                                          <p:val>
                                            <p:strVal val="#ppt_x"/>
                                          </p:val>
                                        </p:tav>
                                      </p:tavLst>
                                    </p:anim>
                                    <p:anim calcmode="lin" valueType="num">
                                      <p:cBhvr additive="base">
                                        <p:cTn id="150" dur="6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78"/>
                                        </p:tgtEl>
                                        <p:attrNameLst>
                                          <p:attrName>style.visibility</p:attrName>
                                        </p:attrNameLst>
                                      </p:cBhvr>
                                      <p:to>
                                        <p:strVal val="visible"/>
                                      </p:to>
                                    </p:set>
                                    <p:anim calcmode="lin" valueType="num">
                                      <p:cBhvr additive="base">
                                        <p:cTn id="155" dur="6000" fill="hold"/>
                                        <p:tgtEl>
                                          <p:spTgt spid="78"/>
                                        </p:tgtEl>
                                        <p:attrNameLst>
                                          <p:attrName>ppt_x</p:attrName>
                                        </p:attrNameLst>
                                      </p:cBhvr>
                                      <p:tavLst>
                                        <p:tav tm="0">
                                          <p:val>
                                            <p:strVal val="1+#ppt_w/2"/>
                                          </p:val>
                                        </p:tav>
                                        <p:tav tm="100000">
                                          <p:val>
                                            <p:strVal val="#ppt_x"/>
                                          </p:val>
                                        </p:tav>
                                      </p:tavLst>
                                    </p:anim>
                                    <p:anim calcmode="lin" valueType="num">
                                      <p:cBhvr additive="base">
                                        <p:cTn id="156" dur="6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79"/>
                                        </p:tgtEl>
                                        <p:attrNameLst>
                                          <p:attrName>style.visibility</p:attrName>
                                        </p:attrNameLst>
                                      </p:cBhvr>
                                      <p:to>
                                        <p:strVal val="visible"/>
                                      </p:to>
                                    </p:set>
                                    <p:anim calcmode="lin" valueType="num">
                                      <p:cBhvr additive="base">
                                        <p:cTn id="161" dur="6000" fill="hold"/>
                                        <p:tgtEl>
                                          <p:spTgt spid="79"/>
                                        </p:tgtEl>
                                        <p:attrNameLst>
                                          <p:attrName>ppt_x</p:attrName>
                                        </p:attrNameLst>
                                      </p:cBhvr>
                                      <p:tavLst>
                                        <p:tav tm="0">
                                          <p:val>
                                            <p:strVal val="1+#ppt_w/2"/>
                                          </p:val>
                                        </p:tav>
                                        <p:tav tm="100000">
                                          <p:val>
                                            <p:strVal val="#ppt_x"/>
                                          </p:val>
                                        </p:tav>
                                      </p:tavLst>
                                    </p:anim>
                                    <p:anim calcmode="lin" valueType="num">
                                      <p:cBhvr additive="base">
                                        <p:cTn id="162" dur="6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80"/>
                                        </p:tgtEl>
                                        <p:attrNameLst>
                                          <p:attrName>style.visibility</p:attrName>
                                        </p:attrNameLst>
                                      </p:cBhvr>
                                      <p:to>
                                        <p:strVal val="visible"/>
                                      </p:to>
                                    </p:set>
                                    <p:anim calcmode="lin" valueType="num">
                                      <p:cBhvr additive="base">
                                        <p:cTn id="167" dur="6000" fill="hold"/>
                                        <p:tgtEl>
                                          <p:spTgt spid="80"/>
                                        </p:tgtEl>
                                        <p:attrNameLst>
                                          <p:attrName>ppt_x</p:attrName>
                                        </p:attrNameLst>
                                      </p:cBhvr>
                                      <p:tavLst>
                                        <p:tav tm="0">
                                          <p:val>
                                            <p:strVal val="1+#ppt_w/2"/>
                                          </p:val>
                                        </p:tav>
                                        <p:tav tm="100000">
                                          <p:val>
                                            <p:strVal val="#ppt_x"/>
                                          </p:val>
                                        </p:tav>
                                      </p:tavLst>
                                    </p:anim>
                                    <p:anim calcmode="lin" valueType="num">
                                      <p:cBhvr additive="base">
                                        <p:cTn id="168" dur="6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2" fill="hold" grpId="0" nodeType="clickEffect">
                                  <p:stCondLst>
                                    <p:cond delay="0"/>
                                  </p:stCondLst>
                                  <p:childTnLst>
                                    <p:set>
                                      <p:cBhvr>
                                        <p:cTn id="172" dur="1" fill="hold">
                                          <p:stCondLst>
                                            <p:cond delay="0"/>
                                          </p:stCondLst>
                                        </p:cTn>
                                        <p:tgtEl>
                                          <p:spTgt spid="81"/>
                                        </p:tgtEl>
                                        <p:attrNameLst>
                                          <p:attrName>style.visibility</p:attrName>
                                        </p:attrNameLst>
                                      </p:cBhvr>
                                      <p:to>
                                        <p:strVal val="visible"/>
                                      </p:to>
                                    </p:set>
                                    <p:anim calcmode="lin" valueType="num">
                                      <p:cBhvr additive="base">
                                        <p:cTn id="173" dur="6000" fill="hold"/>
                                        <p:tgtEl>
                                          <p:spTgt spid="81"/>
                                        </p:tgtEl>
                                        <p:attrNameLst>
                                          <p:attrName>ppt_x</p:attrName>
                                        </p:attrNameLst>
                                      </p:cBhvr>
                                      <p:tavLst>
                                        <p:tav tm="0">
                                          <p:val>
                                            <p:strVal val="1+#ppt_w/2"/>
                                          </p:val>
                                        </p:tav>
                                        <p:tav tm="100000">
                                          <p:val>
                                            <p:strVal val="#ppt_x"/>
                                          </p:val>
                                        </p:tav>
                                      </p:tavLst>
                                    </p:anim>
                                    <p:anim calcmode="lin" valueType="num">
                                      <p:cBhvr additive="base">
                                        <p:cTn id="174" dur="6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82"/>
                                        </p:tgtEl>
                                        <p:attrNameLst>
                                          <p:attrName>style.visibility</p:attrName>
                                        </p:attrNameLst>
                                      </p:cBhvr>
                                      <p:to>
                                        <p:strVal val="visible"/>
                                      </p:to>
                                    </p:set>
                                    <p:anim calcmode="lin" valueType="num">
                                      <p:cBhvr additive="base">
                                        <p:cTn id="179" dur="3500" fill="hold"/>
                                        <p:tgtEl>
                                          <p:spTgt spid="82"/>
                                        </p:tgtEl>
                                        <p:attrNameLst>
                                          <p:attrName>ppt_x</p:attrName>
                                        </p:attrNameLst>
                                      </p:cBhvr>
                                      <p:tavLst>
                                        <p:tav tm="0">
                                          <p:val>
                                            <p:strVal val="1+#ppt_w/2"/>
                                          </p:val>
                                        </p:tav>
                                        <p:tav tm="100000">
                                          <p:val>
                                            <p:strVal val="#ppt_x"/>
                                          </p:val>
                                        </p:tav>
                                      </p:tavLst>
                                    </p:anim>
                                    <p:anim calcmode="lin" valueType="num">
                                      <p:cBhvr additive="base">
                                        <p:cTn id="180" dur="3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2" fill="hold" grpId="0" nodeType="clickEffect">
                                  <p:stCondLst>
                                    <p:cond delay="0"/>
                                  </p:stCondLst>
                                  <p:childTnLst>
                                    <p:set>
                                      <p:cBhvr>
                                        <p:cTn id="184" dur="1" fill="hold">
                                          <p:stCondLst>
                                            <p:cond delay="0"/>
                                          </p:stCondLst>
                                        </p:cTn>
                                        <p:tgtEl>
                                          <p:spTgt spid="83"/>
                                        </p:tgtEl>
                                        <p:attrNameLst>
                                          <p:attrName>style.visibility</p:attrName>
                                        </p:attrNameLst>
                                      </p:cBhvr>
                                      <p:to>
                                        <p:strVal val="visible"/>
                                      </p:to>
                                    </p:set>
                                    <p:anim calcmode="lin" valueType="num">
                                      <p:cBhvr additive="base">
                                        <p:cTn id="185" dur="3500" fill="hold"/>
                                        <p:tgtEl>
                                          <p:spTgt spid="83"/>
                                        </p:tgtEl>
                                        <p:attrNameLst>
                                          <p:attrName>ppt_x</p:attrName>
                                        </p:attrNameLst>
                                      </p:cBhvr>
                                      <p:tavLst>
                                        <p:tav tm="0">
                                          <p:val>
                                            <p:strVal val="1+#ppt_w/2"/>
                                          </p:val>
                                        </p:tav>
                                        <p:tav tm="100000">
                                          <p:val>
                                            <p:strVal val="#ppt_x"/>
                                          </p:val>
                                        </p:tav>
                                      </p:tavLst>
                                    </p:anim>
                                    <p:anim calcmode="lin" valueType="num">
                                      <p:cBhvr additive="base">
                                        <p:cTn id="186" dur="35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84"/>
                                        </p:tgtEl>
                                        <p:attrNameLst>
                                          <p:attrName>style.visibility</p:attrName>
                                        </p:attrNameLst>
                                      </p:cBhvr>
                                      <p:to>
                                        <p:strVal val="visible"/>
                                      </p:to>
                                    </p:set>
                                    <p:anim calcmode="lin" valueType="num">
                                      <p:cBhvr additive="base">
                                        <p:cTn id="191" dur="3500" fill="hold"/>
                                        <p:tgtEl>
                                          <p:spTgt spid="84"/>
                                        </p:tgtEl>
                                        <p:attrNameLst>
                                          <p:attrName>ppt_x</p:attrName>
                                        </p:attrNameLst>
                                      </p:cBhvr>
                                      <p:tavLst>
                                        <p:tav tm="0">
                                          <p:val>
                                            <p:strVal val="1+#ppt_w/2"/>
                                          </p:val>
                                        </p:tav>
                                        <p:tav tm="100000">
                                          <p:val>
                                            <p:strVal val="#ppt_x"/>
                                          </p:val>
                                        </p:tav>
                                      </p:tavLst>
                                    </p:anim>
                                    <p:anim calcmode="lin" valueType="num">
                                      <p:cBhvr additive="base">
                                        <p:cTn id="192" dur="3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85"/>
                                        </p:tgtEl>
                                        <p:attrNameLst>
                                          <p:attrName>style.visibility</p:attrName>
                                        </p:attrNameLst>
                                      </p:cBhvr>
                                      <p:to>
                                        <p:strVal val="visible"/>
                                      </p:to>
                                    </p:set>
                                    <p:anim calcmode="lin" valueType="num">
                                      <p:cBhvr additive="base">
                                        <p:cTn id="197" dur="3500" fill="hold"/>
                                        <p:tgtEl>
                                          <p:spTgt spid="85"/>
                                        </p:tgtEl>
                                        <p:attrNameLst>
                                          <p:attrName>ppt_x</p:attrName>
                                        </p:attrNameLst>
                                      </p:cBhvr>
                                      <p:tavLst>
                                        <p:tav tm="0">
                                          <p:val>
                                            <p:strVal val="1+#ppt_w/2"/>
                                          </p:val>
                                        </p:tav>
                                        <p:tav tm="100000">
                                          <p:val>
                                            <p:strVal val="#ppt_x"/>
                                          </p:val>
                                        </p:tav>
                                      </p:tavLst>
                                    </p:anim>
                                    <p:anim calcmode="lin" valueType="num">
                                      <p:cBhvr additive="base">
                                        <p:cTn id="198" dur="3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86"/>
                                        </p:tgtEl>
                                        <p:attrNameLst>
                                          <p:attrName>style.visibility</p:attrName>
                                        </p:attrNameLst>
                                      </p:cBhvr>
                                      <p:to>
                                        <p:strVal val="visible"/>
                                      </p:to>
                                    </p:set>
                                    <p:anim calcmode="lin" valueType="num">
                                      <p:cBhvr additive="base">
                                        <p:cTn id="203" dur="3500" fill="hold"/>
                                        <p:tgtEl>
                                          <p:spTgt spid="86"/>
                                        </p:tgtEl>
                                        <p:attrNameLst>
                                          <p:attrName>ppt_x</p:attrName>
                                        </p:attrNameLst>
                                      </p:cBhvr>
                                      <p:tavLst>
                                        <p:tav tm="0">
                                          <p:val>
                                            <p:strVal val="1+#ppt_w/2"/>
                                          </p:val>
                                        </p:tav>
                                        <p:tav tm="100000">
                                          <p:val>
                                            <p:strVal val="#ppt_x"/>
                                          </p:val>
                                        </p:tav>
                                      </p:tavLst>
                                    </p:anim>
                                    <p:anim calcmode="lin" valueType="num">
                                      <p:cBhvr additive="base">
                                        <p:cTn id="204" dur="3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grpId="0" nodeType="clickEffect">
                                  <p:stCondLst>
                                    <p:cond delay="0"/>
                                  </p:stCondLst>
                                  <p:childTnLst>
                                    <p:set>
                                      <p:cBhvr>
                                        <p:cTn id="208" dur="1" fill="hold">
                                          <p:stCondLst>
                                            <p:cond delay="0"/>
                                          </p:stCondLst>
                                        </p:cTn>
                                        <p:tgtEl>
                                          <p:spTgt spid="87"/>
                                        </p:tgtEl>
                                        <p:attrNameLst>
                                          <p:attrName>style.visibility</p:attrName>
                                        </p:attrNameLst>
                                      </p:cBhvr>
                                      <p:to>
                                        <p:strVal val="visible"/>
                                      </p:to>
                                    </p:set>
                                    <p:anim calcmode="lin" valueType="num">
                                      <p:cBhvr additive="base">
                                        <p:cTn id="209" dur="3500" fill="hold"/>
                                        <p:tgtEl>
                                          <p:spTgt spid="87"/>
                                        </p:tgtEl>
                                        <p:attrNameLst>
                                          <p:attrName>ppt_x</p:attrName>
                                        </p:attrNameLst>
                                      </p:cBhvr>
                                      <p:tavLst>
                                        <p:tav tm="0">
                                          <p:val>
                                            <p:strVal val="1+#ppt_w/2"/>
                                          </p:val>
                                        </p:tav>
                                        <p:tav tm="100000">
                                          <p:val>
                                            <p:strVal val="#ppt_x"/>
                                          </p:val>
                                        </p:tav>
                                      </p:tavLst>
                                    </p:anim>
                                    <p:anim calcmode="lin" valueType="num">
                                      <p:cBhvr additive="base">
                                        <p:cTn id="210" dur="3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88"/>
                                        </p:tgtEl>
                                        <p:attrNameLst>
                                          <p:attrName>style.visibility</p:attrName>
                                        </p:attrNameLst>
                                      </p:cBhvr>
                                      <p:to>
                                        <p:strVal val="visible"/>
                                      </p:to>
                                    </p:set>
                                    <p:anim calcmode="lin" valueType="num">
                                      <p:cBhvr additive="base">
                                        <p:cTn id="215" dur="3500" fill="hold"/>
                                        <p:tgtEl>
                                          <p:spTgt spid="88"/>
                                        </p:tgtEl>
                                        <p:attrNameLst>
                                          <p:attrName>ppt_x</p:attrName>
                                        </p:attrNameLst>
                                      </p:cBhvr>
                                      <p:tavLst>
                                        <p:tav tm="0">
                                          <p:val>
                                            <p:strVal val="1+#ppt_w/2"/>
                                          </p:val>
                                        </p:tav>
                                        <p:tav tm="100000">
                                          <p:val>
                                            <p:strVal val="#ppt_x"/>
                                          </p:val>
                                        </p:tav>
                                      </p:tavLst>
                                    </p:anim>
                                    <p:anim calcmode="lin" valueType="num">
                                      <p:cBhvr additive="base">
                                        <p:cTn id="216" dur="3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2" fill="hold" grpId="0" nodeType="clickEffect">
                                  <p:stCondLst>
                                    <p:cond delay="0"/>
                                  </p:stCondLst>
                                  <p:childTnLst>
                                    <p:set>
                                      <p:cBhvr>
                                        <p:cTn id="220" dur="1" fill="hold">
                                          <p:stCondLst>
                                            <p:cond delay="0"/>
                                          </p:stCondLst>
                                        </p:cTn>
                                        <p:tgtEl>
                                          <p:spTgt spid="89"/>
                                        </p:tgtEl>
                                        <p:attrNameLst>
                                          <p:attrName>style.visibility</p:attrName>
                                        </p:attrNameLst>
                                      </p:cBhvr>
                                      <p:to>
                                        <p:strVal val="visible"/>
                                      </p:to>
                                    </p:set>
                                    <p:anim calcmode="lin" valueType="num">
                                      <p:cBhvr additive="base">
                                        <p:cTn id="221" dur="3500" fill="hold"/>
                                        <p:tgtEl>
                                          <p:spTgt spid="89"/>
                                        </p:tgtEl>
                                        <p:attrNameLst>
                                          <p:attrName>ppt_x</p:attrName>
                                        </p:attrNameLst>
                                      </p:cBhvr>
                                      <p:tavLst>
                                        <p:tav tm="0">
                                          <p:val>
                                            <p:strVal val="1+#ppt_w/2"/>
                                          </p:val>
                                        </p:tav>
                                        <p:tav tm="100000">
                                          <p:val>
                                            <p:strVal val="#ppt_x"/>
                                          </p:val>
                                        </p:tav>
                                      </p:tavLst>
                                    </p:anim>
                                    <p:anim calcmode="lin" valueType="num">
                                      <p:cBhvr additive="base">
                                        <p:cTn id="222" dur="3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2" fill="hold" grpId="0" nodeType="clickEffect">
                                  <p:stCondLst>
                                    <p:cond delay="0"/>
                                  </p:stCondLst>
                                  <p:childTnLst>
                                    <p:set>
                                      <p:cBhvr>
                                        <p:cTn id="226" dur="1" fill="hold">
                                          <p:stCondLst>
                                            <p:cond delay="0"/>
                                          </p:stCondLst>
                                        </p:cTn>
                                        <p:tgtEl>
                                          <p:spTgt spid="90"/>
                                        </p:tgtEl>
                                        <p:attrNameLst>
                                          <p:attrName>style.visibility</p:attrName>
                                        </p:attrNameLst>
                                      </p:cBhvr>
                                      <p:to>
                                        <p:strVal val="visible"/>
                                      </p:to>
                                    </p:set>
                                    <p:anim calcmode="lin" valueType="num">
                                      <p:cBhvr additive="base">
                                        <p:cTn id="227" dur="3500" fill="hold"/>
                                        <p:tgtEl>
                                          <p:spTgt spid="90"/>
                                        </p:tgtEl>
                                        <p:attrNameLst>
                                          <p:attrName>ppt_x</p:attrName>
                                        </p:attrNameLst>
                                      </p:cBhvr>
                                      <p:tavLst>
                                        <p:tav tm="0">
                                          <p:val>
                                            <p:strVal val="1+#ppt_w/2"/>
                                          </p:val>
                                        </p:tav>
                                        <p:tav tm="100000">
                                          <p:val>
                                            <p:strVal val="#ppt_x"/>
                                          </p:val>
                                        </p:tav>
                                      </p:tavLst>
                                    </p:anim>
                                    <p:anim calcmode="lin" valueType="num">
                                      <p:cBhvr additive="base">
                                        <p:cTn id="228" dur="35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2" fill="hold" grpId="0" nodeType="clickEffect">
                                  <p:stCondLst>
                                    <p:cond delay="0"/>
                                  </p:stCondLst>
                                  <p:childTnLst>
                                    <p:set>
                                      <p:cBhvr>
                                        <p:cTn id="232" dur="1" fill="hold">
                                          <p:stCondLst>
                                            <p:cond delay="0"/>
                                          </p:stCondLst>
                                        </p:cTn>
                                        <p:tgtEl>
                                          <p:spTgt spid="91"/>
                                        </p:tgtEl>
                                        <p:attrNameLst>
                                          <p:attrName>style.visibility</p:attrName>
                                        </p:attrNameLst>
                                      </p:cBhvr>
                                      <p:to>
                                        <p:strVal val="visible"/>
                                      </p:to>
                                    </p:set>
                                    <p:anim calcmode="lin" valueType="num">
                                      <p:cBhvr additive="base">
                                        <p:cTn id="233" dur="3500" fill="hold"/>
                                        <p:tgtEl>
                                          <p:spTgt spid="91"/>
                                        </p:tgtEl>
                                        <p:attrNameLst>
                                          <p:attrName>ppt_x</p:attrName>
                                        </p:attrNameLst>
                                      </p:cBhvr>
                                      <p:tavLst>
                                        <p:tav tm="0">
                                          <p:val>
                                            <p:strVal val="1+#ppt_w/2"/>
                                          </p:val>
                                        </p:tav>
                                        <p:tav tm="100000">
                                          <p:val>
                                            <p:strVal val="#ppt_x"/>
                                          </p:val>
                                        </p:tav>
                                      </p:tavLst>
                                    </p:anim>
                                    <p:anim calcmode="lin" valueType="num">
                                      <p:cBhvr additive="base">
                                        <p:cTn id="234" dur="3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2" fill="hold" grpId="0" nodeType="clickEffect">
                                  <p:stCondLst>
                                    <p:cond delay="0"/>
                                  </p:stCondLst>
                                  <p:childTnLst>
                                    <p:set>
                                      <p:cBhvr>
                                        <p:cTn id="238" dur="1" fill="hold">
                                          <p:stCondLst>
                                            <p:cond delay="0"/>
                                          </p:stCondLst>
                                        </p:cTn>
                                        <p:tgtEl>
                                          <p:spTgt spid="92"/>
                                        </p:tgtEl>
                                        <p:attrNameLst>
                                          <p:attrName>style.visibility</p:attrName>
                                        </p:attrNameLst>
                                      </p:cBhvr>
                                      <p:to>
                                        <p:strVal val="visible"/>
                                      </p:to>
                                    </p:set>
                                    <p:anim calcmode="lin" valueType="num">
                                      <p:cBhvr additive="base">
                                        <p:cTn id="239" dur="3500" fill="hold"/>
                                        <p:tgtEl>
                                          <p:spTgt spid="92"/>
                                        </p:tgtEl>
                                        <p:attrNameLst>
                                          <p:attrName>ppt_x</p:attrName>
                                        </p:attrNameLst>
                                      </p:cBhvr>
                                      <p:tavLst>
                                        <p:tav tm="0">
                                          <p:val>
                                            <p:strVal val="1+#ppt_w/2"/>
                                          </p:val>
                                        </p:tav>
                                        <p:tav tm="100000">
                                          <p:val>
                                            <p:strVal val="#ppt_x"/>
                                          </p:val>
                                        </p:tav>
                                      </p:tavLst>
                                    </p:anim>
                                    <p:anim calcmode="lin" valueType="num">
                                      <p:cBhvr additive="base">
                                        <p:cTn id="240" dur="3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2" fill="hold" grpId="0" nodeType="clickEffect">
                                  <p:stCondLst>
                                    <p:cond delay="0"/>
                                  </p:stCondLst>
                                  <p:childTnLst>
                                    <p:set>
                                      <p:cBhvr>
                                        <p:cTn id="244" dur="1" fill="hold">
                                          <p:stCondLst>
                                            <p:cond delay="0"/>
                                          </p:stCondLst>
                                        </p:cTn>
                                        <p:tgtEl>
                                          <p:spTgt spid="93"/>
                                        </p:tgtEl>
                                        <p:attrNameLst>
                                          <p:attrName>style.visibility</p:attrName>
                                        </p:attrNameLst>
                                      </p:cBhvr>
                                      <p:to>
                                        <p:strVal val="visible"/>
                                      </p:to>
                                    </p:set>
                                    <p:anim calcmode="lin" valueType="num">
                                      <p:cBhvr additive="base">
                                        <p:cTn id="245" dur="3500" fill="hold"/>
                                        <p:tgtEl>
                                          <p:spTgt spid="93"/>
                                        </p:tgtEl>
                                        <p:attrNameLst>
                                          <p:attrName>ppt_x</p:attrName>
                                        </p:attrNameLst>
                                      </p:cBhvr>
                                      <p:tavLst>
                                        <p:tav tm="0">
                                          <p:val>
                                            <p:strVal val="1+#ppt_w/2"/>
                                          </p:val>
                                        </p:tav>
                                        <p:tav tm="100000">
                                          <p:val>
                                            <p:strVal val="#ppt_x"/>
                                          </p:val>
                                        </p:tav>
                                      </p:tavLst>
                                    </p:anim>
                                    <p:anim calcmode="lin" valueType="num">
                                      <p:cBhvr additive="base">
                                        <p:cTn id="246" dur="35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94"/>
                                        </p:tgtEl>
                                        <p:attrNameLst>
                                          <p:attrName>style.visibility</p:attrName>
                                        </p:attrNameLst>
                                      </p:cBhvr>
                                      <p:to>
                                        <p:strVal val="visible"/>
                                      </p:to>
                                    </p:set>
                                    <p:anim calcmode="lin" valueType="num">
                                      <p:cBhvr additive="base">
                                        <p:cTn id="251" dur="3500" fill="hold"/>
                                        <p:tgtEl>
                                          <p:spTgt spid="94"/>
                                        </p:tgtEl>
                                        <p:attrNameLst>
                                          <p:attrName>ppt_x</p:attrName>
                                        </p:attrNameLst>
                                      </p:cBhvr>
                                      <p:tavLst>
                                        <p:tav tm="0">
                                          <p:val>
                                            <p:strVal val="1+#ppt_w/2"/>
                                          </p:val>
                                        </p:tav>
                                        <p:tav tm="100000">
                                          <p:val>
                                            <p:strVal val="#ppt_x"/>
                                          </p:val>
                                        </p:tav>
                                      </p:tavLst>
                                    </p:anim>
                                    <p:anim calcmode="lin" valueType="num">
                                      <p:cBhvr additive="base">
                                        <p:cTn id="252" dur="3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2" fill="hold" grpId="0" nodeType="clickEffect">
                                  <p:stCondLst>
                                    <p:cond delay="0"/>
                                  </p:stCondLst>
                                  <p:childTnLst>
                                    <p:set>
                                      <p:cBhvr>
                                        <p:cTn id="256" dur="1" fill="hold">
                                          <p:stCondLst>
                                            <p:cond delay="0"/>
                                          </p:stCondLst>
                                        </p:cTn>
                                        <p:tgtEl>
                                          <p:spTgt spid="95"/>
                                        </p:tgtEl>
                                        <p:attrNameLst>
                                          <p:attrName>style.visibility</p:attrName>
                                        </p:attrNameLst>
                                      </p:cBhvr>
                                      <p:to>
                                        <p:strVal val="visible"/>
                                      </p:to>
                                    </p:set>
                                    <p:anim calcmode="lin" valueType="num">
                                      <p:cBhvr additive="base">
                                        <p:cTn id="257" dur="3500" fill="hold"/>
                                        <p:tgtEl>
                                          <p:spTgt spid="95"/>
                                        </p:tgtEl>
                                        <p:attrNameLst>
                                          <p:attrName>ppt_x</p:attrName>
                                        </p:attrNameLst>
                                      </p:cBhvr>
                                      <p:tavLst>
                                        <p:tav tm="0">
                                          <p:val>
                                            <p:strVal val="1+#ppt_w/2"/>
                                          </p:val>
                                        </p:tav>
                                        <p:tav tm="100000">
                                          <p:val>
                                            <p:strVal val="#ppt_x"/>
                                          </p:val>
                                        </p:tav>
                                      </p:tavLst>
                                    </p:anim>
                                    <p:anim calcmode="lin" valueType="num">
                                      <p:cBhvr additive="base">
                                        <p:cTn id="258" dur="3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96"/>
                                        </p:tgtEl>
                                        <p:attrNameLst>
                                          <p:attrName>style.visibility</p:attrName>
                                        </p:attrNameLst>
                                      </p:cBhvr>
                                      <p:to>
                                        <p:strVal val="visible"/>
                                      </p:to>
                                    </p:set>
                                    <p:anim calcmode="lin" valueType="num">
                                      <p:cBhvr additive="base">
                                        <p:cTn id="263" dur="3500" fill="hold"/>
                                        <p:tgtEl>
                                          <p:spTgt spid="96"/>
                                        </p:tgtEl>
                                        <p:attrNameLst>
                                          <p:attrName>ppt_x</p:attrName>
                                        </p:attrNameLst>
                                      </p:cBhvr>
                                      <p:tavLst>
                                        <p:tav tm="0">
                                          <p:val>
                                            <p:strVal val="1+#ppt_w/2"/>
                                          </p:val>
                                        </p:tav>
                                        <p:tav tm="100000">
                                          <p:val>
                                            <p:strVal val="#ppt_x"/>
                                          </p:val>
                                        </p:tav>
                                      </p:tavLst>
                                    </p:anim>
                                    <p:anim calcmode="lin" valueType="num">
                                      <p:cBhvr additive="base">
                                        <p:cTn id="264" dur="35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2" fill="hold" grpId="0" nodeType="clickEffect">
                                  <p:stCondLst>
                                    <p:cond delay="0"/>
                                  </p:stCondLst>
                                  <p:childTnLst>
                                    <p:set>
                                      <p:cBhvr>
                                        <p:cTn id="268" dur="1" fill="hold">
                                          <p:stCondLst>
                                            <p:cond delay="0"/>
                                          </p:stCondLst>
                                        </p:cTn>
                                        <p:tgtEl>
                                          <p:spTgt spid="97"/>
                                        </p:tgtEl>
                                        <p:attrNameLst>
                                          <p:attrName>style.visibility</p:attrName>
                                        </p:attrNameLst>
                                      </p:cBhvr>
                                      <p:to>
                                        <p:strVal val="visible"/>
                                      </p:to>
                                    </p:set>
                                    <p:anim calcmode="lin" valueType="num">
                                      <p:cBhvr additive="base">
                                        <p:cTn id="269" dur="3500" fill="hold"/>
                                        <p:tgtEl>
                                          <p:spTgt spid="97"/>
                                        </p:tgtEl>
                                        <p:attrNameLst>
                                          <p:attrName>ppt_x</p:attrName>
                                        </p:attrNameLst>
                                      </p:cBhvr>
                                      <p:tavLst>
                                        <p:tav tm="0">
                                          <p:val>
                                            <p:strVal val="1+#ppt_w/2"/>
                                          </p:val>
                                        </p:tav>
                                        <p:tav tm="100000">
                                          <p:val>
                                            <p:strVal val="#ppt_x"/>
                                          </p:val>
                                        </p:tav>
                                      </p:tavLst>
                                    </p:anim>
                                    <p:anim calcmode="lin" valueType="num">
                                      <p:cBhvr additive="base">
                                        <p:cTn id="270" dur="35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2" fill="hold" grpId="0" nodeType="clickEffect">
                                  <p:stCondLst>
                                    <p:cond delay="0"/>
                                  </p:stCondLst>
                                  <p:childTnLst>
                                    <p:set>
                                      <p:cBhvr>
                                        <p:cTn id="274" dur="1" fill="hold">
                                          <p:stCondLst>
                                            <p:cond delay="0"/>
                                          </p:stCondLst>
                                        </p:cTn>
                                        <p:tgtEl>
                                          <p:spTgt spid="98"/>
                                        </p:tgtEl>
                                        <p:attrNameLst>
                                          <p:attrName>style.visibility</p:attrName>
                                        </p:attrNameLst>
                                      </p:cBhvr>
                                      <p:to>
                                        <p:strVal val="visible"/>
                                      </p:to>
                                    </p:set>
                                    <p:anim calcmode="lin" valueType="num">
                                      <p:cBhvr additive="base">
                                        <p:cTn id="275" dur="3500" fill="hold"/>
                                        <p:tgtEl>
                                          <p:spTgt spid="98"/>
                                        </p:tgtEl>
                                        <p:attrNameLst>
                                          <p:attrName>ppt_x</p:attrName>
                                        </p:attrNameLst>
                                      </p:cBhvr>
                                      <p:tavLst>
                                        <p:tav tm="0">
                                          <p:val>
                                            <p:strVal val="1+#ppt_w/2"/>
                                          </p:val>
                                        </p:tav>
                                        <p:tav tm="100000">
                                          <p:val>
                                            <p:strVal val="#ppt_x"/>
                                          </p:val>
                                        </p:tav>
                                      </p:tavLst>
                                    </p:anim>
                                    <p:anim calcmode="lin" valueType="num">
                                      <p:cBhvr additive="base">
                                        <p:cTn id="276" dur="3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2" fill="hold" grpId="0" nodeType="clickEffect">
                                  <p:stCondLst>
                                    <p:cond delay="0"/>
                                  </p:stCondLst>
                                  <p:childTnLst>
                                    <p:set>
                                      <p:cBhvr>
                                        <p:cTn id="280" dur="1" fill="hold">
                                          <p:stCondLst>
                                            <p:cond delay="0"/>
                                          </p:stCondLst>
                                        </p:cTn>
                                        <p:tgtEl>
                                          <p:spTgt spid="99"/>
                                        </p:tgtEl>
                                        <p:attrNameLst>
                                          <p:attrName>style.visibility</p:attrName>
                                        </p:attrNameLst>
                                      </p:cBhvr>
                                      <p:to>
                                        <p:strVal val="visible"/>
                                      </p:to>
                                    </p:set>
                                    <p:anim calcmode="lin" valueType="num">
                                      <p:cBhvr additive="base">
                                        <p:cTn id="281" dur="3500" fill="hold"/>
                                        <p:tgtEl>
                                          <p:spTgt spid="99"/>
                                        </p:tgtEl>
                                        <p:attrNameLst>
                                          <p:attrName>ppt_x</p:attrName>
                                        </p:attrNameLst>
                                      </p:cBhvr>
                                      <p:tavLst>
                                        <p:tav tm="0">
                                          <p:val>
                                            <p:strVal val="1+#ppt_w/2"/>
                                          </p:val>
                                        </p:tav>
                                        <p:tav tm="100000">
                                          <p:val>
                                            <p:strVal val="#ppt_x"/>
                                          </p:val>
                                        </p:tav>
                                      </p:tavLst>
                                    </p:anim>
                                    <p:anim calcmode="lin" valueType="num">
                                      <p:cBhvr additive="base">
                                        <p:cTn id="282" dur="35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100"/>
                                        </p:tgtEl>
                                        <p:attrNameLst>
                                          <p:attrName>style.visibility</p:attrName>
                                        </p:attrNameLst>
                                      </p:cBhvr>
                                      <p:to>
                                        <p:strVal val="visible"/>
                                      </p:to>
                                    </p:set>
                                    <p:anim calcmode="lin" valueType="num">
                                      <p:cBhvr additive="base">
                                        <p:cTn id="287" dur="3500" fill="hold"/>
                                        <p:tgtEl>
                                          <p:spTgt spid="100"/>
                                        </p:tgtEl>
                                        <p:attrNameLst>
                                          <p:attrName>ppt_x</p:attrName>
                                        </p:attrNameLst>
                                      </p:cBhvr>
                                      <p:tavLst>
                                        <p:tav tm="0">
                                          <p:val>
                                            <p:strVal val="1+#ppt_w/2"/>
                                          </p:val>
                                        </p:tav>
                                        <p:tav tm="100000">
                                          <p:val>
                                            <p:strVal val="#ppt_x"/>
                                          </p:val>
                                        </p:tav>
                                      </p:tavLst>
                                    </p:anim>
                                    <p:anim calcmode="lin" valueType="num">
                                      <p:cBhvr additive="base">
                                        <p:cTn id="288" dur="35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2" fill="hold" grpId="0" nodeType="clickEffect">
                                  <p:stCondLst>
                                    <p:cond delay="0"/>
                                  </p:stCondLst>
                                  <p:childTnLst>
                                    <p:set>
                                      <p:cBhvr>
                                        <p:cTn id="292" dur="1" fill="hold">
                                          <p:stCondLst>
                                            <p:cond delay="0"/>
                                          </p:stCondLst>
                                        </p:cTn>
                                        <p:tgtEl>
                                          <p:spTgt spid="101"/>
                                        </p:tgtEl>
                                        <p:attrNameLst>
                                          <p:attrName>style.visibility</p:attrName>
                                        </p:attrNameLst>
                                      </p:cBhvr>
                                      <p:to>
                                        <p:strVal val="visible"/>
                                      </p:to>
                                    </p:set>
                                    <p:anim calcmode="lin" valueType="num">
                                      <p:cBhvr additive="base">
                                        <p:cTn id="293" dur="3500" fill="hold"/>
                                        <p:tgtEl>
                                          <p:spTgt spid="101"/>
                                        </p:tgtEl>
                                        <p:attrNameLst>
                                          <p:attrName>ppt_x</p:attrName>
                                        </p:attrNameLst>
                                      </p:cBhvr>
                                      <p:tavLst>
                                        <p:tav tm="0">
                                          <p:val>
                                            <p:strVal val="1+#ppt_w/2"/>
                                          </p:val>
                                        </p:tav>
                                        <p:tav tm="100000">
                                          <p:val>
                                            <p:strVal val="#ppt_x"/>
                                          </p:val>
                                        </p:tav>
                                      </p:tavLst>
                                    </p:anim>
                                    <p:anim calcmode="lin" valueType="num">
                                      <p:cBhvr additive="base">
                                        <p:cTn id="294" dur="3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2" fill="hold" grpId="0" nodeType="clickEffect">
                                  <p:stCondLst>
                                    <p:cond delay="0"/>
                                  </p:stCondLst>
                                  <p:childTnLst>
                                    <p:set>
                                      <p:cBhvr>
                                        <p:cTn id="298" dur="1" fill="hold">
                                          <p:stCondLst>
                                            <p:cond delay="0"/>
                                          </p:stCondLst>
                                        </p:cTn>
                                        <p:tgtEl>
                                          <p:spTgt spid="102"/>
                                        </p:tgtEl>
                                        <p:attrNameLst>
                                          <p:attrName>style.visibility</p:attrName>
                                        </p:attrNameLst>
                                      </p:cBhvr>
                                      <p:to>
                                        <p:strVal val="visible"/>
                                      </p:to>
                                    </p:set>
                                    <p:anim calcmode="lin" valueType="num">
                                      <p:cBhvr additive="base">
                                        <p:cTn id="299" dur="3500" fill="hold"/>
                                        <p:tgtEl>
                                          <p:spTgt spid="102"/>
                                        </p:tgtEl>
                                        <p:attrNameLst>
                                          <p:attrName>ppt_x</p:attrName>
                                        </p:attrNameLst>
                                      </p:cBhvr>
                                      <p:tavLst>
                                        <p:tav tm="0">
                                          <p:val>
                                            <p:strVal val="1+#ppt_w/2"/>
                                          </p:val>
                                        </p:tav>
                                        <p:tav tm="100000">
                                          <p:val>
                                            <p:strVal val="#ppt_x"/>
                                          </p:val>
                                        </p:tav>
                                      </p:tavLst>
                                    </p:anim>
                                    <p:anim calcmode="lin" valueType="num">
                                      <p:cBhvr additive="base">
                                        <p:cTn id="300" dur="35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2" fill="hold" grpId="0" nodeType="clickEffect">
                                  <p:stCondLst>
                                    <p:cond delay="0"/>
                                  </p:stCondLst>
                                  <p:childTnLst>
                                    <p:set>
                                      <p:cBhvr>
                                        <p:cTn id="304" dur="1" fill="hold">
                                          <p:stCondLst>
                                            <p:cond delay="0"/>
                                          </p:stCondLst>
                                        </p:cTn>
                                        <p:tgtEl>
                                          <p:spTgt spid="103"/>
                                        </p:tgtEl>
                                        <p:attrNameLst>
                                          <p:attrName>style.visibility</p:attrName>
                                        </p:attrNameLst>
                                      </p:cBhvr>
                                      <p:to>
                                        <p:strVal val="visible"/>
                                      </p:to>
                                    </p:set>
                                    <p:anim calcmode="lin" valueType="num">
                                      <p:cBhvr additive="base">
                                        <p:cTn id="305" dur="3500" fill="hold"/>
                                        <p:tgtEl>
                                          <p:spTgt spid="103"/>
                                        </p:tgtEl>
                                        <p:attrNameLst>
                                          <p:attrName>ppt_x</p:attrName>
                                        </p:attrNameLst>
                                      </p:cBhvr>
                                      <p:tavLst>
                                        <p:tav tm="0">
                                          <p:val>
                                            <p:strVal val="1+#ppt_w/2"/>
                                          </p:val>
                                        </p:tav>
                                        <p:tav tm="100000">
                                          <p:val>
                                            <p:strVal val="#ppt_x"/>
                                          </p:val>
                                        </p:tav>
                                      </p:tavLst>
                                    </p:anim>
                                    <p:anim calcmode="lin" valueType="num">
                                      <p:cBhvr additive="base">
                                        <p:cTn id="306" dur="35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2" fill="hold" grpId="0" nodeType="clickEffect">
                                  <p:stCondLst>
                                    <p:cond delay="0"/>
                                  </p:stCondLst>
                                  <p:childTnLst>
                                    <p:set>
                                      <p:cBhvr>
                                        <p:cTn id="310" dur="1" fill="hold">
                                          <p:stCondLst>
                                            <p:cond delay="0"/>
                                          </p:stCondLst>
                                        </p:cTn>
                                        <p:tgtEl>
                                          <p:spTgt spid="104"/>
                                        </p:tgtEl>
                                        <p:attrNameLst>
                                          <p:attrName>style.visibility</p:attrName>
                                        </p:attrNameLst>
                                      </p:cBhvr>
                                      <p:to>
                                        <p:strVal val="visible"/>
                                      </p:to>
                                    </p:set>
                                    <p:anim calcmode="lin" valueType="num">
                                      <p:cBhvr additive="base">
                                        <p:cTn id="311" dur="3500" fill="hold"/>
                                        <p:tgtEl>
                                          <p:spTgt spid="104"/>
                                        </p:tgtEl>
                                        <p:attrNameLst>
                                          <p:attrName>ppt_x</p:attrName>
                                        </p:attrNameLst>
                                      </p:cBhvr>
                                      <p:tavLst>
                                        <p:tav tm="0">
                                          <p:val>
                                            <p:strVal val="1+#ppt_w/2"/>
                                          </p:val>
                                        </p:tav>
                                        <p:tav tm="100000">
                                          <p:val>
                                            <p:strVal val="#ppt_x"/>
                                          </p:val>
                                        </p:tav>
                                      </p:tavLst>
                                    </p:anim>
                                    <p:anim calcmode="lin" valueType="num">
                                      <p:cBhvr additive="base">
                                        <p:cTn id="312" dur="3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2" fill="hold" grpId="0" nodeType="clickEffect">
                                  <p:stCondLst>
                                    <p:cond delay="0"/>
                                  </p:stCondLst>
                                  <p:childTnLst>
                                    <p:set>
                                      <p:cBhvr>
                                        <p:cTn id="316" dur="1" fill="hold">
                                          <p:stCondLst>
                                            <p:cond delay="0"/>
                                          </p:stCondLst>
                                        </p:cTn>
                                        <p:tgtEl>
                                          <p:spTgt spid="105"/>
                                        </p:tgtEl>
                                        <p:attrNameLst>
                                          <p:attrName>style.visibility</p:attrName>
                                        </p:attrNameLst>
                                      </p:cBhvr>
                                      <p:to>
                                        <p:strVal val="visible"/>
                                      </p:to>
                                    </p:set>
                                    <p:anim calcmode="lin" valueType="num">
                                      <p:cBhvr additive="base">
                                        <p:cTn id="317" dur="3500" fill="hold"/>
                                        <p:tgtEl>
                                          <p:spTgt spid="105"/>
                                        </p:tgtEl>
                                        <p:attrNameLst>
                                          <p:attrName>ppt_x</p:attrName>
                                        </p:attrNameLst>
                                      </p:cBhvr>
                                      <p:tavLst>
                                        <p:tav tm="0">
                                          <p:val>
                                            <p:strVal val="1+#ppt_w/2"/>
                                          </p:val>
                                        </p:tav>
                                        <p:tav tm="100000">
                                          <p:val>
                                            <p:strVal val="#ppt_x"/>
                                          </p:val>
                                        </p:tav>
                                      </p:tavLst>
                                    </p:anim>
                                    <p:anim calcmode="lin" valueType="num">
                                      <p:cBhvr additive="base">
                                        <p:cTn id="318" dur="3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106"/>
                                        </p:tgtEl>
                                        <p:attrNameLst>
                                          <p:attrName>style.visibility</p:attrName>
                                        </p:attrNameLst>
                                      </p:cBhvr>
                                      <p:to>
                                        <p:strVal val="visible"/>
                                      </p:to>
                                    </p:set>
                                    <p:anim calcmode="lin" valueType="num">
                                      <p:cBhvr additive="base">
                                        <p:cTn id="323" dur="3500" fill="hold"/>
                                        <p:tgtEl>
                                          <p:spTgt spid="106"/>
                                        </p:tgtEl>
                                        <p:attrNameLst>
                                          <p:attrName>ppt_x</p:attrName>
                                        </p:attrNameLst>
                                      </p:cBhvr>
                                      <p:tavLst>
                                        <p:tav tm="0">
                                          <p:val>
                                            <p:strVal val="1+#ppt_w/2"/>
                                          </p:val>
                                        </p:tav>
                                        <p:tav tm="100000">
                                          <p:val>
                                            <p:strVal val="#ppt_x"/>
                                          </p:val>
                                        </p:tav>
                                      </p:tavLst>
                                    </p:anim>
                                    <p:anim calcmode="lin" valueType="num">
                                      <p:cBhvr additive="base">
                                        <p:cTn id="324" dur="35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325" fill="hold">
                      <p:stCondLst>
                        <p:cond delay="indefinite"/>
                      </p:stCondLst>
                      <p:childTnLst>
                        <p:par>
                          <p:cTn id="326" fill="hold">
                            <p:stCondLst>
                              <p:cond delay="0"/>
                            </p:stCondLst>
                            <p:childTnLst>
                              <p:par>
                                <p:cTn id="327" presetID="2" presetClass="entr" presetSubtype="2" fill="hold" grpId="0" nodeType="clickEffect">
                                  <p:stCondLst>
                                    <p:cond delay="0"/>
                                  </p:stCondLst>
                                  <p:childTnLst>
                                    <p:set>
                                      <p:cBhvr>
                                        <p:cTn id="328" dur="1" fill="hold">
                                          <p:stCondLst>
                                            <p:cond delay="0"/>
                                          </p:stCondLst>
                                        </p:cTn>
                                        <p:tgtEl>
                                          <p:spTgt spid="107"/>
                                        </p:tgtEl>
                                        <p:attrNameLst>
                                          <p:attrName>style.visibility</p:attrName>
                                        </p:attrNameLst>
                                      </p:cBhvr>
                                      <p:to>
                                        <p:strVal val="visible"/>
                                      </p:to>
                                    </p:set>
                                    <p:anim calcmode="lin" valueType="num">
                                      <p:cBhvr additive="base">
                                        <p:cTn id="329" dur="3500" fill="hold"/>
                                        <p:tgtEl>
                                          <p:spTgt spid="107"/>
                                        </p:tgtEl>
                                        <p:attrNameLst>
                                          <p:attrName>ppt_x</p:attrName>
                                        </p:attrNameLst>
                                      </p:cBhvr>
                                      <p:tavLst>
                                        <p:tav tm="0">
                                          <p:val>
                                            <p:strVal val="1+#ppt_w/2"/>
                                          </p:val>
                                        </p:tav>
                                        <p:tav tm="100000">
                                          <p:val>
                                            <p:strVal val="#ppt_x"/>
                                          </p:val>
                                        </p:tav>
                                      </p:tavLst>
                                    </p:anim>
                                    <p:anim calcmode="lin" valueType="num">
                                      <p:cBhvr additive="base">
                                        <p:cTn id="330" dur="3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2" presetClass="entr" presetSubtype="2" fill="hold" grpId="0" nodeType="clickEffect">
                                  <p:stCondLst>
                                    <p:cond delay="0"/>
                                  </p:stCondLst>
                                  <p:childTnLst>
                                    <p:set>
                                      <p:cBhvr>
                                        <p:cTn id="334" dur="1" fill="hold">
                                          <p:stCondLst>
                                            <p:cond delay="0"/>
                                          </p:stCondLst>
                                        </p:cTn>
                                        <p:tgtEl>
                                          <p:spTgt spid="108"/>
                                        </p:tgtEl>
                                        <p:attrNameLst>
                                          <p:attrName>style.visibility</p:attrName>
                                        </p:attrNameLst>
                                      </p:cBhvr>
                                      <p:to>
                                        <p:strVal val="visible"/>
                                      </p:to>
                                    </p:set>
                                    <p:anim calcmode="lin" valueType="num">
                                      <p:cBhvr additive="base">
                                        <p:cTn id="335" dur="3500" fill="hold"/>
                                        <p:tgtEl>
                                          <p:spTgt spid="108"/>
                                        </p:tgtEl>
                                        <p:attrNameLst>
                                          <p:attrName>ppt_x</p:attrName>
                                        </p:attrNameLst>
                                      </p:cBhvr>
                                      <p:tavLst>
                                        <p:tav tm="0">
                                          <p:val>
                                            <p:strVal val="1+#ppt_w/2"/>
                                          </p:val>
                                        </p:tav>
                                        <p:tav tm="100000">
                                          <p:val>
                                            <p:strVal val="#ppt_x"/>
                                          </p:val>
                                        </p:tav>
                                      </p:tavLst>
                                    </p:anim>
                                    <p:anim calcmode="lin" valueType="num">
                                      <p:cBhvr additive="base">
                                        <p:cTn id="336" dur="35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2" fill="hold" grpId="0" nodeType="clickEffect">
                                  <p:stCondLst>
                                    <p:cond delay="0"/>
                                  </p:stCondLst>
                                  <p:childTnLst>
                                    <p:set>
                                      <p:cBhvr>
                                        <p:cTn id="340" dur="1" fill="hold">
                                          <p:stCondLst>
                                            <p:cond delay="0"/>
                                          </p:stCondLst>
                                        </p:cTn>
                                        <p:tgtEl>
                                          <p:spTgt spid="109"/>
                                        </p:tgtEl>
                                        <p:attrNameLst>
                                          <p:attrName>style.visibility</p:attrName>
                                        </p:attrNameLst>
                                      </p:cBhvr>
                                      <p:to>
                                        <p:strVal val="visible"/>
                                      </p:to>
                                    </p:set>
                                    <p:anim calcmode="lin" valueType="num">
                                      <p:cBhvr additive="base">
                                        <p:cTn id="341" dur="3500" fill="hold"/>
                                        <p:tgtEl>
                                          <p:spTgt spid="109"/>
                                        </p:tgtEl>
                                        <p:attrNameLst>
                                          <p:attrName>ppt_x</p:attrName>
                                        </p:attrNameLst>
                                      </p:cBhvr>
                                      <p:tavLst>
                                        <p:tav tm="0">
                                          <p:val>
                                            <p:strVal val="1+#ppt_w/2"/>
                                          </p:val>
                                        </p:tav>
                                        <p:tav tm="100000">
                                          <p:val>
                                            <p:strVal val="#ppt_x"/>
                                          </p:val>
                                        </p:tav>
                                      </p:tavLst>
                                    </p:anim>
                                    <p:anim calcmode="lin" valueType="num">
                                      <p:cBhvr additive="base">
                                        <p:cTn id="342" dur="3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43" fill="hold" display="0">
                  <p:stCondLst>
                    <p:cond delay="indefinite"/>
                  </p:stCondLst>
                  <p:endCondLst>
                    <p:cond evt="onStopAudio" delay="0">
                      <p:tgtEl>
                        <p:sldTgt/>
                      </p:tgtEl>
                    </p:cond>
                  </p:endCondLst>
                </p:cTn>
                <p:tgtEl>
                  <p:spTgt spid="2"/>
                </p:tgtEl>
              </p:cMediaNode>
            </p:audio>
            <p:seq concurrent="1" nextAc="seek">
              <p:cTn id="344" restart="whenNotActive" fill="hold" evtFilter="cancelBubble" nodeType="interactiveSeq">
                <p:stCondLst>
                  <p:cond evt="onClick" delay="0">
                    <p:tgtEl>
                      <p:spTgt spid="4"/>
                    </p:tgtEl>
                  </p:cond>
                </p:stCondLst>
                <p:endSync evt="end" delay="0">
                  <p:rtn val="all"/>
                </p:endSync>
                <p:childTnLst>
                  <p:par>
                    <p:cTn id="345" fill="hold">
                      <p:stCondLst>
                        <p:cond delay="0"/>
                      </p:stCondLst>
                      <p:childTnLst>
                        <p:par>
                          <p:cTn id="346" fill="hold">
                            <p:stCondLst>
                              <p:cond delay="0"/>
                            </p:stCondLst>
                            <p:childTnLst>
                              <p:par>
                                <p:cTn id="347" presetID="1" presetClass="entr" presetSubtype="0" fill="hold" grpId="0" nodeType="clickEffect">
                                  <p:stCondLst>
                                    <p:cond delay="0"/>
                                  </p:stCondLst>
                                  <p:childTnLst>
                                    <p:set>
                                      <p:cBhvr>
                                        <p:cTn id="348" dur="1" fill="hold">
                                          <p:stCondLst>
                                            <p:cond delay="0"/>
                                          </p:stCondLst>
                                        </p:cTn>
                                        <p:tgtEl>
                                          <p:spTgt spid="15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5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56"/>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56"/>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7"/>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7"/>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8"/>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8"/>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9"/>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9"/>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60"/>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60"/>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61"/>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61"/>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62"/>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62"/>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63"/>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63"/>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34"/>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34"/>
                                        </p:tgtEl>
                                        <p:attrNameLst>
                                          <p:attrName>style.visibility</p:attrName>
                                        </p:attrNameLst>
                                      </p:cBhvr>
                                      <p:to>
                                        <p:strVal val="hidden"/>
                                      </p:to>
                                    </p:set>
                                  </p:childTnLst>
                                </p:cTn>
                              </p:par>
                              <p:par>
                                <p:cTn id="407" presetID="1" presetClass="entr" presetSubtype="0" fill="hold" grpId="0" nodeType="withEffect">
                                  <p:stCondLst>
                                    <p:cond delay="0"/>
                                  </p:stCondLst>
                                  <p:childTnLst>
                                    <p:set>
                                      <p:cBhvr>
                                        <p:cTn id="408" dur="1" fill="hold">
                                          <p:stCondLst>
                                            <p:cond delay="0"/>
                                          </p:stCondLst>
                                        </p:cTn>
                                        <p:tgtEl>
                                          <p:spTgt spid="164"/>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64"/>
                                        </p:tgtEl>
                                        <p:attrNameLst>
                                          <p:attrName>style.visibility</p:attrName>
                                        </p:attrNameLst>
                                      </p:cBhvr>
                                      <p:to>
                                        <p:strVal val="hidden"/>
                                      </p:to>
                                    </p:set>
                                  </p:childTnLst>
                                </p:cTn>
                              </p:par>
                              <p:par>
                                <p:cTn id="413" presetID="1" presetClass="entr" presetSubtype="0" fill="hold" grpId="0" nodeType="withEffect">
                                  <p:stCondLst>
                                    <p:cond delay="0"/>
                                  </p:stCondLst>
                                  <p:childTnLst>
                                    <p:set>
                                      <p:cBhvr>
                                        <p:cTn id="414" dur="1" fill="hold">
                                          <p:stCondLst>
                                            <p:cond delay="0"/>
                                          </p:stCondLst>
                                        </p:cTn>
                                        <p:tgtEl>
                                          <p:spTgt spid="135"/>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grpId="1" nodeType="clickEffect">
                                  <p:stCondLst>
                                    <p:cond delay="0"/>
                                  </p:stCondLst>
                                  <p:childTnLst>
                                    <p:set>
                                      <p:cBhvr>
                                        <p:cTn id="418" dur="1" fill="hold">
                                          <p:stCondLst>
                                            <p:cond delay="0"/>
                                          </p:stCondLst>
                                        </p:cTn>
                                        <p:tgtEl>
                                          <p:spTgt spid="135"/>
                                        </p:tgtEl>
                                        <p:attrNameLst>
                                          <p:attrName>style.visibility</p:attrName>
                                        </p:attrNameLst>
                                      </p:cBhvr>
                                      <p:to>
                                        <p:strVal val="hidden"/>
                                      </p:to>
                                    </p:set>
                                  </p:childTnLst>
                                </p:cTn>
                              </p:par>
                              <p:par>
                                <p:cTn id="419" presetID="1" presetClass="entr" presetSubtype="0" fill="hold" grpId="0" nodeType="withEffect">
                                  <p:stCondLst>
                                    <p:cond delay="0"/>
                                  </p:stCondLst>
                                  <p:childTnLst>
                                    <p:set>
                                      <p:cBhvr>
                                        <p:cTn id="420" dur="1" fill="hold">
                                          <p:stCondLst>
                                            <p:cond delay="0"/>
                                          </p:stCondLst>
                                        </p:cTn>
                                        <p:tgtEl>
                                          <p:spTgt spid="136"/>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36"/>
                                        </p:tgtEl>
                                        <p:attrNameLst>
                                          <p:attrName>style.visibility</p:attrName>
                                        </p:attrNameLst>
                                      </p:cBhvr>
                                      <p:to>
                                        <p:strVal val="hidden"/>
                                      </p:to>
                                    </p:set>
                                  </p:childTnLst>
                                </p:cTn>
                              </p:par>
                              <p:par>
                                <p:cTn id="425" presetID="1" presetClass="entr" presetSubtype="0" fill="hold" grpId="0" nodeType="withEffect">
                                  <p:stCondLst>
                                    <p:cond delay="0"/>
                                  </p:stCondLst>
                                  <p:childTnLst>
                                    <p:set>
                                      <p:cBhvr>
                                        <p:cTn id="426" dur="1" fill="hold">
                                          <p:stCondLst>
                                            <p:cond delay="0"/>
                                          </p:stCondLst>
                                        </p:cTn>
                                        <p:tgtEl>
                                          <p:spTgt spid="137"/>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grpId="1" nodeType="clickEffect">
                                  <p:stCondLst>
                                    <p:cond delay="0"/>
                                  </p:stCondLst>
                                  <p:childTnLst>
                                    <p:set>
                                      <p:cBhvr>
                                        <p:cTn id="430" dur="1" fill="hold">
                                          <p:stCondLst>
                                            <p:cond delay="0"/>
                                          </p:stCondLst>
                                        </p:cTn>
                                        <p:tgtEl>
                                          <p:spTgt spid="137"/>
                                        </p:tgtEl>
                                        <p:attrNameLst>
                                          <p:attrName>style.visibility</p:attrName>
                                        </p:attrNameLst>
                                      </p:cBhvr>
                                      <p:to>
                                        <p:strVal val="hidden"/>
                                      </p:to>
                                    </p:set>
                                  </p:childTnLst>
                                </p:cTn>
                              </p:par>
                              <p:par>
                                <p:cTn id="431" presetID="1" presetClass="entr" presetSubtype="0" fill="hold" grpId="0" nodeType="withEffect">
                                  <p:stCondLst>
                                    <p:cond delay="0"/>
                                  </p:stCondLst>
                                  <p:childTnLst>
                                    <p:set>
                                      <p:cBhvr>
                                        <p:cTn id="432" dur="1" fill="hold">
                                          <p:stCondLst>
                                            <p:cond delay="0"/>
                                          </p:stCondLst>
                                        </p:cTn>
                                        <p:tgtEl>
                                          <p:spTgt spid="138"/>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38"/>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139"/>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grpId="1" nodeType="clickEffect">
                                  <p:stCondLst>
                                    <p:cond delay="0"/>
                                  </p:stCondLst>
                                  <p:childTnLst>
                                    <p:set>
                                      <p:cBhvr>
                                        <p:cTn id="442" dur="1" fill="hold">
                                          <p:stCondLst>
                                            <p:cond delay="0"/>
                                          </p:stCondLst>
                                        </p:cTn>
                                        <p:tgtEl>
                                          <p:spTgt spid="139"/>
                                        </p:tgtEl>
                                        <p:attrNameLst>
                                          <p:attrName>style.visibility</p:attrName>
                                        </p:attrNameLst>
                                      </p:cBhvr>
                                      <p:to>
                                        <p:strVal val="hidden"/>
                                      </p:to>
                                    </p:set>
                                  </p:childTnLst>
                                </p:cTn>
                              </p:par>
                              <p:par>
                                <p:cTn id="443" presetID="1" presetClass="entr" presetSubtype="0" fill="hold" grpId="0" nodeType="withEffect">
                                  <p:stCondLst>
                                    <p:cond delay="0"/>
                                  </p:stCondLst>
                                  <p:childTnLst>
                                    <p:set>
                                      <p:cBhvr>
                                        <p:cTn id="444" dur="1" fill="hold">
                                          <p:stCondLst>
                                            <p:cond delay="0"/>
                                          </p:stCondLst>
                                        </p:cTn>
                                        <p:tgtEl>
                                          <p:spTgt spid="143"/>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43"/>
                                        </p:tgtEl>
                                        <p:attrNameLst>
                                          <p:attrName>style.visibility</p:attrName>
                                        </p:attrNameLst>
                                      </p:cBhvr>
                                      <p:to>
                                        <p:strVal val="hidden"/>
                                      </p:to>
                                    </p:set>
                                  </p:childTnLst>
                                </p:cTn>
                              </p:par>
                              <p:par>
                                <p:cTn id="449" presetID="1" presetClass="entr" presetSubtype="0" fill="hold" grpId="0" nodeType="withEffect">
                                  <p:stCondLst>
                                    <p:cond delay="0"/>
                                  </p:stCondLst>
                                  <p:childTnLst>
                                    <p:set>
                                      <p:cBhvr>
                                        <p:cTn id="450" dur="1" fill="hold">
                                          <p:stCondLst>
                                            <p:cond delay="0"/>
                                          </p:stCondLst>
                                        </p:cTn>
                                        <p:tgtEl>
                                          <p:spTgt spid="142"/>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grpId="1" nodeType="clickEffect">
                                  <p:stCondLst>
                                    <p:cond delay="0"/>
                                  </p:stCondLst>
                                  <p:childTnLst>
                                    <p:set>
                                      <p:cBhvr>
                                        <p:cTn id="454" dur="1" fill="hold">
                                          <p:stCondLst>
                                            <p:cond delay="0"/>
                                          </p:stCondLst>
                                        </p:cTn>
                                        <p:tgtEl>
                                          <p:spTgt spid="142"/>
                                        </p:tgtEl>
                                        <p:attrNameLst>
                                          <p:attrName>style.visibility</p:attrName>
                                        </p:attrNameLst>
                                      </p:cBhvr>
                                      <p:to>
                                        <p:strVal val="hidden"/>
                                      </p:to>
                                    </p:set>
                                  </p:childTnLst>
                                </p:cTn>
                              </p:par>
                              <p:par>
                                <p:cTn id="455" presetID="1" presetClass="entr" presetSubtype="0" fill="hold" grpId="0" nodeType="withEffect">
                                  <p:stCondLst>
                                    <p:cond delay="0"/>
                                  </p:stCondLst>
                                  <p:childTnLst>
                                    <p:set>
                                      <p:cBhvr>
                                        <p:cTn id="456" dur="1" fill="hold">
                                          <p:stCondLst>
                                            <p:cond delay="0"/>
                                          </p:stCondLst>
                                        </p:cTn>
                                        <p:tgtEl>
                                          <p:spTgt spid="141"/>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41"/>
                                        </p:tgtEl>
                                        <p:attrNameLst>
                                          <p:attrName>style.visibility</p:attrName>
                                        </p:attrNameLst>
                                      </p:cBhvr>
                                      <p:to>
                                        <p:strVal val="hidden"/>
                                      </p:to>
                                    </p:set>
                                  </p:childTnLst>
                                </p:cTn>
                              </p:par>
                              <p:par>
                                <p:cTn id="461" presetID="1" presetClass="entr" presetSubtype="0" fill="hold" grpId="0" nodeType="withEffect">
                                  <p:stCondLst>
                                    <p:cond delay="0"/>
                                  </p:stCondLst>
                                  <p:childTnLst>
                                    <p:set>
                                      <p:cBhvr>
                                        <p:cTn id="462" dur="1" fill="hold">
                                          <p:stCondLst>
                                            <p:cond delay="0"/>
                                          </p:stCondLst>
                                        </p:cTn>
                                        <p:tgtEl>
                                          <p:spTgt spid="169"/>
                                        </p:tgtEl>
                                        <p:attrNameLst>
                                          <p:attrName>style.visibility</p:attrName>
                                        </p:attrNameLst>
                                      </p:cBhvr>
                                      <p:to>
                                        <p:strVal val="visible"/>
                                      </p:to>
                                    </p:set>
                                  </p:childTnLst>
                                </p:cTn>
                              </p:par>
                            </p:childTnLst>
                          </p:cTn>
                        </p:par>
                      </p:childTnLst>
                    </p:cTn>
                  </p:par>
                  <p:par>
                    <p:cTn id="463" fill="hold">
                      <p:stCondLst>
                        <p:cond delay="indefinite"/>
                      </p:stCondLst>
                      <p:childTnLst>
                        <p:par>
                          <p:cTn id="464" fill="hold">
                            <p:stCondLst>
                              <p:cond delay="0"/>
                            </p:stCondLst>
                            <p:childTnLst>
                              <p:par>
                                <p:cTn id="465" presetID="1" presetClass="exit" presetSubtype="0" fill="hold" grpId="1" nodeType="clickEffect">
                                  <p:stCondLst>
                                    <p:cond delay="0"/>
                                  </p:stCondLst>
                                  <p:childTnLst>
                                    <p:set>
                                      <p:cBhvr>
                                        <p:cTn id="466" dur="1" fill="hold">
                                          <p:stCondLst>
                                            <p:cond delay="0"/>
                                          </p:stCondLst>
                                        </p:cTn>
                                        <p:tgtEl>
                                          <p:spTgt spid="169"/>
                                        </p:tgtEl>
                                        <p:attrNameLst>
                                          <p:attrName>style.visibility</p:attrName>
                                        </p:attrNameLst>
                                      </p:cBhvr>
                                      <p:to>
                                        <p:strVal val="hidden"/>
                                      </p:to>
                                    </p:set>
                                  </p:childTnLst>
                                </p:cTn>
                              </p:par>
                              <p:par>
                                <p:cTn id="467" presetID="1" presetClass="entr" presetSubtype="0" fill="hold" grpId="0" nodeType="withEffect">
                                  <p:stCondLst>
                                    <p:cond delay="0"/>
                                  </p:stCondLst>
                                  <p:childTnLst>
                                    <p:set>
                                      <p:cBhvr>
                                        <p:cTn id="468" dur="1" fill="hold">
                                          <p:stCondLst>
                                            <p:cond delay="0"/>
                                          </p:stCondLst>
                                        </p:cTn>
                                        <p:tgtEl>
                                          <p:spTgt spid="168"/>
                                        </p:tgtEl>
                                        <p:attrNameLst>
                                          <p:attrName>style.visibility</p:attrName>
                                        </p:attrNameLst>
                                      </p:cBhvr>
                                      <p:to>
                                        <p:strVal val="visible"/>
                                      </p:to>
                                    </p:set>
                                  </p:childTnLst>
                                </p:cTn>
                              </p:par>
                            </p:childTnLst>
                          </p:cTn>
                        </p:par>
                      </p:childTnLst>
                    </p:cTn>
                  </p:par>
                  <p:par>
                    <p:cTn id="469" fill="hold">
                      <p:stCondLst>
                        <p:cond delay="indefinite"/>
                      </p:stCondLst>
                      <p:childTnLst>
                        <p:par>
                          <p:cTn id="470" fill="hold">
                            <p:stCondLst>
                              <p:cond delay="0"/>
                            </p:stCondLst>
                            <p:childTnLst>
                              <p:par>
                                <p:cTn id="471" presetID="1" presetClass="exit" presetSubtype="0" fill="hold" grpId="1" nodeType="clickEffect">
                                  <p:stCondLst>
                                    <p:cond delay="0"/>
                                  </p:stCondLst>
                                  <p:childTnLst>
                                    <p:set>
                                      <p:cBhvr>
                                        <p:cTn id="472" dur="1" fill="hold">
                                          <p:stCondLst>
                                            <p:cond delay="0"/>
                                          </p:stCondLst>
                                        </p:cTn>
                                        <p:tgtEl>
                                          <p:spTgt spid="168"/>
                                        </p:tgtEl>
                                        <p:attrNameLst>
                                          <p:attrName>style.visibility</p:attrName>
                                        </p:attrNameLst>
                                      </p:cBhvr>
                                      <p:to>
                                        <p:strVal val="hidden"/>
                                      </p:to>
                                    </p:set>
                                  </p:childTnLst>
                                </p:cTn>
                              </p:par>
                              <p:par>
                                <p:cTn id="473" presetID="1" presetClass="entr" presetSubtype="0" fill="hold" grpId="0" nodeType="withEffect">
                                  <p:stCondLst>
                                    <p:cond delay="0"/>
                                  </p:stCondLst>
                                  <p:childTnLst>
                                    <p:set>
                                      <p:cBhvr>
                                        <p:cTn id="474" dur="1" fill="hold">
                                          <p:stCondLst>
                                            <p:cond delay="0"/>
                                          </p:stCondLst>
                                        </p:cTn>
                                        <p:tgtEl>
                                          <p:spTgt spid="167"/>
                                        </p:tgtEl>
                                        <p:attrNameLst>
                                          <p:attrName>style.visibility</p:attrName>
                                        </p:attrNameLst>
                                      </p:cBhvr>
                                      <p:to>
                                        <p:strVal val="visible"/>
                                      </p:to>
                                    </p:set>
                                  </p:childTnLst>
                                </p:cTn>
                              </p:par>
                            </p:childTnLst>
                          </p:cTn>
                        </p:par>
                      </p:childTnLst>
                    </p:cTn>
                  </p:par>
                  <p:par>
                    <p:cTn id="475" fill="hold">
                      <p:stCondLst>
                        <p:cond delay="indefinite"/>
                      </p:stCondLst>
                      <p:childTnLst>
                        <p:par>
                          <p:cTn id="476" fill="hold">
                            <p:stCondLst>
                              <p:cond delay="0"/>
                            </p:stCondLst>
                            <p:childTnLst>
                              <p:par>
                                <p:cTn id="477" presetID="1" presetClass="exit" presetSubtype="0" fill="hold" grpId="1" nodeType="clickEffect">
                                  <p:stCondLst>
                                    <p:cond delay="0"/>
                                  </p:stCondLst>
                                  <p:childTnLst>
                                    <p:set>
                                      <p:cBhvr>
                                        <p:cTn id="478" dur="1" fill="hold">
                                          <p:stCondLst>
                                            <p:cond delay="0"/>
                                          </p:stCondLst>
                                        </p:cTn>
                                        <p:tgtEl>
                                          <p:spTgt spid="167"/>
                                        </p:tgtEl>
                                        <p:attrNameLst>
                                          <p:attrName>style.visibility</p:attrName>
                                        </p:attrNameLst>
                                      </p:cBhvr>
                                      <p:to>
                                        <p:strVal val="hidden"/>
                                      </p:to>
                                    </p:set>
                                  </p:childTnLst>
                                </p:cTn>
                              </p:par>
                              <p:par>
                                <p:cTn id="479" presetID="1" presetClass="entr" presetSubtype="0" fill="hold" grpId="0" nodeType="withEffect">
                                  <p:stCondLst>
                                    <p:cond delay="0"/>
                                  </p:stCondLst>
                                  <p:childTnLst>
                                    <p:set>
                                      <p:cBhvr>
                                        <p:cTn id="480" dur="1" fill="hold">
                                          <p:stCondLst>
                                            <p:cond delay="0"/>
                                          </p:stCondLst>
                                        </p:cTn>
                                        <p:tgtEl>
                                          <p:spTgt spid="166"/>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66"/>
                                        </p:tgtEl>
                                        <p:attrNameLst>
                                          <p:attrName>style.visibility</p:attrName>
                                        </p:attrNameLst>
                                      </p:cBhvr>
                                      <p:to>
                                        <p:strVal val="hidden"/>
                                      </p:to>
                                    </p:set>
                                  </p:childTnLst>
                                </p:cTn>
                              </p:par>
                              <p:par>
                                <p:cTn id="485" presetID="1" presetClass="entr" presetSubtype="0" fill="hold" grpId="0" nodeType="withEffect">
                                  <p:stCondLst>
                                    <p:cond delay="0"/>
                                  </p:stCondLst>
                                  <p:childTnLst>
                                    <p:set>
                                      <p:cBhvr>
                                        <p:cTn id="486" dur="1" fill="hold">
                                          <p:stCondLst>
                                            <p:cond delay="0"/>
                                          </p:stCondLst>
                                        </p:cTn>
                                        <p:tgtEl>
                                          <p:spTgt spid="165"/>
                                        </p:tgtEl>
                                        <p:attrNameLst>
                                          <p:attrName>style.visibility</p:attrName>
                                        </p:attrNameLst>
                                      </p:cBhvr>
                                      <p:to>
                                        <p:strVal val="visible"/>
                                      </p:to>
                                    </p:set>
                                  </p:childTnLst>
                                </p:cTn>
                              </p:par>
                            </p:childTnLst>
                          </p:cTn>
                        </p:par>
                      </p:childTnLst>
                    </p:cTn>
                  </p:par>
                  <p:par>
                    <p:cTn id="487" fill="hold">
                      <p:stCondLst>
                        <p:cond delay="indefinite"/>
                      </p:stCondLst>
                      <p:childTnLst>
                        <p:par>
                          <p:cTn id="488" fill="hold">
                            <p:stCondLst>
                              <p:cond delay="0"/>
                            </p:stCondLst>
                            <p:childTnLst>
                              <p:par>
                                <p:cTn id="489" presetID="1" presetClass="exit" presetSubtype="0" fill="hold" grpId="1" nodeType="clickEffect">
                                  <p:stCondLst>
                                    <p:cond delay="0"/>
                                  </p:stCondLst>
                                  <p:childTnLst>
                                    <p:set>
                                      <p:cBhvr>
                                        <p:cTn id="490" dur="1" fill="hold">
                                          <p:stCondLst>
                                            <p:cond delay="0"/>
                                          </p:stCondLst>
                                        </p:cTn>
                                        <p:tgtEl>
                                          <p:spTgt spid="165"/>
                                        </p:tgtEl>
                                        <p:attrNameLst>
                                          <p:attrName>style.visibility</p:attrName>
                                        </p:attrNameLst>
                                      </p:cBhvr>
                                      <p:to>
                                        <p:strVal val="hidden"/>
                                      </p:to>
                                    </p:set>
                                  </p:childTnLst>
                                </p:cTn>
                              </p:par>
                              <p:par>
                                <p:cTn id="491" presetID="1" presetClass="entr" presetSubtype="0" fill="hold" grpId="0" nodeType="withEffect">
                                  <p:stCondLst>
                                    <p:cond delay="0"/>
                                  </p:stCondLst>
                                  <p:childTnLst>
                                    <p:set>
                                      <p:cBhvr>
                                        <p:cTn id="492" dur="1" fill="hold">
                                          <p:stCondLst>
                                            <p:cond delay="0"/>
                                          </p:stCondLst>
                                        </p:cTn>
                                        <p:tgtEl>
                                          <p:spTgt spid="140"/>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1" presetClass="exit" presetSubtype="0" fill="hold" grpId="1" nodeType="clickEffect">
                                  <p:stCondLst>
                                    <p:cond delay="0"/>
                                  </p:stCondLst>
                                  <p:childTnLst>
                                    <p:set>
                                      <p:cBhvr>
                                        <p:cTn id="496" dur="1" fill="hold">
                                          <p:stCondLst>
                                            <p:cond delay="0"/>
                                          </p:stCondLst>
                                        </p:cTn>
                                        <p:tgtEl>
                                          <p:spTgt spid="140"/>
                                        </p:tgtEl>
                                        <p:attrNameLst>
                                          <p:attrName>style.visibility</p:attrName>
                                        </p:attrNameLst>
                                      </p:cBhvr>
                                      <p:to>
                                        <p:strVal val="hidden"/>
                                      </p:to>
                                    </p:set>
                                  </p:childTnLst>
                                </p:cTn>
                              </p:par>
                              <p:par>
                                <p:cTn id="497" presetID="1" presetClass="entr" presetSubtype="0" fill="hold" grpId="0" nodeType="withEffect">
                                  <p:stCondLst>
                                    <p:cond delay="0"/>
                                  </p:stCondLst>
                                  <p:childTnLst>
                                    <p:set>
                                      <p:cBhvr>
                                        <p:cTn id="498" dur="1" fill="hold">
                                          <p:stCondLst>
                                            <p:cond delay="0"/>
                                          </p:stCondLst>
                                        </p:cTn>
                                        <p:tgtEl>
                                          <p:spTgt spid="144"/>
                                        </p:tgtEl>
                                        <p:attrNameLst>
                                          <p:attrName>style.visibility</p:attrName>
                                        </p:attrNameLst>
                                      </p:cBhvr>
                                      <p:to>
                                        <p:strVal val="visible"/>
                                      </p:to>
                                    </p:set>
                                  </p:childTnLst>
                                </p:cTn>
                              </p:par>
                            </p:childTnLst>
                          </p:cTn>
                        </p:par>
                      </p:childTnLst>
                    </p:cTn>
                  </p:par>
                  <p:par>
                    <p:cTn id="499" fill="hold">
                      <p:stCondLst>
                        <p:cond delay="indefinite"/>
                      </p:stCondLst>
                      <p:childTnLst>
                        <p:par>
                          <p:cTn id="500" fill="hold">
                            <p:stCondLst>
                              <p:cond delay="0"/>
                            </p:stCondLst>
                            <p:childTnLst>
                              <p:par>
                                <p:cTn id="501" presetID="1" presetClass="exit" presetSubtype="0" fill="hold" grpId="1" nodeType="clickEffect">
                                  <p:stCondLst>
                                    <p:cond delay="0"/>
                                  </p:stCondLst>
                                  <p:childTnLst>
                                    <p:set>
                                      <p:cBhvr>
                                        <p:cTn id="502" dur="1" fill="hold">
                                          <p:stCondLst>
                                            <p:cond delay="0"/>
                                          </p:stCondLst>
                                        </p:cTn>
                                        <p:tgtEl>
                                          <p:spTgt spid="144"/>
                                        </p:tgtEl>
                                        <p:attrNameLst>
                                          <p:attrName>style.visibility</p:attrName>
                                        </p:attrNameLst>
                                      </p:cBhvr>
                                      <p:to>
                                        <p:strVal val="hidden"/>
                                      </p:to>
                                    </p:set>
                                  </p:childTnLst>
                                </p:cTn>
                              </p:par>
                              <p:par>
                                <p:cTn id="503" presetID="1" presetClass="entr" presetSubtype="0" fill="hold" grpId="0" nodeType="withEffect">
                                  <p:stCondLst>
                                    <p:cond delay="0"/>
                                  </p:stCondLst>
                                  <p:childTnLst>
                                    <p:set>
                                      <p:cBhvr>
                                        <p:cTn id="504" dur="1" fill="hold">
                                          <p:stCondLst>
                                            <p:cond delay="0"/>
                                          </p:stCondLst>
                                        </p:cTn>
                                        <p:tgtEl>
                                          <p:spTgt spid="147"/>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47"/>
                                        </p:tgtEl>
                                        <p:attrNameLst>
                                          <p:attrName>style.visibility</p:attrName>
                                        </p:attrNameLst>
                                      </p:cBhvr>
                                      <p:to>
                                        <p:strVal val="hidden"/>
                                      </p:to>
                                    </p:set>
                                  </p:childTnLst>
                                </p:cTn>
                              </p:par>
                              <p:par>
                                <p:cTn id="509" presetID="1" presetClass="entr" presetSubtype="0" fill="hold" grpId="0" nodeType="withEffect">
                                  <p:stCondLst>
                                    <p:cond delay="0"/>
                                  </p:stCondLst>
                                  <p:childTnLst>
                                    <p:set>
                                      <p:cBhvr>
                                        <p:cTn id="510" dur="1" fill="hold">
                                          <p:stCondLst>
                                            <p:cond delay="0"/>
                                          </p:stCondLst>
                                        </p:cTn>
                                        <p:tgtEl>
                                          <p:spTgt spid="148"/>
                                        </p:tgtEl>
                                        <p:attrNameLst>
                                          <p:attrName>style.visibility</p:attrName>
                                        </p:attrNameLst>
                                      </p:cBhvr>
                                      <p:to>
                                        <p:strVal val="visible"/>
                                      </p:to>
                                    </p:set>
                                  </p:childTnLst>
                                </p:cTn>
                              </p:par>
                            </p:childTnLst>
                          </p:cTn>
                        </p:par>
                      </p:childTnLst>
                    </p:cTn>
                  </p:par>
                  <p:par>
                    <p:cTn id="511" fill="hold">
                      <p:stCondLst>
                        <p:cond delay="indefinite"/>
                      </p:stCondLst>
                      <p:childTnLst>
                        <p:par>
                          <p:cTn id="512" fill="hold">
                            <p:stCondLst>
                              <p:cond delay="0"/>
                            </p:stCondLst>
                            <p:childTnLst>
                              <p:par>
                                <p:cTn id="513" presetID="1" presetClass="exit" presetSubtype="0" fill="hold" grpId="1" nodeType="clickEffect">
                                  <p:stCondLst>
                                    <p:cond delay="0"/>
                                  </p:stCondLst>
                                  <p:childTnLst>
                                    <p:set>
                                      <p:cBhvr>
                                        <p:cTn id="514" dur="1" fill="hold">
                                          <p:stCondLst>
                                            <p:cond delay="0"/>
                                          </p:stCondLst>
                                        </p:cTn>
                                        <p:tgtEl>
                                          <p:spTgt spid="148"/>
                                        </p:tgtEl>
                                        <p:attrNameLst>
                                          <p:attrName>style.visibility</p:attrName>
                                        </p:attrNameLst>
                                      </p:cBhvr>
                                      <p:to>
                                        <p:strVal val="hidden"/>
                                      </p:to>
                                    </p:set>
                                  </p:childTnLst>
                                </p:cTn>
                              </p:par>
                              <p:par>
                                <p:cTn id="515" presetID="1" presetClass="entr" presetSubtype="0" fill="hold" grpId="0" nodeType="withEffect">
                                  <p:stCondLst>
                                    <p:cond delay="0"/>
                                  </p:stCondLst>
                                  <p:childTnLst>
                                    <p:set>
                                      <p:cBhvr>
                                        <p:cTn id="516" dur="1" fill="hold">
                                          <p:stCondLst>
                                            <p:cond delay="0"/>
                                          </p:stCondLst>
                                        </p:cTn>
                                        <p:tgtEl>
                                          <p:spTgt spid="149"/>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grpId="1" nodeType="clickEffect">
                                  <p:stCondLst>
                                    <p:cond delay="0"/>
                                  </p:stCondLst>
                                  <p:childTnLst>
                                    <p:set>
                                      <p:cBhvr>
                                        <p:cTn id="520" dur="1" fill="hold">
                                          <p:stCondLst>
                                            <p:cond delay="0"/>
                                          </p:stCondLst>
                                        </p:cTn>
                                        <p:tgtEl>
                                          <p:spTgt spid="149"/>
                                        </p:tgtEl>
                                        <p:attrNameLst>
                                          <p:attrName>style.visibility</p:attrName>
                                        </p:attrNameLst>
                                      </p:cBhvr>
                                      <p:to>
                                        <p:strVal val="hidden"/>
                                      </p:to>
                                    </p:set>
                                  </p:childTnLst>
                                </p:cTn>
                              </p:par>
                              <p:par>
                                <p:cTn id="521" presetID="1" presetClass="entr" presetSubtype="0" fill="hold" grpId="0" nodeType="withEffect">
                                  <p:stCondLst>
                                    <p:cond delay="0"/>
                                  </p:stCondLst>
                                  <p:childTnLst>
                                    <p:set>
                                      <p:cBhvr>
                                        <p:cTn id="522" dur="1" fill="hold">
                                          <p:stCondLst>
                                            <p:cond delay="0"/>
                                          </p:stCondLst>
                                        </p:cTn>
                                        <p:tgtEl>
                                          <p:spTgt spid="145"/>
                                        </p:tgtEl>
                                        <p:attrNameLst>
                                          <p:attrName>style.visibility</p:attrName>
                                        </p:attrNameLst>
                                      </p:cBhvr>
                                      <p:to>
                                        <p:strVal val="visible"/>
                                      </p:to>
                                    </p:set>
                                  </p:childTnLst>
                                </p:cTn>
                              </p:par>
                            </p:childTnLst>
                          </p:cTn>
                        </p:par>
                      </p:childTnLst>
                    </p:cTn>
                  </p:par>
                  <p:par>
                    <p:cTn id="523" fill="hold">
                      <p:stCondLst>
                        <p:cond delay="indefinite"/>
                      </p:stCondLst>
                      <p:childTnLst>
                        <p:par>
                          <p:cTn id="524" fill="hold">
                            <p:stCondLst>
                              <p:cond delay="0"/>
                            </p:stCondLst>
                            <p:childTnLst>
                              <p:par>
                                <p:cTn id="525" presetID="1" presetClass="exit" presetSubtype="0" fill="hold" grpId="1" nodeType="clickEffect">
                                  <p:stCondLst>
                                    <p:cond delay="0"/>
                                  </p:stCondLst>
                                  <p:childTnLst>
                                    <p:set>
                                      <p:cBhvr>
                                        <p:cTn id="526" dur="1" fill="hold">
                                          <p:stCondLst>
                                            <p:cond delay="0"/>
                                          </p:stCondLst>
                                        </p:cTn>
                                        <p:tgtEl>
                                          <p:spTgt spid="145"/>
                                        </p:tgtEl>
                                        <p:attrNameLst>
                                          <p:attrName>style.visibility</p:attrName>
                                        </p:attrNameLst>
                                      </p:cBhvr>
                                      <p:to>
                                        <p:strVal val="hidden"/>
                                      </p:to>
                                    </p:set>
                                  </p:childTnLst>
                                </p:cTn>
                              </p:par>
                              <p:par>
                                <p:cTn id="527" presetID="1" presetClass="entr" presetSubtype="0" fill="hold" grpId="0" nodeType="withEffect">
                                  <p:stCondLst>
                                    <p:cond delay="0"/>
                                  </p:stCondLst>
                                  <p:childTnLst>
                                    <p:set>
                                      <p:cBhvr>
                                        <p:cTn id="528" dur="1" fill="hold">
                                          <p:stCondLst>
                                            <p:cond delay="0"/>
                                          </p:stCondLst>
                                        </p:cTn>
                                        <p:tgtEl>
                                          <p:spTgt spid="146"/>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46"/>
                                        </p:tgtEl>
                                        <p:attrNameLst>
                                          <p:attrName>style.visibility</p:attrName>
                                        </p:attrNameLst>
                                      </p:cBhvr>
                                      <p:to>
                                        <p:strVal val="hidden"/>
                                      </p:to>
                                    </p:set>
                                  </p:childTnLst>
                                </p:cTn>
                              </p:par>
                              <p:par>
                                <p:cTn id="533" presetID="1" presetClass="entr" presetSubtype="0" fill="hold" grpId="0" nodeType="withEffect">
                                  <p:stCondLst>
                                    <p:cond delay="0"/>
                                  </p:stCondLst>
                                  <p:childTnLst>
                                    <p:set>
                                      <p:cBhvr>
                                        <p:cTn id="534" dur="1" fill="hold">
                                          <p:stCondLst>
                                            <p:cond delay="0"/>
                                          </p:stCondLst>
                                        </p:cTn>
                                        <p:tgtEl>
                                          <p:spTgt spid="150"/>
                                        </p:tgtEl>
                                        <p:attrNameLst>
                                          <p:attrName>style.visibility</p:attrName>
                                        </p:attrNameLst>
                                      </p:cBhvr>
                                      <p:to>
                                        <p:strVal val="visible"/>
                                      </p:to>
                                    </p:set>
                                  </p:childTnLst>
                                </p:cTn>
                              </p:par>
                            </p:childTnLst>
                          </p:cTn>
                        </p:par>
                      </p:childTnLst>
                    </p:cTn>
                  </p:par>
                  <p:par>
                    <p:cTn id="535" fill="hold">
                      <p:stCondLst>
                        <p:cond delay="indefinite"/>
                      </p:stCondLst>
                      <p:childTnLst>
                        <p:par>
                          <p:cTn id="536" fill="hold">
                            <p:stCondLst>
                              <p:cond delay="0"/>
                            </p:stCondLst>
                            <p:childTnLst>
                              <p:par>
                                <p:cTn id="537" presetID="1" presetClass="exit" presetSubtype="0" fill="hold" grpId="1" nodeType="clickEffect">
                                  <p:stCondLst>
                                    <p:cond delay="0"/>
                                  </p:stCondLst>
                                  <p:childTnLst>
                                    <p:set>
                                      <p:cBhvr>
                                        <p:cTn id="538" dur="1" fill="hold">
                                          <p:stCondLst>
                                            <p:cond delay="0"/>
                                          </p:stCondLst>
                                        </p:cTn>
                                        <p:tgtEl>
                                          <p:spTgt spid="150"/>
                                        </p:tgtEl>
                                        <p:attrNameLst>
                                          <p:attrName>style.visibility</p:attrName>
                                        </p:attrNameLst>
                                      </p:cBhvr>
                                      <p:to>
                                        <p:strVal val="hidden"/>
                                      </p:to>
                                    </p:set>
                                  </p:childTnLst>
                                </p:cTn>
                              </p:par>
                              <p:par>
                                <p:cTn id="539" presetID="1" presetClass="entr" presetSubtype="0" fill="hold" grpId="0" nodeType="withEffect">
                                  <p:stCondLst>
                                    <p:cond delay="0"/>
                                  </p:stCondLst>
                                  <p:childTnLst>
                                    <p:set>
                                      <p:cBhvr>
                                        <p:cTn id="540" dur="1" fill="hold">
                                          <p:stCondLst>
                                            <p:cond delay="0"/>
                                          </p:stCondLst>
                                        </p:cTn>
                                        <p:tgtEl>
                                          <p:spTgt spid="151"/>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grpId="1" nodeType="clickEffect">
                                  <p:stCondLst>
                                    <p:cond delay="0"/>
                                  </p:stCondLst>
                                  <p:childTnLst>
                                    <p:set>
                                      <p:cBhvr>
                                        <p:cTn id="544" dur="1" fill="hold">
                                          <p:stCondLst>
                                            <p:cond delay="0"/>
                                          </p:stCondLst>
                                        </p:cTn>
                                        <p:tgtEl>
                                          <p:spTgt spid="151"/>
                                        </p:tgtEl>
                                        <p:attrNameLst>
                                          <p:attrName>style.visibility</p:attrName>
                                        </p:attrNameLst>
                                      </p:cBhvr>
                                      <p:to>
                                        <p:strVal val="hidden"/>
                                      </p:to>
                                    </p:set>
                                  </p:childTnLst>
                                </p:cTn>
                              </p:par>
                              <p:par>
                                <p:cTn id="545" presetID="1" presetClass="entr" presetSubtype="0" fill="hold" grpId="0" nodeType="withEffect">
                                  <p:stCondLst>
                                    <p:cond delay="0"/>
                                  </p:stCondLst>
                                  <p:childTnLst>
                                    <p:set>
                                      <p:cBhvr>
                                        <p:cTn id="546" dur="1" fill="hold">
                                          <p:stCondLst>
                                            <p:cond delay="0"/>
                                          </p:stCondLst>
                                        </p:cTn>
                                        <p:tgtEl>
                                          <p:spTgt spid="152"/>
                                        </p:tgtEl>
                                        <p:attrNameLst>
                                          <p:attrName>style.visibility</p:attrName>
                                        </p:attrNameLst>
                                      </p:cBhvr>
                                      <p:to>
                                        <p:strVal val="visible"/>
                                      </p:to>
                                    </p:set>
                                  </p:childTnLst>
                                </p:cTn>
                              </p:par>
                            </p:childTnLst>
                          </p:cTn>
                        </p:par>
                      </p:childTnLst>
                    </p:cTn>
                  </p:par>
                  <p:par>
                    <p:cTn id="547" fill="hold">
                      <p:stCondLst>
                        <p:cond delay="indefinite"/>
                      </p:stCondLst>
                      <p:childTnLst>
                        <p:par>
                          <p:cTn id="548" fill="hold">
                            <p:stCondLst>
                              <p:cond delay="0"/>
                            </p:stCondLst>
                            <p:childTnLst>
                              <p:par>
                                <p:cTn id="549" presetID="1" presetClass="exit" presetSubtype="0" fill="hold" grpId="1" nodeType="clickEffect">
                                  <p:stCondLst>
                                    <p:cond delay="0"/>
                                  </p:stCondLst>
                                  <p:childTnLst>
                                    <p:set>
                                      <p:cBhvr>
                                        <p:cTn id="550" dur="1" fill="hold">
                                          <p:stCondLst>
                                            <p:cond delay="0"/>
                                          </p:stCondLst>
                                        </p:cTn>
                                        <p:tgtEl>
                                          <p:spTgt spid="152"/>
                                        </p:tgtEl>
                                        <p:attrNameLst>
                                          <p:attrName>style.visibility</p:attrName>
                                        </p:attrNameLst>
                                      </p:cBhvr>
                                      <p:to>
                                        <p:strVal val="hidden"/>
                                      </p:to>
                                    </p:set>
                                  </p:childTnLst>
                                </p:cTn>
                              </p:par>
                              <p:par>
                                <p:cTn id="551" presetID="1" presetClass="entr" presetSubtype="0" fill="hold" grpId="0" nodeType="withEffect">
                                  <p:stCondLst>
                                    <p:cond delay="0"/>
                                  </p:stCondLst>
                                  <p:childTnLst>
                                    <p:set>
                                      <p:cBhvr>
                                        <p:cTn id="552" dur="1" fill="hold">
                                          <p:stCondLst>
                                            <p:cond delay="0"/>
                                          </p:stCondLst>
                                        </p:cTn>
                                        <p:tgtEl>
                                          <p:spTgt spid="153"/>
                                        </p:tgtEl>
                                        <p:attrNameLst>
                                          <p:attrName>style.visibility</p:attrName>
                                        </p:attrNameLst>
                                      </p:cBhvr>
                                      <p:to>
                                        <p:strVal val="visible"/>
                                      </p:to>
                                    </p:set>
                                  </p:childTnLst>
                                </p:cTn>
                              </p:par>
                            </p:childTnLst>
                          </p:cTn>
                        </p:par>
                      </p:childTnLst>
                    </p:cTn>
                  </p:par>
                  <p:par>
                    <p:cTn id="553" fill="hold">
                      <p:stCondLst>
                        <p:cond delay="indefinite"/>
                      </p:stCondLst>
                      <p:childTnLst>
                        <p:par>
                          <p:cTn id="554" fill="hold">
                            <p:stCondLst>
                              <p:cond delay="0"/>
                            </p:stCondLst>
                            <p:childTnLst>
                              <p:par>
                                <p:cTn id="555" presetID="1" presetClass="exit" presetSubtype="0" fill="hold" grpId="1" nodeType="clickEffect">
                                  <p:stCondLst>
                                    <p:cond delay="0"/>
                                  </p:stCondLst>
                                  <p:childTnLst>
                                    <p:set>
                                      <p:cBhvr>
                                        <p:cTn id="556" dur="1" fill="hold">
                                          <p:stCondLst>
                                            <p:cond delay="0"/>
                                          </p:stCondLst>
                                        </p:cTn>
                                        <p:tgtEl>
                                          <p:spTgt spid="153"/>
                                        </p:tgtEl>
                                        <p:attrNameLst>
                                          <p:attrName>style.visibility</p:attrName>
                                        </p:attrNameLst>
                                      </p:cBhvr>
                                      <p:to>
                                        <p:strVal val="hidden"/>
                                      </p:to>
                                    </p:set>
                                  </p:childTnLst>
                                </p:cTn>
                              </p:par>
                              <p:par>
                                <p:cTn id="557" presetID="1" presetClass="entr" presetSubtype="0" fill="hold" grpId="0" nodeType="withEffect">
                                  <p:stCondLst>
                                    <p:cond delay="0"/>
                                  </p:stCondLst>
                                  <p:childTnLst>
                                    <p:set>
                                      <p:cBhvr>
                                        <p:cTn id="558" dur="1" fill="hold">
                                          <p:stCondLst>
                                            <p:cond delay="0"/>
                                          </p:stCondLst>
                                        </p:cTn>
                                        <p:tgtEl>
                                          <p:spTgt spid="154"/>
                                        </p:tgtEl>
                                        <p:attrNameLst>
                                          <p:attrName>style.visibility</p:attrName>
                                        </p:attrNameLst>
                                      </p:cBhvr>
                                      <p:to>
                                        <p:strVal val="visible"/>
                                      </p:to>
                                    </p:set>
                                  </p:childTnLst>
                                </p:cTn>
                              </p:par>
                            </p:childTnLst>
                          </p:cTn>
                        </p:par>
                      </p:childTnLst>
                    </p:cTn>
                  </p:par>
                  <p:par>
                    <p:cTn id="559" fill="hold">
                      <p:stCondLst>
                        <p:cond delay="indefinite"/>
                      </p:stCondLst>
                      <p:childTnLst>
                        <p:par>
                          <p:cTn id="560" fill="hold">
                            <p:stCondLst>
                              <p:cond delay="0"/>
                            </p:stCondLst>
                            <p:childTnLst>
                              <p:par>
                                <p:cTn id="561" presetID="1" presetClass="exit" presetSubtype="0" fill="hold" grpId="1" nodeType="clickEffect">
                                  <p:stCondLst>
                                    <p:cond delay="0"/>
                                  </p:stCondLst>
                                  <p:childTnLst>
                                    <p:set>
                                      <p:cBhvr>
                                        <p:cTn id="562" dur="1" fill="hold">
                                          <p:stCondLst>
                                            <p:cond delay="0"/>
                                          </p:stCondLst>
                                        </p:cTn>
                                        <p:tgtEl>
                                          <p:spTgt spid="154"/>
                                        </p:tgtEl>
                                        <p:attrNameLst>
                                          <p:attrName>style.visibility</p:attrName>
                                        </p:attrNameLst>
                                      </p:cBhvr>
                                      <p:to>
                                        <p:strVal val="hidden"/>
                                      </p:to>
                                    </p:set>
                                  </p:childTnLst>
                                </p:cTn>
                              </p:par>
                              <p:par>
                                <p:cTn id="563" presetID="1" presetClass="entr" presetSubtype="0" fill="hold" grpId="0" nodeType="withEffect">
                                  <p:stCondLst>
                                    <p:cond delay="0"/>
                                  </p:stCondLst>
                                  <p:childTnLst>
                                    <p:set>
                                      <p:cBhvr>
                                        <p:cTn id="564" dur="1" fill="hold">
                                          <p:stCondLst>
                                            <p:cond delay="0"/>
                                          </p:stCondLst>
                                        </p:cTn>
                                        <p:tgtEl>
                                          <p:spTgt spid="170"/>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70"/>
                                        </p:tgtEl>
                                        <p:attrNameLst>
                                          <p:attrName>style.visibility</p:attrName>
                                        </p:attrNameLst>
                                      </p:cBhvr>
                                      <p:to>
                                        <p:strVal val="hidden"/>
                                      </p:to>
                                    </p:set>
                                  </p:childTnLst>
                                </p:cTn>
                              </p:par>
                              <p:par>
                                <p:cTn id="569" presetID="1" presetClass="entr" presetSubtype="0" fill="hold" grpId="0" nodeType="withEffect">
                                  <p:stCondLst>
                                    <p:cond delay="0"/>
                                  </p:stCondLst>
                                  <p:childTnLst>
                                    <p:set>
                                      <p:cBhvr>
                                        <p:cTn id="570" dur="1" fill="hold">
                                          <p:stCondLst>
                                            <p:cond delay="0"/>
                                          </p:stCondLst>
                                        </p:cTn>
                                        <p:tgtEl>
                                          <p:spTgt spid="171"/>
                                        </p:tgtEl>
                                        <p:attrNameLst>
                                          <p:attrName>style.visibility</p:attrName>
                                        </p:attrNameLst>
                                      </p:cBhvr>
                                      <p:to>
                                        <p:strVal val="visible"/>
                                      </p:to>
                                    </p:set>
                                  </p:childTnLst>
                                </p:cTn>
                              </p:par>
                            </p:childTnLst>
                          </p:cTn>
                        </p:par>
                      </p:childTnLst>
                    </p:cTn>
                  </p:par>
                  <p:par>
                    <p:cTn id="571" fill="hold">
                      <p:stCondLst>
                        <p:cond delay="indefinite"/>
                      </p:stCondLst>
                      <p:childTnLst>
                        <p:par>
                          <p:cTn id="572" fill="hold">
                            <p:stCondLst>
                              <p:cond delay="0"/>
                            </p:stCondLst>
                            <p:childTnLst>
                              <p:par>
                                <p:cTn id="573" presetID="1" presetClass="exit" presetSubtype="0" fill="hold" grpId="1" nodeType="clickEffect">
                                  <p:stCondLst>
                                    <p:cond delay="0"/>
                                  </p:stCondLst>
                                  <p:childTnLst>
                                    <p:set>
                                      <p:cBhvr>
                                        <p:cTn id="574" dur="1" fill="hold">
                                          <p:stCondLst>
                                            <p:cond delay="0"/>
                                          </p:stCondLst>
                                        </p:cTn>
                                        <p:tgtEl>
                                          <p:spTgt spid="171"/>
                                        </p:tgtEl>
                                        <p:attrNameLst>
                                          <p:attrName>style.visibility</p:attrName>
                                        </p:attrNameLst>
                                      </p:cBhvr>
                                      <p:to>
                                        <p:strVal val="hidden"/>
                                      </p:to>
                                    </p:set>
                                  </p:childTnLst>
                                </p:cTn>
                              </p:par>
                              <p:par>
                                <p:cTn id="575" presetID="1" presetClass="entr" presetSubtype="0" fill="hold" grpId="0" nodeType="withEffect">
                                  <p:stCondLst>
                                    <p:cond delay="0"/>
                                  </p:stCondLst>
                                  <p:childTnLst>
                                    <p:set>
                                      <p:cBhvr>
                                        <p:cTn id="576" dur="1" fill="hold">
                                          <p:stCondLst>
                                            <p:cond delay="0"/>
                                          </p:stCondLst>
                                        </p:cTn>
                                        <p:tgtEl>
                                          <p:spTgt spid="172"/>
                                        </p:tgtEl>
                                        <p:attrNameLst>
                                          <p:attrName>style.visibility</p:attrName>
                                        </p:attrNameLst>
                                      </p:cBhvr>
                                      <p:to>
                                        <p:strVal val="visible"/>
                                      </p:to>
                                    </p:set>
                                  </p:childTnLst>
                                </p:cTn>
                              </p:par>
                            </p:childTnLst>
                          </p:cTn>
                        </p:par>
                      </p:childTnLst>
                    </p:cTn>
                  </p:par>
                  <p:par>
                    <p:cTn id="577" fill="hold">
                      <p:stCondLst>
                        <p:cond delay="indefinite"/>
                      </p:stCondLst>
                      <p:childTnLst>
                        <p:par>
                          <p:cTn id="578" fill="hold">
                            <p:stCondLst>
                              <p:cond delay="0"/>
                            </p:stCondLst>
                            <p:childTnLst>
                              <p:par>
                                <p:cTn id="579" presetID="1" presetClass="exit" presetSubtype="0" fill="hold" grpId="1" nodeType="clickEffect">
                                  <p:stCondLst>
                                    <p:cond delay="0"/>
                                  </p:stCondLst>
                                  <p:childTnLst>
                                    <p:set>
                                      <p:cBhvr>
                                        <p:cTn id="580" dur="1" fill="hold">
                                          <p:stCondLst>
                                            <p:cond delay="0"/>
                                          </p:stCondLst>
                                        </p:cTn>
                                        <p:tgtEl>
                                          <p:spTgt spid="172"/>
                                        </p:tgtEl>
                                        <p:attrNameLst>
                                          <p:attrName>style.visibility</p:attrName>
                                        </p:attrNameLst>
                                      </p:cBhvr>
                                      <p:to>
                                        <p:strVal val="hidden"/>
                                      </p:to>
                                    </p:set>
                                  </p:childTnLst>
                                </p:cTn>
                              </p:par>
                            </p:childTnLst>
                          </p:cTn>
                        </p:par>
                      </p:childTnLst>
                    </p:cTn>
                  </p:par>
                  <p:par>
                    <p:cTn id="581" fill="hold">
                      <p:stCondLst>
                        <p:cond delay="indefinite"/>
                      </p:stCondLst>
                      <p:childTnLst>
                        <p:par>
                          <p:cTn id="582" fill="hold">
                            <p:stCondLst>
                              <p:cond delay="0"/>
                            </p:stCondLst>
                            <p:childTnLst>
                              <p:par>
                                <p:cTn id="583" presetID="1" presetClass="entr" presetSubtype="0" fill="hold" grpId="0" nodeType="clickEffect">
                                  <p:stCondLst>
                                    <p:cond delay="0"/>
                                  </p:stCondLst>
                                  <p:childTnLst>
                                    <p:set>
                                      <p:cBhvr>
                                        <p:cTn id="584" dur="1" fill="hold">
                                          <p:stCondLst>
                                            <p:cond delay="0"/>
                                          </p:stCondLst>
                                        </p:cTn>
                                        <p:tgtEl>
                                          <p:spTgt spid="173"/>
                                        </p:tgtEl>
                                        <p:attrNameLst>
                                          <p:attrName>style.visibility</p:attrName>
                                        </p:attrNameLst>
                                      </p:cBhvr>
                                      <p:to>
                                        <p:strVal val="visible"/>
                                      </p:to>
                                    </p:set>
                                  </p:childTnLst>
                                </p:cTn>
                              </p:par>
                            </p:childTnLst>
                          </p:cTn>
                        </p:par>
                      </p:childTnLst>
                    </p:cTn>
                  </p:par>
                  <p:par>
                    <p:cTn id="585" fill="hold">
                      <p:stCondLst>
                        <p:cond delay="indefinite"/>
                      </p:stCondLst>
                      <p:childTnLst>
                        <p:par>
                          <p:cTn id="586" fill="hold">
                            <p:stCondLst>
                              <p:cond delay="0"/>
                            </p:stCondLst>
                            <p:childTnLst>
                              <p:par>
                                <p:cTn id="587" presetID="1" presetClass="exit" presetSubtype="0" fill="hold" grpId="1" nodeType="clickEffect">
                                  <p:stCondLst>
                                    <p:cond delay="0"/>
                                  </p:stCondLst>
                                  <p:childTnLst>
                                    <p:set>
                                      <p:cBhvr>
                                        <p:cTn id="588"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89" restart="whenNotActive" fill="hold" evtFilter="cancelBubble" nodeType="interactiveSeq">
                <p:stCondLst>
                  <p:cond evt="onClick" delay="0">
                    <p:tgtEl>
                      <p:spTgt spid="69"/>
                    </p:tgtEl>
                  </p:cond>
                </p:stCondLst>
                <p:endSync evt="end" delay="0">
                  <p:rtn val="all"/>
                </p:endSync>
                <p:childTnLst>
                  <p:par>
                    <p:cTn id="590" fill="hold">
                      <p:stCondLst>
                        <p:cond delay="0"/>
                      </p:stCondLst>
                      <p:childTnLst>
                        <p:par>
                          <p:cTn id="591" fill="hold">
                            <p:stCondLst>
                              <p:cond delay="0"/>
                            </p:stCondLst>
                            <p:childTnLst>
                              <p:par>
                                <p:cTn id="592" presetID="10" presetClass="entr" presetSubtype="0" fill="hold" nodeType="clickEffect">
                                  <p:stCondLst>
                                    <p:cond delay="0"/>
                                  </p:stCondLst>
                                  <p:childTnLst>
                                    <p:set>
                                      <p:cBhvr>
                                        <p:cTn id="593" dur="1" fill="hold">
                                          <p:stCondLst>
                                            <p:cond delay="0"/>
                                          </p:stCondLst>
                                        </p:cTn>
                                        <p:tgtEl>
                                          <p:spTgt spid="71"/>
                                        </p:tgtEl>
                                        <p:attrNameLst>
                                          <p:attrName>style.visibility</p:attrName>
                                        </p:attrNameLst>
                                      </p:cBhvr>
                                      <p:to>
                                        <p:strVal val="visible"/>
                                      </p:to>
                                    </p:set>
                                    <p:animEffect transition="in" filter="fade">
                                      <p:cBhvr>
                                        <p:cTn id="594" dur="500"/>
                                        <p:tgtEl>
                                          <p:spTgt spid="71"/>
                                        </p:tgtEl>
                                      </p:cBhvr>
                                    </p:animEffect>
                                  </p:childTnLst>
                                </p:cTn>
                              </p:par>
                            </p:childTnLst>
                          </p:cTn>
                        </p:par>
                      </p:childTnLst>
                    </p:cTn>
                  </p:par>
                </p:childTnLst>
              </p:cTn>
              <p:nextCondLst>
                <p:cond evt="onClick" delay="0">
                  <p:tgtEl>
                    <p:spTgt spid="69"/>
                  </p:tgtEl>
                </p:cond>
              </p:nextCondLst>
            </p:seq>
            <p:seq concurrent="1" nextAc="seek">
              <p:cTn id="595" restart="whenNotActive" fill="hold" evtFilter="cancelBubble" nodeType="interactiveSeq">
                <p:stCondLst>
                  <p:cond evt="onClick" delay="0">
                    <p:tgtEl>
                      <p:spTgt spid="71"/>
                    </p:tgtEl>
                  </p:cond>
                </p:stCondLst>
                <p:endSync evt="end" delay="0">
                  <p:rtn val="all"/>
                </p:endSync>
                <p:childTnLst>
                  <p:par>
                    <p:cTn id="596" fill="hold">
                      <p:stCondLst>
                        <p:cond delay="0"/>
                      </p:stCondLst>
                      <p:childTnLst>
                        <p:par>
                          <p:cTn id="597" fill="hold">
                            <p:stCondLst>
                              <p:cond delay="0"/>
                            </p:stCondLst>
                            <p:childTnLst>
                              <p:par>
                                <p:cTn id="598" presetID="10" presetClass="exit" presetSubtype="0" fill="hold" nodeType="clickEffect">
                                  <p:stCondLst>
                                    <p:cond delay="0"/>
                                  </p:stCondLst>
                                  <p:childTnLst>
                                    <p:animEffect transition="out" filter="fade">
                                      <p:cBhvr>
                                        <p:cTn id="599" dur="500"/>
                                        <p:tgtEl>
                                          <p:spTgt spid="71"/>
                                        </p:tgtEl>
                                      </p:cBhvr>
                                    </p:animEffect>
                                    <p:set>
                                      <p:cBhvr>
                                        <p:cTn id="600"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01" restart="whenNotActive" fill="hold" evtFilter="cancelBubble" nodeType="interactiveSeq">
                <p:stCondLst>
                  <p:cond evt="onClick" delay="0">
                    <p:tgtEl>
                      <p:spTgt spid="70"/>
                    </p:tgtEl>
                  </p:cond>
                </p:stCondLst>
                <p:endSync evt="end" delay="0">
                  <p:rtn val="all"/>
                </p:endSync>
                <p:childTnLst>
                  <p:par>
                    <p:cTn id="602" fill="hold">
                      <p:stCondLst>
                        <p:cond delay="0"/>
                      </p:stCondLst>
                      <p:childTnLst>
                        <p:par>
                          <p:cTn id="603" fill="hold">
                            <p:stCondLst>
                              <p:cond delay="0"/>
                            </p:stCondLst>
                            <p:childTnLst>
                              <p:par>
                                <p:cTn id="604" presetID="10" presetClass="entr" presetSubtype="0" fill="hold" nodeType="clickEffect">
                                  <p:stCondLst>
                                    <p:cond delay="0"/>
                                  </p:stCondLst>
                                  <p:childTnLst>
                                    <p:set>
                                      <p:cBhvr>
                                        <p:cTn id="605" dur="1" fill="hold">
                                          <p:stCondLst>
                                            <p:cond delay="0"/>
                                          </p:stCondLst>
                                        </p:cTn>
                                        <p:tgtEl>
                                          <p:spTgt spid="72"/>
                                        </p:tgtEl>
                                        <p:attrNameLst>
                                          <p:attrName>style.visibility</p:attrName>
                                        </p:attrNameLst>
                                      </p:cBhvr>
                                      <p:to>
                                        <p:strVal val="visible"/>
                                      </p:to>
                                    </p:set>
                                    <p:animEffect transition="in" filter="fade">
                                      <p:cBhvr>
                                        <p:cTn id="606" dur="500"/>
                                        <p:tgtEl>
                                          <p:spTgt spid="72"/>
                                        </p:tgtEl>
                                      </p:cBhvr>
                                    </p:animEffect>
                                  </p:childTnLst>
                                </p:cTn>
                              </p:par>
                            </p:childTnLst>
                          </p:cTn>
                        </p:par>
                      </p:childTnLst>
                    </p:cTn>
                  </p:par>
                </p:childTnLst>
              </p:cTn>
              <p:nextCondLst>
                <p:cond evt="onClick" delay="0">
                  <p:tgtEl>
                    <p:spTgt spid="70"/>
                  </p:tgtEl>
                </p:cond>
              </p:nextCondLst>
            </p:seq>
            <p:seq concurrent="1" nextAc="seek">
              <p:cTn id="607" restart="whenNotActive" fill="hold" evtFilter="cancelBubble" nodeType="interactiveSeq">
                <p:stCondLst>
                  <p:cond evt="onClick" delay="0">
                    <p:tgtEl>
                      <p:spTgt spid="72"/>
                    </p:tgtEl>
                  </p:cond>
                </p:stCondLst>
                <p:endSync evt="end" delay="0">
                  <p:rtn val="all"/>
                </p:endSync>
                <p:childTnLst>
                  <p:par>
                    <p:cTn id="608" fill="hold">
                      <p:stCondLst>
                        <p:cond delay="0"/>
                      </p:stCondLst>
                      <p:childTnLst>
                        <p:par>
                          <p:cTn id="609" fill="hold">
                            <p:stCondLst>
                              <p:cond delay="0"/>
                            </p:stCondLst>
                            <p:childTnLst>
                              <p:par>
                                <p:cTn id="610" presetID="10" presetClass="exit" presetSubtype="0" fill="hold" nodeType="clickEffect">
                                  <p:stCondLst>
                                    <p:cond delay="0"/>
                                  </p:stCondLst>
                                  <p:childTnLst>
                                    <p:animEffect transition="out" filter="fade">
                                      <p:cBhvr>
                                        <p:cTn id="611" dur="500"/>
                                        <p:tgtEl>
                                          <p:spTgt spid="72"/>
                                        </p:tgtEl>
                                      </p:cBhvr>
                                    </p:animEffect>
                                    <p:set>
                                      <p:cBhvr>
                                        <p:cTn id="612"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3886431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1802" end="1739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49" name="شكل حر: شكل 48">
            <a:extLst>
              <a:ext uri="{FF2B5EF4-FFF2-40B4-BE49-F238E27FC236}">
                <a16:creationId xmlns:a16="http://schemas.microsoft.com/office/drawing/2014/main" id="{004ACEBE-DB72-4A70-84CE-2A417E72E366}"/>
              </a:ext>
            </a:extLst>
          </p:cNvPr>
          <p:cNvSpPr/>
          <p:nvPr/>
        </p:nvSpPr>
        <p:spPr>
          <a:xfrm flipH="1">
            <a:off x="13226862" y="-4723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0" name="شكل حر: شكل 49">
            <a:extLst>
              <a:ext uri="{FF2B5EF4-FFF2-40B4-BE49-F238E27FC236}">
                <a16:creationId xmlns:a16="http://schemas.microsoft.com/office/drawing/2014/main" id="{59AF56A2-28B9-4238-A542-CC5BC9F23000}"/>
              </a:ext>
            </a:extLst>
          </p:cNvPr>
          <p:cNvSpPr/>
          <p:nvPr/>
        </p:nvSpPr>
        <p:spPr>
          <a:xfrm flipH="1">
            <a:off x="13226862" y="171149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1" name="شكل حر: شكل 50">
            <a:extLst>
              <a:ext uri="{FF2B5EF4-FFF2-40B4-BE49-F238E27FC236}">
                <a16:creationId xmlns:a16="http://schemas.microsoft.com/office/drawing/2014/main" id="{70AF6C6A-8E14-412D-8B61-0C8277A0313C}"/>
              </a:ext>
            </a:extLst>
          </p:cNvPr>
          <p:cNvSpPr/>
          <p:nvPr/>
        </p:nvSpPr>
        <p:spPr>
          <a:xfrm flipH="1">
            <a:off x="13226862" y="184677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جَ</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2" name="شكل حر: شكل 51">
            <a:extLst>
              <a:ext uri="{FF2B5EF4-FFF2-40B4-BE49-F238E27FC236}">
                <a16:creationId xmlns:a16="http://schemas.microsoft.com/office/drawing/2014/main" id="{664A233E-BA7C-426B-991A-8E7ECC9020BD}"/>
              </a:ext>
            </a:extLst>
          </p:cNvPr>
          <p:cNvSpPr/>
          <p:nvPr/>
        </p:nvSpPr>
        <p:spPr>
          <a:xfrm flipH="1">
            <a:off x="13226862" y="56156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3" name="شكل حر: شكل 52">
            <a:extLst>
              <a:ext uri="{FF2B5EF4-FFF2-40B4-BE49-F238E27FC236}">
                <a16:creationId xmlns:a16="http://schemas.microsoft.com/office/drawing/2014/main" id="{0B9FE927-BE39-4759-8FF8-69F9CEDF390F}"/>
              </a:ext>
            </a:extLst>
          </p:cNvPr>
          <p:cNvSpPr/>
          <p:nvPr/>
        </p:nvSpPr>
        <p:spPr>
          <a:xfrm flipH="1">
            <a:off x="13226862" y="211733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4" name="شكل حر: شكل 53">
            <a:extLst>
              <a:ext uri="{FF2B5EF4-FFF2-40B4-BE49-F238E27FC236}">
                <a16:creationId xmlns:a16="http://schemas.microsoft.com/office/drawing/2014/main" id="{2A6F080E-02B0-4458-AC93-641B20783B28}"/>
              </a:ext>
            </a:extLst>
          </p:cNvPr>
          <p:cNvSpPr/>
          <p:nvPr/>
        </p:nvSpPr>
        <p:spPr>
          <a:xfrm flipH="1">
            <a:off x="13226862" y="49390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5" name="شكل حر: شكل 54">
            <a:extLst>
              <a:ext uri="{FF2B5EF4-FFF2-40B4-BE49-F238E27FC236}">
                <a16:creationId xmlns:a16="http://schemas.microsoft.com/office/drawing/2014/main" id="{DFB7613F-3840-4F3E-B15F-4CA5104F1D08}"/>
              </a:ext>
            </a:extLst>
          </p:cNvPr>
          <p:cNvSpPr/>
          <p:nvPr/>
        </p:nvSpPr>
        <p:spPr>
          <a:xfrm flipH="1">
            <a:off x="13226862" y="26584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6" name="شكل حر: شكل 55">
            <a:extLst>
              <a:ext uri="{FF2B5EF4-FFF2-40B4-BE49-F238E27FC236}">
                <a16:creationId xmlns:a16="http://schemas.microsoft.com/office/drawing/2014/main" id="{A9B8FECD-893D-4F11-969F-66EECF33B17B}"/>
              </a:ext>
            </a:extLst>
          </p:cNvPr>
          <p:cNvSpPr/>
          <p:nvPr/>
        </p:nvSpPr>
        <p:spPr>
          <a:xfrm flipH="1">
            <a:off x="13226862" y="22333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7" name="شكل حر: شكل 56">
            <a:extLst>
              <a:ext uri="{FF2B5EF4-FFF2-40B4-BE49-F238E27FC236}">
                <a16:creationId xmlns:a16="http://schemas.microsoft.com/office/drawing/2014/main" id="{95E1A3D8-D520-4F42-97AD-F711A395150A}"/>
              </a:ext>
            </a:extLst>
          </p:cNvPr>
          <p:cNvSpPr/>
          <p:nvPr/>
        </p:nvSpPr>
        <p:spPr>
          <a:xfrm flipH="1">
            <a:off x="13226862" y="35862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8" name="شكل حر: شكل 57">
            <a:extLst>
              <a:ext uri="{FF2B5EF4-FFF2-40B4-BE49-F238E27FC236}">
                <a16:creationId xmlns:a16="http://schemas.microsoft.com/office/drawing/2014/main" id="{294BE2A5-D5D7-461C-BBFE-B8619302F814}"/>
              </a:ext>
            </a:extLst>
          </p:cNvPr>
          <p:cNvSpPr/>
          <p:nvPr/>
        </p:nvSpPr>
        <p:spPr>
          <a:xfrm flipH="1">
            <a:off x="13226862" y="25231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59" name="شكل حر: شكل 58">
            <a:extLst>
              <a:ext uri="{FF2B5EF4-FFF2-40B4-BE49-F238E27FC236}">
                <a16:creationId xmlns:a16="http://schemas.microsoft.com/office/drawing/2014/main" id="{458E9F5A-549C-4E40-8CFD-325291A18A51}"/>
              </a:ext>
            </a:extLst>
          </p:cNvPr>
          <p:cNvSpPr/>
          <p:nvPr/>
        </p:nvSpPr>
        <p:spPr>
          <a:xfrm flipH="1">
            <a:off x="13226862" y="103505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0" name="شكل حر: شكل 59">
            <a:extLst>
              <a:ext uri="{FF2B5EF4-FFF2-40B4-BE49-F238E27FC236}">
                <a16:creationId xmlns:a16="http://schemas.microsoft.com/office/drawing/2014/main" id="{02F12D89-0952-4007-A8B8-95FA80854208}"/>
              </a:ext>
            </a:extLst>
          </p:cNvPr>
          <p:cNvSpPr/>
          <p:nvPr/>
        </p:nvSpPr>
        <p:spPr>
          <a:xfrm flipH="1">
            <a:off x="13226862" y="117034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نَ</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1" name="شكل حر: شكل 60">
            <a:extLst>
              <a:ext uri="{FF2B5EF4-FFF2-40B4-BE49-F238E27FC236}">
                <a16:creationId xmlns:a16="http://schemas.microsoft.com/office/drawing/2014/main" id="{9166E2AB-A180-4E50-B311-2A375BDACA42}"/>
              </a:ext>
            </a:extLst>
          </p:cNvPr>
          <p:cNvSpPr/>
          <p:nvPr/>
        </p:nvSpPr>
        <p:spPr>
          <a:xfrm flipH="1">
            <a:off x="13226862" y="292906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2" name="شكل حر: شكل 61">
            <a:extLst>
              <a:ext uri="{FF2B5EF4-FFF2-40B4-BE49-F238E27FC236}">
                <a16:creationId xmlns:a16="http://schemas.microsoft.com/office/drawing/2014/main" id="{C6C6A5C9-789A-4CD5-ACAC-0179B9027659}"/>
              </a:ext>
            </a:extLst>
          </p:cNvPr>
          <p:cNvSpPr/>
          <p:nvPr/>
        </p:nvSpPr>
        <p:spPr>
          <a:xfrm flipH="1">
            <a:off x="13226862" y="144091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3" name="شكل حر: شكل 62">
            <a:extLst>
              <a:ext uri="{FF2B5EF4-FFF2-40B4-BE49-F238E27FC236}">
                <a16:creationId xmlns:a16="http://schemas.microsoft.com/office/drawing/2014/main" id="{BAA058EF-4D7F-45CC-AC60-C7FC7A3571E2}"/>
              </a:ext>
            </a:extLst>
          </p:cNvPr>
          <p:cNvSpPr/>
          <p:nvPr/>
        </p:nvSpPr>
        <p:spPr>
          <a:xfrm flipH="1">
            <a:off x="13226862" y="157620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4" name="شكل حر: شكل 63">
            <a:extLst>
              <a:ext uri="{FF2B5EF4-FFF2-40B4-BE49-F238E27FC236}">
                <a16:creationId xmlns:a16="http://schemas.microsoft.com/office/drawing/2014/main" id="{87DD3E73-778B-40D2-8503-4C7FF7149E19}"/>
              </a:ext>
            </a:extLst>
          </p:cNvPr>
          <p:cNvSpPr/>
          <p:nvPr/>
        </p:nvSpPr>
        <p:spPr>
          <a:xfrm flipH="1">
            <a:off x="13226862" y="306434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5" name="شكل حر: شكل 64">
            <a:extLst>
              <a:ext uri="{FF2B5EF4-FFF2-40B4-BE49-F238E27FC236}">
                <a16:creationId xmlns:a16="http://schemas.microsoft.com/office/drawing/2014/main" id="{55C2FA89-DBC3-43CF-86D7-396F7546C07D}"/>
              </a:ext>
            </a:extLst>
          </p:cNvPr>
          <p:cNvSpPr/>
          <p:nvPr/>
        </p:nvSpPr>
        <p:spPr>
          <a:xfrm flipH="1">
            <a:off x="13226862" y="89977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6" name="شكل حر: شكل 65">
            <a:extLst>
              <a:ext uri="{FF2B5EF4-FFF2-40B4-BE49-F238E27FC236}">
                <a16:creationId xmlns:a16="http://schemas.microsoft.com/office/drawing/2014/main" id="{58BD56A2-E7AB-40B5-89E8-EBCA52003ECB}"/>
              </a:ext>
            </a:extLst>
          </p:cNvPr>
          <p:cNvSpPr/>
          <p:nvPr/>
        </p:nvSpPr>
        <p:spPr>
          <a:xfrm flipH="1">
            <a:off x="13226862" y="198206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7" name="شكل حر: شكل 66">
            <a:extLst>
              <a:ext uri="{FF2B5EF4-FFF2-40B4-BE49-F238E27FC236}">
                <a16:creationId xmlns:a16="http://schemas.microsoft.com/office/drawing/2014/main" id="{5D254114-8EB8-465D-9E7F-0E3CD2B6015E}"/>
              </a:ext>
            </a:extLst>
          </p:cNvPr>
          <p:cNvSpPr/>
          <p:nvPr/>
        </p:nvSpPr>
        <p:spPr>
          <a:xfrm flipH="1">
            <a:off x="13226862" y="-18252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68" name="شكل حر: شكل 67">
            <a:extLst>
              <a:ext uri="{FF2B5EF4-FFF2-40B4-BE49-F238E27FC236}">
                <a16:creationId xmlns:a16="http://schemas.microsoft.com/office/drawing/2014/main" id="{D14C5658-E656-49F3-977C-6F975FBDCEC2}"/>
              </a:ext>
            </a:extLst>
          </p:cNvPr>
          <p:cNvSpPr/>
          <p:nvPr/>
        </p:nvSpPr>
        <p:spPr>
          <a:xfrm flipH="1">
            <a:off x="13226862" y="62919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3" name="شكل حر: شكل 72">
            <a:extLst>
              <a:ext uri="{FF2B5EF4-FFF2-40B4-BE49-F238E27FC236}">
                <a16:creationId xmlns:a16="http://schemas.microsoft.com/office/drawing/2014/main" id="{BB11D050-45E0-4166-B768-A1C30040DA71}"/>
              </a:ext>
            </a:extLst>
          </p:cNvPr>
          <p:cNvSpPr/>
          <p:nvPr/>
        </p:nvSpPr>
        <p:spPr>
          <a:xfrm flipH="1">
            <a:off x="13226862" y="76448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4" name="شكل حر: شكل 73">
            <a:extLst>
              <a:ext uri="{FF2B5EF4-FFF2-40B4-BE49-F238E27FC236}">
                <a16:creationId xmlns:a16="http://schemas.microsoft.com/office/drawing/2014/main" id="{4B036C7D-4EED-4115-B528-50B405BF23FA}"/>
              </a:ext>
            </a:extLst>
          </p:cNvPr>
          <p:cNvSpPr/>
          <p:nvPr/>
        </p:nvSpPr>
        <p:spPr>
          <a:xfrm flipH="1">
            <a:off x="13226862" y="8804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5" name="شكل حر: شكل 74">
            <a:extLst>
              <a:ext uri="{FF2B5EF4-FFF2-40B4-BE49-F238E27FC236}">
                <a16:creationId xmlns:a16="http://schemas.microsoft.com/office/drawing/2014/main" id="{AE634E8D-9CCA-4909-A4D9-2C4F5516BA62}"/>
              </a:ext>
            </a:extLst>
          </p:cNvPr>
          <p:cNvSpPr/>
          <p:nvPr/>
        </p:nvSpPr>
        <p:spPr>
          <a:xfrm flipH="1">
            <a:off x="13226862" y="211735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6" name="شكل حر: شكل 75">
            <a:extLst>
              <a:ext uri="{FF2B5EF4-FFF2-40B4-BE49-F238E27FC236}">
                <a16:creationId xmlns:a16="http://schemas.microsoft.com/office/drawing/2014/main" id="{F5290CB2-6648-4ECC-A727-297A727A3AE8}"/>
              </a:ext>
            </a:extLst>
          </p:cNvPr>
          <p:cNvSpPr/>
          <p:nvPr/>
        </p:nvSpPr>
        <p:spPr>
          <a:xfrm flipH="1">
            <a:off x="13226862" y="225264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7" name="شكل حر: شكل 76">
            <a:extLst>
              <a:ext uri="{FF2B5EF4-FFF2-40B4-BE49-F238E27FC236}">
                <a16:creationId xmlns:a16="http://schemas.microsoft.com/office/drawing/2014/main" id="{C7169296-BE2C-41E5-9205-DE4A61C4DAB3}"/>
              </a:ext>
            </a:extLst>
          </p:cNvPr>
          <p:cNvSpPr/>
          <p:nvPr/>
        </p:nvSpPr>
        <p:spPr>
          <a:xfrm flipH="1">
            <a:off x="13226862" y="130563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8" name="شكل حر: شكل 77">
            <a:extLst>
              <a:ext uri="{FF2B5EF4-FFF2-40B4-BE49-F238E27FC236}">
                <a16:creationId xmlns:a16="http://schemas.microsoft.com/office/drawing/2014/main" id="{84CA98EF-144D-4A6A-845D-A824594FB39F}"/>
              </a:ext>
            </a:extLst>
          </p:cNvPr>
          <p:cNvSpPr/>
          <p:nvPr/>
        </p:nvSpPr>
        <p:spPr>
          <a:xfrm flipH="1">
            <a:off x="13226862" y="252321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79" name="شكل حر: شكل 78">
            <a:extLst>
              <a:ext uri="{FF2B5EF4-FFF2-40B4-BE49-F238E27FC236}">
                <a16:creationId xmlns:a16="http://schemas.microsoft.com/office/drawing/2014/main" id="{850C38FB-7574-4F6D-9C35-0B534DA01CF5}"/>
              </a:ext>
            </a:extLst>
          </p:cNvPr>
          <p:cNvSpPr/>
          <p:nvPr/>
        </p:nvSpPr>
        <p:spPr>
          <a:xfrm flipH="1">
            <a:off x="13226862" y="265850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0" name="شكل حر: شكل 79">
            <a:extLst>
              <a:ext uri="{FF2B5EF4-FFF2-40B4-BE49-F238E27FC236}">
                <a16:creationId xmlns:a16="http://schemas.microsoft.com/office/drawing/2014/main" id="{27619EFA-66B2-4D19-87D4-902A25D8E92E}"/>
              </a:ext>
            </a:extLst>
          </p:cNvPr>
          <p:cNvSpPr/>
          <p:nvPr/>
        </p:nvSpPr>
        <p:spPr>
          <a:xfrm flipH="1">
            <a:off x="13226862" y="238792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1" name="شكل حر: شكل 80">
            <a:extLst>
              <a:ext uri="{FF2B5EF4-FFF2-40B4-BE49-F238E27FC236}">
                <a16:creationId xmlns:a16="http://schemas.microsoft.com/office/drawing/2014/main" id="{686F6803-47AE-4038-9AA6-C023794CABDD}"/>
              </a:ext>
            </a:extLst>
          </p:cNvPr>
          <p:cNvSpPr/>
          <p:nvPr/>
        </p:nvSpPr>
        <p:spPr>
          <a:xfrm flipH="1">
            <a:off x="13226862" y="292907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2" name="شكل حر: شكل 81">
            <a:extLst>
              <a:ext uri="{FF2B5EF4-FFF2-40B4-BE49-F238E27FC236}">
                <a16:creationId xmlns:a16="http://schemas.microsoft.com/office/drawing/2014/main" id="{8C0B1816-94F7-4E2E-AA07-8D92CAFEC9D3}"/>
              </a:ext>
            </a:extLst>
          </p:cNvPr>
          <p:cNvSpPr/>
          <p:nvPr/>
        </p:nvSpPr>
        <p:spPr>
          <a:xfrm flipH="1">
            <a:off x="13226862" y="-38544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بَ</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3" name="شكل حر: شكل 82">
            <a:extLst>
              <a:ext uri="{FF2B5EF4-FFF2-40B4-BE49-F238E27FC236}">
                <a16:creationId xmlns:a16="http://schemas.microsoft.com/office/drawing/2014/main" id="{0B995518-7444-4527-B1BE-77523094BBD3}"/>
              </a:ext>
            </a:extLst>
          </p:cNvPr>
          <p:cNvSpPr/>
          <p:nvPr/>
        </p:nvSpPr>
        <p:spPr>
          <a:xfrm flipH="1">
            <a:off x="13226862" y="279378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4" name="شكل حر: شكل 83">
            <a:extLst>
              <a:ext uri="{FF2B5EF4-FFF2-40B4-BE49-F238E27FC236}">
                <a16:creationId xmlns:a16="http://schemas.microsoft.com/office/drawing/2014/main" id="{05527ADE-3657-4B0C-AF18-575A94366554}"/>
              </a:ext>
            </a:extLst>
          </p:cNvPr>
          <p:cNvSpPr/>
          <p:nvPr/>
        </p:nvSpPr>
        <p:spPr>
          <a:xfrm flipH="1">
            <a:off x="13226862" y="-11486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5" name="شكل حر: شكل 84">
            <a:extLst>
              <a:ext uri="{FF2B5EF4-FFF2-40B4-BE49-F238E27FC236}">
                <a16:creationId xmlns:a16="http://schemas.microsoft.com/office/drawing/2014/main" id="{3135999F-B41A-46AC-8F92-03DF474376AA}"/>
              </a:ext>
            </a:extLst>
          </p:cNvPr>
          <p:cNvSpPr/>
          <p:nvPr/>
        </p:nvSpPr>
        <p:spPr>
          <a:xfrm flipH="1">
            <a:off x="13226862" y="2042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6" name="شكل حر: شكل 85">
            <a:extLst>
              <a:ext uri="{FF2B5EF4-FFF2-40B4-BE49-F238E27FC236}">
                <a16:creationId xmlns:a16="http://schemas.microsoft.com/office/drawing/2014/main" id="{AD47EE85-71DE-40A1-874A-BB02F062B690}"/>
              </a:ext>
            </a:extLst>
          </p:cNvPr>
          <p:cNvSpPr/>
          <p:nvPr/>
        </p:nvSpPr>
        <p:spPr>
          <a:xfrm flipH="1">
            <a:off x="13226862" y="-25015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7" name="شكل حر: شكل 86">
            <a:extLst>
              <a:ext uri="{FF2B5EF4-FFF2-40B4-BE49-F238E27FC236}">
                <a16:creationId xmlns:a16="http://schemas.microsoft.com/office/drawing/2014/main" id="{34EF7CA5-C5A7-4C24-A01D-4787E1DD3A78}"/>
              </a:ext>
            </a:extLst>
          </p:cNvPr>
          <p:cNvSpPr/>
          <p:nvPr/>
        </p:nvSpPr>
        <p:spPr>
          <a:xfrm flipH="1">
            <a:off x="13226862" y="29099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8" name="شكل حر: شكل 87">
            <a:extLst>
              <a:ext uri="{FF2B5EF4-FFF2-40B4-BE49-F238E27FC236}">
                <a16:creationId xmlns:a16="http://schemas.microsoft.com/office/drawing/2014/main" id="{D2FC2206-8807-4C0B-96B6-CFA4EFEC5101}"/>
              </a:ext>
            </a:extLst>
          </p:cNvPr>
          <p:cNvSpPr/>
          <p:nvPr/>
        </p:nvSpPr>
        <p:spPr>
          <a:xfrm flipH="1">
            <a:off x="13226862" y="42628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89" name="شكل حر: شكل 88">
            <a:extLst>
              <a:ext uri="{FF2B5EF4-FFF2-40B4-BE49-F238E27FC236}">
                <a16:creationId xmlns:a16="http://schemas.microsoft.com/office/drawing/2014/main" id="{828885CC-85CA-49F8-8B71-999562C0A8BA}"/>
              </a:ext>
            </a:extLst>
          </p:cNvPr>
          <p:cNvSpPr/>
          <p:nvPr/>
        </p:nvSpPr>
        <p:spPr>
          <a:xfrm flipH="1">
            <a:off x="13226862" y="15570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0" name="شكل حر: شكل 89">
            <a:extLst>
              <a:ext uri="{FF2B5EF4-FFF2-40B4-BE49-F238E27FC236}">
                <a16:creationId xmlns:a16="http://schemas.microsoft.com/office/drawing/2014/main" id="{DC2BFDD6-391E-4862-876E-4B59E2ADD921}"/>
              </a:ext>
            </a:extLst>
          </p:cNvPr>
          <p:cNvSpPr/>
          <p:nvPr/>
        </p:nvSpPr>
        <p:spPr>
          <a:xfrm flipH="1">
            <a:off x="13226862" y="83214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1" name="شكل حر: شكل 90">
            <a:extLst>
              <a:ext uri="{FF2B5EF4-FFF2-40B4-BE49-F238E27FC236}">
                <a16:creationId xmlns:a16="http://schemas.microsoft.com/office/drawing/2014/main" id="{A20F0DFF-2CFA-4B7B-B58A-70C2BD156A9C}"/>
              </a:ext>
            </a:extLst>
          </p:cNvPr>
          <p:cNvSpPr/>
          <p:nvPr/>
        </p:nvSpPr>
        <p:spPr>
          <a:xfrm flipH="1">
            <a:off x="13226862" y="96742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2" name="شكل حر: شكل 91">
            <a:extLst>
              <a:ext uri="{FF2B5EF4-FFF2-40B4-BE49-F238E27FC236}">
                <a16:creationId xmlns:a16="http://schemas.microsoft.com/office/drawing/2014/main" id="{9BDFFB66-69AE-437F-92F5-B3C0FBA43D26}"/>
              </a:ext>
            </a:extLst>
          </p:cNvPr>
          <p:cNvSpPr/>
          <p:nvPr/>
        </p:nvSpPr>
        <p:spPr>
          <a:xfrm flipH="1">
            <a:off x="13226862" y="69685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3" name="شكل حر: شكل 92">
            <a:extLst>
              <a:ext uri="{FF2B5EF4-FFF2-40B4-BE49-F238E27FC236}">
                <a16:creationId xmlns:a16="http://schemas.microsoft.com/office/drawing/2014/main" id="{1B74FC72-FD5D-4945-A5B2-1B037BBA5751}"/>
              </a:ext>
            </a:extLst>
          </p:cNvPr>
          <p:cNvSpPr/>
          <p:nvPr/>
        </p:nvSpPr>
        <p:spPr>
          <a:xfrm flipH="1">
            <a:off x="13226862" y="12380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4" name="شكل حر: شكل 93">
            <a:extLst>
              <a:ext uri="{FF2B5EF4-FFF2-40B4-BE49-F238E27FC236}">
                <a16:creationId xmlns:a16="http://schemas.microsoft.com/office/drawing/2014/main" id="{A2F5AEF2-0C34-40AC-8816-EF12ABA9E6D2}"/>
              </a:ext>
            </a:extLst>
          </p:cNvPr>
          <p:cNvSpPr/>
          <p:nvPr/>
        </p:nvSpPr>
        <p:spPr>
          <a:xfrm flipH="1">
            <a:off x="13226862" y="137329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6" name="شكل حر: شكل 95">
            <a:extLst>
              <a:ext uri="{FF2B5EF4-FFF2-40B4-BE49-F238E27FC236}">
                <a16:creationId xmlns:a16="http://schemas.microsoft.com/office/drawing/2014/main" id="{3272AD21-0EB4-41E8-B301-F7F7E1341D49}"/>
              </a:ext>
            </a:extLst>
          </p:cNvPr>
          <p:cNvSpPr/>
          <p:nvPr/>
        </p:nvSpPr>
        <p:spPr>
          <a:xfrm flipH="1">
            <a:off x="13226862" y="110271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7" name="شكل حر: شكل 96">
            <a:extLst>
              <a:ext uri="{FF2B5EF4-FFF2-40B4-BE49-F238E27FC236}">
                <a16:creationId xmlns:a16="http://schemas.microsoft.com/office/drawing/2014/main" id="{29B2C71E-1E4F-482D-A66E-E4B78782AD5D}"/>
              </a:ext>
            </a:extLst>
          </p:cNvPr>
          <p:cNvSpPr/>
          <p:nvPr/>
        </p:nvSpPr>
        <p:spPr>
          <a:xfrm flipH="1">
            <a:off x="13226862" y="164386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8" name="شكل حر: شكل 97">
            <a:extLst>
              <a:ext uri="{FF2B5EF4-FFF2-40B4-BE49-F238E27FC236}">
                <a16:creationId xmlns:a16="http://schemas.microsoft.com/office/drawing/2014/main" id="{D9C4D1F4-55EC-4B5A-ADD3-1BF81BE5E8C1}"/>
              </a:ext>
            </a:extLst>
          </p:cNvPr>
          <p:cNvSpPr/>
          <p:nvPr/>
        </p:nvSpPr>
        <p:spPr>
          <a:xfrm flipH="1">
            <a:off x="13226862" y="177915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99" name="شكل حر: شكل 98">
            <a:extLst>
              <a:ext uri="{FF2B5EF4-FFF2-40B4-BE49-F238E27FC236}">
                <a16:creationId xmlns:a16="http://schemas.microsoft.com/office/drawing/2014/main" id="{125B1553-1EE1-4355-BA27-B24909644F24}"/>
              </a:ext>
            </a:extLst>
          </p:cNvPr>
          <p:cNvSpPr/>
          <p:nvPr/>
        </p:nvSpPr>
        <p:spPr>
          <a:xfrm flipH="1">
            <a:off x="13226862" y="15085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0" name="شكل حر: شكل 99">
            <a:extLst>
              <a:ext uri="{FF2B5EF4-FFF2-40B4-BE49-F238E27FC236}">
                <a16:creationId xmlns:a16="http://schemas.microsoft.com/office/drawing/2014/main" id="{F817303A-FE6C-47EB-8C9E-8B35CE04DB93}"/>
              </a:ext>
            </a:extLst>
          </p:cNvPr>
          <p:cNvSpPr/>
          <p:nvPr/>
        </p:nvSpPr>
        <p:spPr>
          <a:xfrm flipH="1">
            <a:off x="13226862" y="20497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1" name="شكل حر: شكل 100">
            <a:extLst>
              <a:ext uri="{FF2B5EF4-FFF2-40B4-BE49-F238E27FC236}">
                <a16:creationId xmlns:a16="http://schemas.microsoft.com/office/drawing/2014/main" id="{77CF56F6-7645-4DF7-AA77-9153EAC96647}"/>
              </a:ext>
            </a:extLst>
          </p:cNvPr>
          <p:cNvSpPr/>
          <p:nvPr/>
        </p:nvSpPr>
        <p:spPr>
          <a:xfrm flipH="1">
            <a:off x="13226862" y="21850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فَ</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2" name="شكل حر: شكل 101">
            <a:extLst>
              <a:ext uri="{FF2B5EF4-FFF2-40B4-BE49-F238E27FC236}">
                <a16:creationId xmlns:a16="http://schemas.microsoft.com/office/drawing/2014/main" id="{FCFFC1B7-8ACA-4B2C-87D8-7D5520C95736}"/>
              </a:ext>
            </a:extLst>
          </p:cNvPr>
          <p:cNvSpPr/>
          <p:nvPr/>
        </p:nvSpPr>
        <p:spPr>
          <a:xfrm flipH="1">
            <a:off x="13226862" y="191443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3" name="شكل حر: شكل 102">
            <a:extLst>
              <a:ext uri="{FF2B5EF4-FFF2-40B4-BE49-F238E27FC236}">
                <a16:creationId xmlns:a16="http://schemas.microsoft.com/office/drawing/2014/main" id="{B6776065-2DEC-4979-8F2A-BB9D376D793D}"/>
              </a:ext>
            </a:extLst>
          </p:cNvPr>
          <p:cNvSpPr/>
          <p:nvPr/>
        </p:nvSpPr>
        <p:spPr>
          <a:xfrm flipH="1">
            <a:off x="13226862" y="245558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أَ</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4" name="شكل حر: شكل 103">
            <a:extLst>
              <a:ext uri="{FF2B5EF4-FFF2-40B4-BE49-F238E27FC236}">
                <a16:creationId xmlns:a16="http://schemas.microsoft.com/office/drawing/2014/main" id="{ECCC9853-A4CB-423D-A9AC-01909CD94C70}"/>
              </a:ext>
            </a:extLst>
          </p:cNvPr>
          <p:cNvSpPr/>
          <p:nvPr/>
        </p:nvSpPr>
        <p:spPr>
          <a:xfrm flipH="1">
            <a:off x="13226862" y="259087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سَ</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5" name="شكل حر: شكل 104">
            <a:extLst>
              <a:ext uri="{FF2B5EF4-FFF2-40B4-BE49-F238E27FC236}">
                <a16:creationId xmlns:a16="http://schemas.microsoft.com/office/drawing/2014/main" id="{309DB363-898F-4BF3-8A98-B12193953353}"/>
              </a:ext>
            </a:extLst>
          </p:cNvPr>
          <p:cNvSpPr/>
          <p:nvPr/>
        </p:nvSpPr>
        <p:spPr>
          <a:xfrm flipH="1">
            <a:off x="13226862" y="232029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6" name="شكل حر: شكل 105">
            <a:extLst>
              <a:ext uri="{FF2B5EF4-FFF2-40B4-BE49-F238E27FC236}">
                <a16:creationId xmlns:a16="http://schemas.microsoft.com/office/drawing/2014/main" id="{1BC28CE8-B998-4D48-AAC8-9EC3B1B4795B}"/>
              </a:ext>
            </a:extLst>
          </p:cNvPr>
          <p:cNvSpPr/>
          <p:nvPr/>
        </p:nvSpPr>
        <p:spPr>
          <a:xfrm flipH="1">
            <a:off x="13226862" y="286144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7" name="شكل حر: شكل 106">
            <a:extLst>
              <a:ext uri="{FF2B5EF4-FFF2-40B4-BE49-F238E27FC236}">
                <a16:creationId xmlns:a16="http://schemas.microsoft.com/office/drawing/2014/main" id="{95E10E2C-AA9B-4F32-94A9-79421D11AD58}"/>
              </a:ext>
            </a:extLst>
          </p:cNvPr>
          <p:cNvSpPr/>
          <p:nvPr/>
        </p:nvSpPr>
        <p:spPr>
          <a:xfrm flipH="1">
            <a:off x="13226862" y="299673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8" name="شكل حر: شكل 107">
            <a:extLst>
              <a:ext uri="{FF2B5EF4-FFF2-40B4-BE49-F238E27FC236}">
                <a16:creationId xmlns:a16="http://schemas.microsoft.com/office/drawing/2014/main" id="{7D634CED-2C04-442E-AA01-9B6A2E66721D}"/>
              </a:ext>
            </a:extLst>
          </p:cNvPr>
          <p:cNvSpPr/>
          <p:nvPr/>
        </p:nvSpPr>
        <p:spPr>
          <a:xfrm flipH="1">
            <a:off x="13226862" y="272616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ذَ</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09" name="شكل حر: شكل 108">
            <a:extLst>
              <a:ext uri="{FF2B5EF4-FFF2-40B4-BE49-F238E27FC236}">
                <a16:creationId xmlns:a16="http://schemas.microsoft.com/office/drawing/2014/main" id="{CD6594FB-6826-4D61-9D05-E50820820B81}"/>
              </a:ext>
            </a:extLst>
          </p:cNvPr>
          <p:cNvSpPr/>
          <p:nvPr/>
        </p:nvSpPr>
        <p:spPr>
          <a:xfrm flipH="1">
            <a:off x="13226862" y="3267308"/>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0" name="شكل حر: شكل 109">
            <a:extLst>
              <a:ext uri="{FF2B5EF4-FFF2-40B4-BE49-F238E27FC236}">
                <a16:creationId xmlns:a16="http://schemas.microsoft.com/office/drawing/2014/main" id="{7C1B280E-CCB1-42C8-9D72-B086CDCB8CDA}"/>
              </a:ext>
            </a:extLst>
          </p:cNvPr>
          <p:cNvSpPr/>
          <p:nvPr/>
        </p:nvSpPr>
        <p:spPr>
          <a:xfrm flipH="1">
            <a:off x="13226862" y="116739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1" name="شكل حر: شكل 110">
            <a:extLst>
              <a:ext uri="{FF2B5EF4-FFF2-40B4-BE49-F238E27FC236}">
                <a16:creationId xmlns:a16="http://schemas.microsoft.com/office/drawing/2014/main" id="{7013BBD6-08A9-45AC-80D5-899A4ACD50DE}"/>
              </a:ext>
            </a:extLst>
          </p:cNvPr>
          <p:cNvSpPr/>
          <p:nvPr/>
        </p:nvSpPr>
        <p:spPr>
          <a:xfrm flipH="1">
            <a:off x="13226862" y="313202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زَ</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2" name="شكل حر: شكل 111">
            <a:extLst>
              <a:ext uri="{FF2B5EF4-FFF2-40B4-BE49-F238E27FC236}">
                <a16:creationId xmlns:a16="http://schemas.microsoft.com/office/drawing/2014/main" id="{129ECF75-5629-4A63-BA32-A42D876E78E3}"/>
              </a:ext>
            </a:extLst>
          </p:cNvPr>
          <p:cNvSpPr/>
          <p:nvPr/>
        </p:nvSpPr>
        <p:spPr>
          <a:xfrm flipH="1">
            <a:off x="13226862" y="143796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3" name="شكل حر: شكل 112">
            <a:extLst>
              <a:ext uri="{FF2B5EF4-FFF2-40B4-BE49-F238E27FC236}">
                <a16:creationId xmlns:a16="http://schemas.microsoft.com/office/drawing/2014/main" id="{6C1C4120-6EE8-40F0-A1CF-C868A37D914D}"/>
              </a:ext>
            </a:extLst>
          </p:cNvPr>
          <p:cNvSpPr/>
          <p:nvPr/>
        </p:nvSpPr>
        <p:spPr>
          <a:xfrm flipH="1">
            <a:off x="13226862" y="279245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قَ</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4" name="شكل حر: شكل 113">
            <a:extLst>
              <a:ext uri="{FF2B5EF4-FFF2-40B4-BE49-F238E27FC236}">
                <a16:creationId xmlns:a16="http://schemas.microsoft.com/office/drawing/2014/main" id="{04D7F5FF-F049-4B9D-ACA7-EB60AD107B49}"/>
              </a:ext>
            </a:extLst>
          </p:cNvPr>
          <p:cNvSpPr/>
          <p:nvPr/>
        </p:nvSpPr>
        <p:spPr>
          <a:xfrm flipH="1">
            <a:off x="13226862" y="130268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5" name="شكل حر: شكل 114">
            <a:extLst>
              <a:ext uri="{FF2B5EF4-FFF2-40B4-BE49-F238E27FC236}">
                <a16:creationId xmlns:a16="http://schemas.microsoft.com/office/drawing/2014/main" id="{C9AD2A26-FAD1-4609-8901-9A093942204C}"/>
              </a:ext>
            </a:extLst>
          </p:cNvPr>
          <p:cNvSpPr/>
          <p:nvPr/>
        </p:nvSpPr>
        <p:spPr>
          <a:xfrm flipH="1">
            <a:off x="13226862" y="306303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6" name="شكل حر: شكل 115">
            <a:extLst>
              <a:ext uri="{FF2B5EF4-FFF2-40B4-BE49-F238E27FC236}">
                <a16:creationId xmlns:a16="http://schemas.microsoft.com/office/drawing/2014/main" id="{DF3D0F68-C4EE-49BF-9776-CF17C5B9F428}"/>
              </a:ext>
            </a:extLst>
          </p:cNvPr>
          <p:cNvSpPr/>
          <p:nvPr/>
        </p:nvSpPr>
        <p:spPr>
          <a:xfrm flipH="1">
            <a:off x="13226862" y="1170329"/>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7" name="شكل حر: شكل 116">
            <a:extLst>
              <a:ext uri="{FF2B5EF4-FFF2-40B4-BE49-F238E27FC236}">
                <a16:creationId xmlns:a16="http://schemas.microsoft.com/office/drawing/2014/main" id="{D2785D29-7C0C-4B40-A7C4-34E257B88C0E}"/>
              </a:ext>
            </a:extLst>
          </p:cNvPr>
          <p:cNvSpPr/>
          <p:nvPr/>
        </p:nvSpPr>
        <p:spPr>
          <a:xfrm flipH="1">
            <a:off x="13226862" y="292774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8" name="شكل حر: شكل 117">
            <a:extLst>
              <a:ext uri="{FF2B5EF4-FFF2-40B4-BE49-F238E27FC236}">
                <a16:creationId xmlns:a16="http://schemas.microsoft.com/office/drawing/2014/main" id="{CFB65943-0652-490D-9710-61772E4680EB}"/>
              </a:ext>
            </a:extLst>
          </p:cNvPr>
          <p:cNvSpPr/>
          <p:nvPr/>
        </p:nvSpPr>
        <p:spPr>
          <a:xfrm flipH="1">
            <a:off x="13226862" y="144090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19" name="شكل حر: شكل 118">
            <a:extLst>
              <a:ext uri="{FF2B5EF4-FFF2-40B4-BE49-F238E27FC236}">
                <a16:creationId xmlns:a16="http://schemas.microsoft.com/office/drawing/2014/main" id="{42EBD771-4FFC-4238-826C-224BFB2B2DA1}"/>
              </a:ext>
            </a:extLst>
          </p:cNvPr>
          <p:cNvSpPr/>
          <p:nvPr/>
        </p:nvSpPr>
        <p:spPr>
          <a:xfrm flipH="1">
            <a:off x="13226862" y="1576190"/>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مَ</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0" name="شكل حر: شكل 119">
            <a:extLst>
              <a:ext uri="{FF2B5EF4-FFF2-40B4-BE49-F238E27FC236}">
                <a16:creationId xmlns:a16="http://schemas.microsoft.com/office/drawing/2014/main" id="{C72F8247-68E4-4003-9105-007045218B0C}"/>
              </a:ext>
            </a:extLst>
          </p:cNvPr>
          <p:cNvSpPr/>
          <p:nvPr/>
        </p:nvSpPr>
        <p:spPr>
          <a:xfrm flipH="1">
            <a:off x="13226862" y="1305616"/>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1" name="شكل حر: شكل 120">
            <a:extLst>
              <a:ext uri="{FF2B5EF4-FFF2-40B4-BE49-F238E27FC236}">
                <a16:creationId xmlns:a16="http://schemas.microsoft.com/office/drawing/2014/main" id="{0999BD7A-8C77-4D6C-95D8-8E5BBFFC4EF2}"/>
              </a:ext>
            </a:extLst>
          </p:cNvPr>
          <p:cNvSpPr/>
          <p:nvPr/>
        </p:nvSpPr>
        <p:spPr>
          <a:xfrm flipH="1">
            <a:off x="13226862" y="1846764"/>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2" name="شكل حر: شكل 121">
            <a:extLst>
              <a:ext uri="{FF2B5EF4-FFF2-40B4-BE49-F238E27FC236}">
                <a16:creationId xmlns:a16="http://schemas.microsoft.com/office/drawing/2014/main" id="{144CF613-0C67-4EF1-B29F-943E9CF6FAFF}"/>
              </a:ext>
            </a:extLst>
          </p:cNvPr>
          <p:cNvSpPr/>
          <p:nvPr/>
        </p:nvSpPr>
        <p:spPr>
          <a:xfrm flipH="1">
            <a:off x="13226862" y="1982051"/>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كَ</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3" name="شكل حر: شكل 122">
            <a:extLst>
              <a:ext uri="{FF2B5EF4-FFF2-40B4-BE49-F238E27FC236}">
                <a16:creationId xmlns:a16="http://schemas.microsoft.com/office/drawing/2014/main" id="{C157878C-776C-4EDA-8AC4-8B570FC9D3A3}"/>
              </a:ext>
            </a:extLst>
          </p:cNvPr>
          <p:cNvSpPr/>
          <p:nvPr/>
        </p:nvSpPr>
        <p:spPr>
          <a:xfrm flipH="1">
            <a:off x="13226862" y="1711477"/>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وَ</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4" name="شكل حر: شكل 123">
            <a:extLst>
              <a:ext uri="{FF2B5EF4-FFF2-40B4-BE49-F238E27FC236}">
                <a16:creationId xmlns:a16="http://schemas.microsoft.com/office/drawing/2014/main" id="{5919CC72-E0A8-4719-9877-1EA6A2AF3282}"/>
              </a:ext>
            </a:extLst>
          </p:cNvPr>
          <p:cNvSpPr/>
          <p:nvPr/>
        </p:nvSpPr>
        <p:spPr>
          <a:xfrm flipH="1">
            <a:off x="13226862" y="225262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5" name="شكل حر: شكل 124">
            <a:extLst>
              <a:ext uri="{FF2B5EF4-FFF2-40B4-BE49-F238E27FC236}">
                <a16:creationId xmlns:a16="http://schemas.microsoft.com/office/drawing/2014/main" id="{86DA54B7-0359-480A-B20B-3155094EDAA4}"/>
              </a:ext>
            </a:extLst>
          </p:cNvPr>
          <p:cNvSpPr/>
          <p:nvPr/>
        </p:nvSpPr>
        <p:spPr>
          <a:xfrm flipH="1">
            <a:off x="13226862" y="2387912"/>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6" name="شكل حر: شكل 125">
            <a:extLst>
              <a:ext uri="{FF2B5EF4-FFF2-40B4-BE49-F238E27FC236}">
                <a16:creationId xmlns:a16="http://schemas.microsoft.com/office/drawing/2014/main" id="{EAE4EEDC-1BD7-491C-945C-1558EB85A189}"/>
              </a:ext>
            </a:extLst>
          </p:cNvPr>
          <p:cNvSpPr/>
          <p:nvPr/>
        </p:nvSpPr>
        <p:spPr>
          <a:xfrm flipH="1">
            <a:off x="13226862" y="-33446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رَ</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7" name="شكل حر: شكل 126">
            <a:extLst>
              <a:ext uri="{FF2B5EF4-FFF2-40B4-BE49-F238E27FC236}">
                <a16:creationId xmlns:a16="http://schemas.microsoft.com/office/drawing/2014/main" id="{6FF1FD12-6050-48FC-91C2-B6D39DEB3CCB}"/>
              </a:ext>
            </a:extLst>
          </p:cNvPr>
          <p:cNvSpPr/>
          <p:nvPr/>
        </p:nvSpPr>
        <p:spPr>
          <a:xfrm flipH="1">
            <a:off x="13226862" y="2793773"/>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دَ</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
        <p:nvSpPr>
          <p:cNvPr id="128" name="شكل حر: شكل 127">
            <a:extLst>
              <a:ext uri="{FF2B5EF4-FFF2-40B4-BE49-F238E27FC236}">
                <a16:creationId xmlns:a16="http://schemas.microsoft.com/office/drawing/2014/main" id="{A3E7EACA-AA19-4C20-A7F6-2326AAA3F71B}"/>
              </a:ext>
            </a:extLst>
          </p:cNvPr>
          <p:cNvSpPr/>
          <p:nvPr/>
        </p:nvSpPr>
        <p:spPr>
          <a:xfrm flipH="1">
            <a:off x="13226862" y="3199665"/>
            <a:ext cx="4311718" cy="3590692"/>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OM"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rPr>
              <a:t>عَ</a:t>
            </a:r>
            <a:endParaRPr lang="en-US" sz="19900" b="1" kern="1200" dirty="0">
              <a:ln w="10160">
                <a:solidFill>
                  <a:srgbClr val="44454A"/>
                </a:solidFill>
                <a:prstDash val="solid"/>
              </a:ln>
              <a:blipFill>
                <a:blip r:embed="rId17"/>
                <a:tile tx="0" ty="0" sx="100000" sy="100000" flip="none" algn="tl"/>
              </a:blip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02052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80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500" fill="hold"/>
                                        <p:tgtEl>
                                          <p:spTgt spid="49"/>
                                        </p:tgtEl>
                                        <p:attrNameLst>
                                          <p:attrName>ppt_x</p:attrName>
                                        </p:attrNameLst>
                                      </p:cBhvr>
                                      <p:tavLst>
                                        <p:tav tm="0">
                                          <p:val>
                                            <p:strVal val="0-#ppt_w/2"/>
                                          </p:val>
                                        </p:tav>
                                        <p:tav tm="100000">
                                          <p:val>
                                            <p:strVal val="#ppt_x"/>
                                          </p:val>
                                        </p:tav>
                                      </p:tavLst>
                                    </p:anim>
                                    <p:anim calcmode="lin" valueType="num">
                                      <p:cBhvr additive="base">
                                        <p:cTn id="12" dur="3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75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3500" fill="hold"/>
                                        <p:tgtEl>
                                          <p:spTgt spid="50"/>
                                        </p:tgtEl>
                                        <p:attrNameLst>
                                          <p:attrName>ppt_x</p:attrName>
                                        </p:attrNameLst>
                                      </p:cBhvr>
                                      <p:tavLst>
                                        <p:tav tm="0">
                                          <p:val>
                                            <p:strVal val="0-#ppt_w/2"/>
                                          </p:val>
                                        </p:tav>
                                        <p:tav tm="100000">
                                          <p:val>
                                            <p:strVal val="#ppt_x"/>
                                          </p:val>
                                        </p:tav>
                                      </p:tavLst>
                                    </p:anim>
                                    <p:anim calcmode="lin" valueType="num">
                                      <p:cBhvr additive="base">
                                        <p:cTn id="16" dur="3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3500" fill="hold"/>
                                        <p:tgtEl>
                                          <p:spTgt spid="51"/>
                                        </p:tgtEl>
                                        <p:attrNameLst>
                                          <p:attrName>ppt_x</p:attrName>
                                        </p:attrNameLst>
                                      </p:cBhvr>
                                      <p:tavLst>
                                        <p:tav tm="0">
                                          <p:val>
                                            <p:strVal val="0-#ppt_w/2"/>
                                          </p:val>
                                        </p:tav>
                                        <p:tav tm="100000">
                                          <p:val>
                                            <p:strVal val="#ppt_x"/>
                                          </p:val>
                                        </p:tav>
                                      </p:tavLst>
                                    </p:anim>
                                    <p:anim calcmode="lin" valueType="num">
                                      <p:cBhvr additive="base">
                                        <p:cTn id="20" dur="3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3500" fill="hold"/>
                                        <p:tgtEl>
                                          <p:spTgt spid="52"/>
                                        </p:tgtEl>
                                        <p:attrNameLst>
                                          <p:attrName>ppt_x</p:attrName>
                                        </p:attrNameLst>
                                      </p:cBhvr>
                                      <p:tavLst>
                                        <p:tav tm="0">
                                          <p:val>
                                            <p:strVal val="0-#ppt_w/2"/>
                                          </p:val>
                                        </p:tav>
                                        <p:tav tm="100000">
                                          <p:val>
                                            <p:strVal val="#ppt_x"/>
                                          </p:val>
                                        </p:tav>
                                      </p:tavLst>
                                    </p:anim>
                                    <p:anim calcmode="lin" valueType="num">
                                      <p:cBhvr additive="base">
                                        <p:cTn id="26" dur="3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75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3500" fill="hold"/>
                                        <p:tgtEl>
                                          <p:spTgt spid="53"/>
                                        </p:tgtEl>
                                        <p:attrNameLst>
                                          <p:attrName>ppt_x</p:attrName>
                                        </p:attrNameLst>
                                      </p:cBhvr>
                                      <p:tavLst>
                                        <p:tav tm="0">
                                          <p:val>
                                            <p:strVal val="0-#ppt_w/2"/>
                                          </p:val>
                                        </p:tav>
                                        <p:tav tm="100000">
                                          <p:val>
                                            <p:strVal val="#ppt_x"/>
                                          </p:val>
                                        </p:tav>
                                      </p:tavLst>
                                    </p:anim>
                                    <p:anim calcmode="lin" valueType="num">
                                      <p:cBhvr additive="base">
                                        <p:cTn id="30" dur="3500" fill="hold"/>
                                        <p:tgtEl>
                                          <p:spTgt spid="5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25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3500" fill="hold"/>
                                        <p:tgtEl>
                                          <p:spTgt spid="54"/>
                                        </p:tgtEl>
                                        <p:attrNameLst>
                                          <p:attrName>ppt_x</p:attrName>
                                        </p:attrNameLst>
                                      </p:cBhvr>
                                      <p:tavLst>
                                        <p:tav tm="0">
                                          <p:val>
                                            <p:strVal val="0-#ppt_w/2"/>
                                          </p:val>
                                        </p:tav>
                                        <p:tav tm="100000">
                                          <p:val>
                                            <p:strVal val="#ppt_x"/>
                                          </p:val>
                                        </p:tav>
                                      </p:tavLst>
                                    </p:anim>
                                    <p:anim calcmode="lin" valueType="num">
                                      <p:cBhvr additive="base">
                                        <p:cTn id="34" dur="3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3500" fill="hold"/>
                                        <p:tgtEl>
                                          <p:spTgt spid="55"/>
                                        </p:tgtEl>
                                        <p:attrNameLst>
                                          <p:attrName>ppt_x</p:attrName>
                                        </p:attrNameLst>
                                      </p:cBhvr>
                                      <p:tavLst>
                                        <p:tav tm="0">
                                          <p:val>
                                            <p:strVal val="0-#ppt_w/2"/>
                                          </p:val>
                                        </p:tav>
                                        <p:tav tm="100000">
                                          <p:val>
                                            <p:strVal val="#ppt_x"/>
                                          </p:val>
                                        </p:tav>
                                      </p:tavLst>
                                    </p:anim>
                                    <p:anim calcmode="lin" valueType="num">
                                      <p:cBhvr additive="base">
                                        <p:cTn id="40" dur="3500" fill="hold"/>
                                        <p:tgtEl>
                                          <p:spTgt spid="5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5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3500" fill="hold"/>
                                        <p:tgtEl>
                                          <p:spTgt spid="56"/>
                                        </p:tgtEl>
                                        <p:attrNameLst>
                                          <p:attrName>ppt_x</p:attrName>
                                        </p:attrNameLst>
                                      </p:cBhvr>
                                      <p:tavLst>
                                        <p:tav tm="0">
                                          <p:val>
                                            <p:strVal val="0-#ppt_w/2"/>
                                          </p:val>
                                        </p:tav>
                                        <p:tav tm="100000">
                                          <p:val>
                                            <p:strVal val="#ppt_x"/>
                                          </p:val>
                                        </p:tav>
                                      </p:tavLst>
                                    </p:anim>
                                    <p:anim calcmode="lin" valueType="num">
                                      <p:cBhvr additive="base">
                                        <p:cTn id="44" dur="3500" fill="hold"/>
                                        <p:tgtEl>
                                          <p:spTgt spid="5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25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3500" fill="hold"/>
                                        <p:tgtEl>
                                          <p:spTgt spid="57"/>
                                        </p:tgtEl>
                                        <p:attrNameLst>
                                          <p:attrName>ppt_x</p:attrName>
                                        </p:attrNameLst>
                                      </p:cBhvr>
                                      <p:tavLst>
                                        <p:tav tm="0">
                                          <p:val>
                                            <p:strVal val="0-#ppt_w/2"/>
                                          </p:val>
                                        </p:tav>
                                        <p:tav tm="100000">
                                          <p:val>
                                            <p:strVal val="#ppt_x"/>
                                          </p:val>
                                        </p:tav>
                                      </p:tavLst>
                                    </p:anim>
                                    <p:anim calcmode="lin" valueType="num">
                                      <p:cBhvr additive="base">
                                        <p:cTn id="48" dur="3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3500" fill="hold"/>
                                        <p:tgtEl>
                                          <p:spTgt spid="58"/>
                                        </p:tgtEl>
                                        <p:attrNameLst>
                                          <p:attrName>ppt_x</p:attrName>
                                        </p:attrNameLst>
                                      </p:cBhvr>
                                      <p:tavLst>
                                        <p:tav tm="0">
                                          <p:val>
                                            <p:strVal val="0-#ppt_w/2"/>
                                          </p:val>
                                        </p:tav>
                                        <p:tav tm="100000">
                                          <p:val>
                                            <p:strVal val="#ppt_x"/>
                                          </p:val>
                                        </p:tav>
                                      </p:tavLst>
                                    </p:anim>
                                    <p:anim calcmode="lin" valueType="num">
                                      <p:cBhvr additive="base">
                                        <p:cTn id="54" dur="3500" fill="hold"/>
                                        <p:tgtEl>
                                          <p:spTgt spid="5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750"/>
                                  </p:stCondLst>
                                  <p:childTnLst>
                                    <p:set>
                                      <p:cBhvr>
                                        <p:cTn id="56" dur="1" fill="hold">
                                          <p:stCondLst>
                                            <p:cond delay="0"/>
                                          </p:stCondLst>
                                        </p:cTn>
                                        <p:tgtEl>
                                          <p:spTgt spid="59"/>
                                        </p:tgtEl>
                                        <p:attrNameLst>
                                          <p:attrName>style.visibility</p:attrName>
                                        </p:attrNameLst>
                                      </p:cBhvr>
                                      <p:to>
                                        <p:strVal val="visible"/>
                                      </p:to>
                                    </p:set>
                                    <p:anim calcmode="lin" valueType="num">
                                      <p:cBhvr additive="base">
                                        <p:cTn id="57" dur="3500" fill="hold"/>
                                        <p:tgtEl>
                                          <p:spTgt spid="59"/>
                                        </p:tgtEl>
                                        <p:attrNameLst>
                                          <p:attrName>ppt_x</p:attrName>
                                        </p:attrNameLst>
                                      </p:cBhvr>
                                      <p:tavLst>
                                        <p:tav tm="0">
                                          <p:val>
                                            <p:strVal val="0-#ppt_w/2"/>
                                          </p:val>
                                        </p:tav>
                                        <p:tav tm="100000">
                                          <p:val>
                                            <p:strVal val="#ppt_x"/>
                                          </p:val>
                                        </p:tav>
                                      </p:tavLst>
                                    </p:anim>
                                    <p:anim calcmode="lin" valueType="num">
                                      <p:cBhvr additive="base">
                                        <p:cTn id="58" dur="3500" fill="hold"/>
                                        <p:tgtEl>
                                          <p:spTgt spid="5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250"/>
                                  </p:stCondLst>
                                  <p:childTnLst>
                                    <p:set>
                                      <p:cBhvr>
                                        <p:cTn id="60" dur="1" fill="hold">
                                          <p:stCondLst>
                                            <p:cond delay="0"/>
                                          </p:stCondLst>
                                        </p:cTn>
                                        <p:tgtEl>
                                          <p:spTgt spid="60"/>
                                        </p:tgtEl>
                                        <p:attrNameLst>
                                          <p:attrName>style.visibility</p:attrName>
                                        </p:attrNameLst>
                                      </p:cBhvr>
                                      <p:to>
                                        <p:strVal val="visible"/>
                                      </p:to>
                                    </p:set>
                                    <p:anim calcmode="lin" valueType="num">
                                      <p:cBhvr additive="base">
                                        <p:cTn id="61" dur="3500" fill="hold"/>
                                        <p:tgtEl>
                                          <p:spTgt spid="60"/>
                                        </p:tgtEl>
                                        <p:attrNameLst>
                                          <p:attrName>ppt_x</p:attrName>
                                        </p:attrNameLst>
                                      </p:cBhvr>
                                      <p:tavLst>
                                        <p:tav tm="0">
                                          <p:val>
                                            <p:strVal val="0-#ppt_w/2"/>
                                          </p:val>
                                        </p:tav>
                                        <p:tav tm="100000">
                                          <p:val>
                                            <p:strVal val="#ppt_x"/>
                                          </p:val>
                                        </p:tav>
                                      </p:tavLst>
                                    </p:anim>
                                    <p:anim calcmode="lin" valueType="num">
                                      <p:cBhvr additive="base">
                                        <p:cTn id="62" dur="3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additive="base">
                                        <p:cTn id="67" dur="3500" fill="hold"/>
                                        <p:tgtEl>
                                          <p:spTgt spid="61"/>
                                        </p:tgtEl>
                                        <p:attrNameLst>
                                          <p:attrName>ppt_x</p:attrName>
                                        </p:attrNameLst>
                                      </p:cBhvr>
                                      <p:tavLst>
                                        <p:tav tm="0">
                                          <p:val>
                                            <p:strVal val="0-#ppt_w/2"/>
                                          </p:val>
                                        </p:tav>
                                        <p:tav tm="100000">
                                          <p:val>
                                            <p:strVal val="#ppt_x"/>
                                          </p:val>
                                        </p:tav>
                                      </p:tavLst>
                                    </p:anim>
                                    <p:anim calcmode="lin" valueType="num">
                                      <p:cBhvr additive="base">
                                        <p:cTn id="68" dur="3500" fill="hold"/>
                                        <p:tgtEl>
                                          <p:spTgt spid="6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75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3500" fill="hold"/>
                                        <p:tgtEl>
                                          <p:spTgt spid="62"/>
                                        </p:tgtEl>
                                        <p:attrNameLst>
                                          <p:attrName>ppt_x</p:attrName>
                                        </p:attrNameLst>
                                      </p:cBhvr>
                                      <p:tavLst>
                                        <p:tav tm="0">
                                          <p:val>
                                            <p:strVal val="0-#ppt_w/2"/>
                                          </p:val>
                                        </p:tav>
                                        <p:tav tm="100000">
                                          <p:val>
                                            <p:strVal val="#ppt_x"/>
                                          </p:val>
                                        </p:tav>
                                      </p:tavLst>
                                    </p:anim>
                                    <p:anim calcmode="lin" valueType="num">
                                      <p:cBhvr additive="base">
                                        <p:cTn id="72" dur="3500" fill="hold"/>
                                        <p:tgtEl>
                                          <p:spTgt spid="6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125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3500" fill="hold"/>
                                        <p:tgtEl>
                                          <p:spTgt spid="63"/>
                                        </p:tgtEl>
                                        <p:attrNameLst>
                                          <p:attrName>ppt_x</p:attrName>
                                        </p:attrNameLst>
                                      </p:cBhvr>
                                      <p:tavLst>
                                        <p:tav tm="0">
                                          <p:val>
                                            <p:strVal val="0-#ppt_w/2"/>
                                          </p:val>
                                        </p:tav>
                                        <p:tav tm="100000">
                                          <p:val>
                                            <p:strVal val="#ppt_x"/>
                                          </p:val>
                                        </p:tav>
                                      </p:tavLst>
                                    </p:anim>
                                    <p:anim calcmode="lin" valueType="num">
                                      <p:cBhvr additive="base">
                                        <p:cTn id="76" dur="3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64"/>
                                        </p:tgtEl>
                                        <p:attrNameLst>
                                          <p:attrName>style.visibility</p:attrName>
                                        </p:attrNameLst>
                                      </p:cBhvr>
                                      <p:to>
                                        <p:strVal val="visible"/>
                                      </p:to>
                                    </p:set>
                                    <p:anim calcmode="lin" valueType="num">
                                      <p:cBhvr additive="base">
                                        <p:cTn id="81" dur="3500" fill="hold"/>
                                        <p:tgtEl>
                                          <p:spTgt spid="64"/>
                                        </p:tgtEl>
                                        <p:attrNameLst>
                                          <p:attrName>ppt_x</p:attrName>
                                        </p:attrNameLst>
                                      </p:cBhvr>
                                      <p:tavLst>
                                        <p:tav tm="0">
                                          <p:val>
                                            <p:strVal val="0-#ppt_w/2"/>
                                          </p:val>
                                        </p:tav>
                                        <p:tav tm="100000">
                                          <p:val>
                                            <p:strVal val="#ppt_x"/>
                                          </p:val>
                                        </p:tav>
                                      </p:tavLst>
                                    </p:anim>
                                    <p:anim calcmode="lin" valueType="num">
                                      <p:cBhvr additive="base">
                                        <p:cTn id="82" dur="3500" fill="hold"/>
                                        <p:tgtEl>
                                          <p:spTgt spid="64"/>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800"/>
                                  </p:stCondLst>
                                  <p:childTnLst>
                                    <p:set>
                                      <p:cBhvr>
                                        <p:cTn id="84" dur="1" fill="hold">
                                          <p:stCondLst>
                                            <p:cond delay="0"/>
                                          </p:stCondLst>
                                        </p:cTn>
                                        <p:tgtEl>
                                          <p:spTgt spid="65"/>
                                        </p:tgtEl>
                                        <p:attrNameLst>
                                          <p:attrName>style.visibility</p:attrName>
                                        </p:attrNameLst>
                                      </p:cBhvr>
                                      <p:to>
                                        <p:strVal val="visible"/>
                                      </p:to>
                                    </p:set>
                                    <p:anim calcmode="lin" valueType="num">
                                      <p:cBhvr additive="base">
                                        <p:cTn id="85" dur="3500" fill="hold"/>
                                        <p:tgtEl>
                                          <p:spTgt spid="65"/>
                                        </p:tgtEl>
                                        <p:attrNameLst>
                                          <p:attrName>ppt_x</p:attrName>
                                        </p:attrNameLst>
                                      </p:cBhvr>
                                      <p:tavLst>
                                        <p:tav tm="0">
                                          <p:val>
                                            <p:strVal val="0-#ppt_w/2"/>
                                          </p:val>
                                        </p:tav>
                                        <p:tav tm="100000">
                                          <p:val>
                                            <p:strVal val="#ppt_x"/>
                                          </p:val>
                                        </p:tav>
                                      </p:tavLst>
                                    </p:anim>
                                    <p:anim calcmode="lin" valueType="num">
                                      <p:cBhvr additive="base">
                                        <p:cTn id="86" dur="3500" fill="hold"/>
                                        <p:tgtEl>
                                          <p:spTgt spid="65"/>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300"/>
                                  </p:stCondLst>
                                  <p:childTnLst>
                                    <p:set>
                                      <p:cBhvr>
                                        <p:cTn id="88" dur="1" fill="hold">
                                          <p:stCondLst>
                                            <p:cond delay="0"/>
                                          </p:stCondLst>
                                        </p:cTn>
                                        <p:tgtEl>
                                          <p:spTgt spid="66"/>
                                        </p:tgtEl>
                                        <p:attrNameLst>
                                          <p:attrName>style.visibility</p:attrName>
                                        </p:attrNameLst>
                                      </p:cBhvr>
                                      <p:to>
                                        <p:strVal val="visible"/>
                                      </p:to>
                                    </p:set>
                                    <p:anim calcmode="lin" valueType="num">
                                      <p:cBhvr additive="base">
                                        <p:cTn id="89" dur="3500" fill="hold"/>
                                        <p:tgtEl>
                                          <p:spTgt spid="66"/>
                                        </p:tgtEl>
                                        <p:attrNameLst>
                                          <p:attrName>ppt_x</p:attrName>
                                        </p:attrNameLst>
                                      </p:cBhvr>
                                      <p:tavLst>
                                        <p:tav tm="0">
                                          <p:val>
                                            <p:strVal val="0-#ppt_w/2"/>
                                          </p:val>
                                        </p:tav>
                                        <p:tav tm="100000">
                                          <p:val>
                                            <p:strVal val="#ppt_x"/>
                                          </p:val>
                                        </p:tav>
                                      </p:tavLst>
                                    </p:anim>
                                    <p:anim calcmode="lin" valueType="num">
                                      <p:cBhvr additive="base">
                                        <p:cTn id="90" dur="3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67"/>
                                        </p:tgtEl>
                                        <p:attrNameLst>
                                          <p:attrName>style.visibility</p:attrName>
                                        </p:attrNameLst>
                                      </p:cBhvr>
                                      <p:to>
                                        <p:strVal val="visible"/>
                                      </p:to>
                                    </p:set>
                                    <p:anim calcmode="lin" valueType="num">
                                      <p:cBhvr additive="base">
                                        <p:cTn id="95" dur="3500" fill="hold"/>
                                        <p:tgtEl>
                                          <p:spTgt spid="67"/>
                                        </p:tgtEl>
                                        <p:attrNameLst>
                                          <p:attrName>ppt_x</p:attrName>
                                        </p:attrNameLst>
                                      </p:cBhvr>
                                      <p:tavLst>
                                        <p:tav tm="0">
                                          <p:val>
                                            <p:strVal val="0-#ppt_w/2"/>
                                          </p:val>
                                        </p:tav>
                                        <p:tav tm="100000">
                                          <p:val>
                                            <p:strVal val="#ppt_x"/>
                                          </p:val>
                                        </p:tav>
                                      </p:tavLst>
                                    </p:anim>
                                    <p:anim calcmode="lin" valueType="num">
                                      <p:cBhvr additive="base">
                                        <p:cTn id="96" dur="3500" fill="hold"/>
                                        <p:tgtEl>
                                          <p:spTgt spid="6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750"/>
                                  </p:stCondLst>
                                  <p:childTnLst>
                                    <p:set>
                                      <p:cBhvr>
                                        <p:cTn id="98" dur="1" fill="hold">
                                          <p:stCondLst>
                                            <p:cond delay="0"/>
                                          </p:stCondLst>
                                        </p:cTn>
                                        <p:tgtEl>
                                          <p:spTgt spid="68"/>
                                        </p:tgtEl>
                                        <p:attrNameLst>
                                          <p:attrName>style.visibility</p:attrName>
                                        </p:attrNameLst>
                                      </p:cBhvr>
                                      <p:to>
                                        <p:strVal val="visible"/>
                                      </p:to>
                                    </p:set>
                                    <p:anim calcmode="lin" valueType="num">
                                      <p:cBhvr additive="base">
                                        <p:cTn id="99" dur="3500" fill="hold"/>
                                        <p:tgtEl>
                                          <p:spTgt spid="68"/>
                                        </p:tgtEl>
                                        <p:attrNameLst>
                                          <p:attrName>ppt_x</p:attrName>
                                        </p:attrNameLst>
                                      </p:cBhvr>
                                      <p:tavLst>
                                        <p:tav tm="0">
                                          <p:val>
                                            <p:strVal val="0-#ppt_w/2"/>
                                          </p:val>
                                        </p:tav>
                                        <p:tav tm="100000">
                                          <p:val>
                                            <p:strVal val="#ppt_x"/>
                                          </p:val>
                                        </p:tav>
                                      </p:tavLst>
                                    </p:anim>
                                    <p:anim calcmode="lin" valueType="num">
                                      <p:cBhvr additive="base">
                                        <p:cTn id="100" dur="3500" fill="hold"/>
                                        <p:tgtEl>
                                          <p:spTgt spid="68"/>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1500"/>
                                  </p:stCondLst>
                                  <p:childTnLst>
                                    <p:set>
                                      <p:cBhvr>
                                        <p:cTn id="102" dur="1" fill="hold">
                                          <p:stCondLst>
                                            <p:cond delay="0"/>
                                          </p:stCondLst>
                                        </p:cTn>
                                        <p:tgtEl>
                                          <p:spTgt spid="73"/>
                                        </p:tgtEl>
                                        <p:attrNameLst>
                                          <p:attrName>style.visibility</p:attrName>
                                        </p:attrNameLst>
                                      </p:cBhvr>
                                      <p:to>
                                        <p:strVal val="visible"/>
                                      </p:to>
                                    </p:set>
                                    <p:anim calcmode="lin" valueType="num">
                                      <p:cBhvr additive="base">
                                        <p:cTn id="103" dur="3500" fill="hold"/>
                                        <p:tgtEl>
                                          <p:spTgt spid="73"/>
                                        </p:tgtEl>
                                        <p:attrNameLst>
                                          <p:attrName>ppt_x</p:attrName>
                                        </p:attrNameLst>
                                      </p:cBhvr>
                                      <p:tavLst>
                                        <p:tav tm="0">
                                          <p:val>
                                            <p:strVal val="0-#ppt_w/2"/>
                                          </p:val>
                                        </p:tav>
                                        <p:tav tm="100000">
                                          <p:val>
                                            <p:strVal val="#ppt_x"/>
                                          </p:val>
                                        </p:tav>
                                      </p:tavLst>
                                    </p:anim>
                                    <p:anim calcmode="lin" valueType="num">
                                      <p:cBhvr additive="base">
                                        <p:cTn id="104" dur="3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additive="base">
                                        <p:cTn id="109" dur="3500" fill="hold"/>
                                        <p:tgtEl>
                                          <p:spTgt spid="74"/>
                                        </p:tgtEl>
                                        <p:attrNameLst>
                                          <p:attrName>ppt_x</p:attrName>
                                        </p:attrNameLst>
                                      </p:cBhvr>
                                      <p:tavLst>
                                        <p:tav tm="0">
                                          <p:val>
                                            <p:strVal val="0-#ppt_w/2"/>
                                          </p:val>
                                        </p:tav>
                                        <p:tav tm="100000">
                                          <p:val>
                                            <p:strVal val="#ppt_x"/>
                                          </p:val>
                                        </p:tav>
                                      </p:tavLst>
                                    </p:anim>
                                    <p:anim calcmode="lin" valueType="num">
                                      <p:cBhvr additive="base">
                                        <p:cTn id="110" dur="3500" fill="hold"/>
                                        <p:tgtEl>
                                          <p:spTgt spid="74"/>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750"/>
                                  </p:stCondLst>
                                  <p:childTnLst>
                                    <p:set>
                                      <p:cBhvr>
                                        <p:cTn id="112" dur="1" fill="hold">
                                          <p:stCondLst>
                                            <p:cond delay="0"/>
                                          </p:stCondLst>
                                        </p:cTn>
                                        <p:tgtEl>
                                          <p:spTgt spid="75"/>
                                        </p:tgtEl>
                                        <p:attrNameLst>
                                          <p:attrName>style.visibility</p:attrName>
                                        </p:attrNameLst>
                                      </p:cBhvr>
                                      <p:to>
                                        <p:strVal val="visible"/>
                                      </p:to>
                                    </p:set>
                                    <p:anim calcmode="lin" valueType="num">
                                      <p:cBhvr additive="base">
                                        <p:cTn id="113" dur="3500" fill="hold"/>
                                        <p:tgtEl>
                                          <p:spTgt spid="75"/>
                                        </p:tgtEl>
                                        <p:attrNameLst>
                                          <p:attrName>ppt_x</p:attrName>
                                        </p:attrNameLst>
                                      </p:cBhvr>
                                      <p:tavLst>
                                        <p:tav tm="0">
                                          <p:val>
                                            <p:strVal val="0-#ppt_w/2"/>
                                          </p:val>
                                        </p:tav>
                                        <p:tav tm="100000">
                                          <p:val>
                                            <p:strVal val="#ppt_x"/>
                                          </p:val>
                                        </p:tav>
                                      </p:tavLst>
                                    </p:anim>
                                    <p:anim calcmode="lin" valueType="num">
                                      <p:cBhvr additive="base">
                                        <p:cTn id="114" dur="3500" fill="hold"/>
                                        <p:tgtEl>
                                          <p:spTgt spid="75"/>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1500"/>
                                  </p:stCondLst>
                                  <p:childTnLst>
                                    <p:set>
                                      <p:cBhvr>
                                        <p:cTn id="116" dur="1" fill="hold">
                                          <p:stCondLst>
                                            <p:cond delay="0"/>
                                          </p:stCondLst>
                                        </p:cTn>
                                        <p:tgtEl>
                                          <p:spTgt spid="76"/>
                                        </p:tgtEl>
                                        <p:attrNameLst>
                                          <p:attrName>style.visibility</p:attrName>
                                        </p:attrNameLst>
                                      </p:cBhvr>
                                      <p:to>
                                        <p:strVal val="visible"/>
                                      </p:to>
                                    </p:set>
                                    <p:anim calcmode="lin" valueType="num">
                                      <p:cBhvr additive="base">
                                        <p:cTn id="117" dur="3500" fill="hold"/>
                                        <p:tgtEl>
                                          <p:spTgt spid="76"/>
                                        </p:tgtEl>
                                        <p:attrNameLst>
                                          <p:attrName>ppt_x</p:attrName>
                                        </p:attrNameLst>
                                      </p:cBhvr>
                                      <p:tavLst>
                                        <p:tav tm="0">
                                          <p:val>
                                            <p:strVal val="0-#ppt_w/2"/>
                                          </p:val>
                                        </p:tav>
                                        <p:tav tm="100000">
                                          <p:val>
                                            <p:strVal val="#ppt_x"/>
                                          </p:val>
                                        </p:tav>
                                      </p:tavLst>
                                    </p:anim>
                                    <p:anim calcmode="lin" valueType="num">
                                      <p:cBhvr additive="base">
                                        <p:cTn id="118" dur="3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8" fill="hold" grpId="0" nodeType="clickEffect">
                                  <p:stCondLst>
                                    <p:cond delay="0"/>
                                  </p:stCondLst>
                                  <p:childTnLst>
                                    <p:set>
                                      <p:cBhvr>
                                        <p:cTn id="122" dur="1" fill="hold">
                                          <p:stCondLst>
                                            <p:cond delay="0"/>
                                          </p:stCondLst>
                                        </p:cTn>
                                        <p:tgtEl>
                                          <p:spTgt spid="77"/>
                                        </p:tgtEl>
                                        <p:attrNameLst>
                                          <p:attrName>style.visibility</p:attrName>
                                        </p:attrNameLst>
                                      </p:cBhvr>
                                      <p:to>
                                        <p:strVal val="visible"/>
                                      </p:to>
                                    </p:set>
                                    <p:anim calcmode="lin" valueType="num">
                                      <p:cBhvr additive="base">
                                        <p:cTn id="123" dur="3500" fill="hold"/>
                                        <p:tgtEl>
                                          <p:spTgt spid="77"/>
                                        </p:tgtEl>
                                        <p:attrNameLst>
                                          <p:attrName>ppt_x</p:attrName>
                                        </p:attrNameLst>
                                      </p:cBhvr>
                                      <p:tavLst>
                                        <p:tav tm="0">
                                          <p:val>
                                            <p:strVal val="0-#ppt_w/2"/>
                                          </p:val>
                                        </p:tav>
                                        <p:tav tm="100000">
                                          <p:val>
                                            <p:strVal val="#ppt_x"/>
                                          </p:val>
                                        </p:tav>
                                      </p:tavLst>
                                    </p:anim>
                                    <p:anim calcmode="lin" valueType="num">
                                      <p:cBhvr additive="base">
                                        <p:cTn id="124" dur="3500" fill="hold"/>
                                        <p:tgtEl>
                                          <p:spTgt spid="77"/>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750"/>
                                  </p:stCondLst>
                                  <p:childTnLst>
                                    <p:set>
                                      <p:cBhvr>
                                        <p:cTn id="126" dur="1" fill="hold">
                                          <p:stCondLst>
                                            <p:cond delay="0"/>
                                          </p:stCondLst>
                                        </p:cTn>
                                        <p:tgtEl>
                                          <p:spTgt spid="78"/>
                                        </p:tgtEl>
                                        <p:attrNameLst>
                                          <p:attrName>style.visibility</p:attrName>
                                        </p:attrNameLst>
                                      </p:cBhvr>
                                      <p:to>
                                        <p:strVal val="visible"/>
                                      </p:to>
                                    </p:set>
                                    <p:anim calcmode="lin" valueType="num">
                                      <p:cBhvr additive="base">
                                        <p:cTn id="127" dur="3500" fill="hold"/>
                                        <p:tgtEl>
                                          <p:spTgt spid="78"/>
                                        </p:tgtEl>
                                        <p:attrNameLst>
                                          <p:attrName>ppt_x</p:attrName>
                                        </p:attrNameLst>
                                      </p:cBhvr>
                                      <p:tavLst>
                                        <p:tav tm="0">
                                          <p:val>
                                            <p:strVal val="0-#ppt_w/2"/>
                                          </p:val>
                                        </p:tav>
                                        <p:tav tm="100000">
                                          <p:val>
                                            <p:strVal val="#ppt_x"/>
                                          </p:val>
                                        </p:tav>
                                      </p:tavLst>
                                    </p:anim>
                                    <p:anim calcmode="lin" valueType="num">
                                      <p:cBhvr additive="base">
                                        <p:cTn id="128" dur="3500" fill="hold"/>
                                        <p:tgtEl>
                                          <p:spTgt spid="78"/>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1500"/>
                                  </p:stCondLst>
                                  <p:childTnLst>
                                    <p:set>
                                      <p:cBhvr>
                                        <p:cTn id="130" dur="1" fill="hold">
                                          <p:stCondLst>
                                            <p:cond delay="0"/>
                                          </p:stCondLst>
                                        </p:cTn>
                                        <p:tgtEl>
                                          <p:spTgt spid="79"/>
                                        </p:tgtEl>
                                        <p:attrNameLst>
                                          <p:attrName>style.visibility</p:attrName>
                                        </p:attrNameLst>
                                      </p:cBhvr>
                                      <p:to>
                                        <p:strVal val="visible"/>
                                      </p:to>
                                    </p:set>
                                    <p:anim calcmode="lin" valueType="num">
                                      <p:cBhvr additive="base">
                                        <p:cTn id="131" dur="3500" fill="hold"/>
                                        <p:tgtEl>
                                          <p:spTgt spid="79"/>
                                        </p:tgtEl>
                                        <p:attrNameLst>
                                          <p:attrName>ppt_x</p:attrName>
                                        </p:attrNameLst>
                                      </p:cBhvr>
                                      <p:tavLst>
                                        <p:tav tm="0">
                                          <p:val>
                                            <p:strVal val="0-#ppt_w/2"/>
                                          </p:val>
                                        </p:tav>
                                        <p:tav tm="100000">
                                          <p:val>
                                            <p:strVal val="#ppt_x"/>
                                          </p:val>
                                        </p:tav>
                                      </p:tavLst>
                                    </p:anim>
                                    <p:anim calcmode="lin" valueType="num">
                                      <p:cBhvr additive="base">
                                        <p:cTn id="132" dur="3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80"/>
                                        </p:tgtEl>
                                        <p:attrNameLst>
                                          <p:attrName>style.visibility</p:attrName>
                                        </p:attrNameLst>
                                      </p:cBhvr>
                                      <p:to>
                                        <p:strVal val="visible"/>
                                      </p:to>
                                    </p:set>
                                    <p:anim calcmode="lin" valueType="num">
                                      <p:cBhvr additive="base">
                                        <p:cTn id="137" dur="3500" fill="hold"/>
                                        <p:tgtEl>
                                          <p:spTgt spid="80"/>
                                        </p:tgtEl>
                                        <p:attrNameLst>
                                          <p:attrName>ppt_x</p:attrName>
                                        </p:attrNameLst>
                                      </p:cBhvr>
                                      <p:tavLst>
                                        <p:tav tm="0">
                                          <p:val>
                                            <p:strVal val="0-#ppt_w/2"/>
                                          </p:val>
                                        </p:tav>
                                        <p:tav tm="100000">
                                          <p:val>
                                            <p:strVal val="#ppt_x"/>
                                          </p:val>
                                        </p:tav>
                                      </p:tavLst>
                                    </p:anim>
                                    <p:anim calcmode="lin" valueType="num">
                                      <p:cBhvr additive="base">
                                        <p:cTn id="138" dur="3500" fill="hold"/>
                                        <p:tgtEl>
                                          <p:spTgt spid="80"/>
                                        </p:tgtEl>
                                        <p:attrNameLst>
                                          <p:attrName>ppt_y</p:attrName>
                                        </p:attrNameLst>
                                      </p:cBhvr>
                                      <p:tavLst>
                                        <p:tav tm="0">
                                          <p:val>
                                            <p:strVal val="#ppt_y"/>
                                          </p:val>
                                        </p:tav>
                                        <p:tav tm="100000">
                                          <p:val>
                                            <p:strVal val="#ppt_y"/>
                                          </p:val>
                                        </p:tav>
                                      </p:tavLst>
                                    </p:anim>
                                  </p:childTnLst>
                                </p:cTn>
                              </p:par>
                              <p:par>
                                <p:cTn id="139" presetID="2" presetClass="entr" presetSubtype="8" fill="hold" grpId="0" nodeType="withEffect">
                                  <p:stCondLst>
                                    <p:cond delay="750"/>
                                  </p:stCondLst>
                                  <p:childTnLst>
                                    <p:set>
                                      <p:cBhvr>
                                        <p:cTn id="140" dur="1" fill="hold">
                                          <p:stCondLst>
                                            <p:cond delay="0"/>
                                          </p:stCondLst>
                                        </p:cTn>
                                        <p:tgtEl>
                                          <p:spTgt spid="81"/>
                                        </p:tgtEl>
                                        <p:attrNameLst>
                                          <p:attrName>style.visibility</p:attrName>
                                        </p:attrNameLst>
                                      </p:cBhvr>
                                      <p:to>
                                        <p:strVal val="visible"/>
                                      </p:to>
                                    </p:set>
                                    <p:anim calcmode="lin" valueType="num">
                                      <p:cBhvr additive="base">
                                        <p:cTn id="141" dur="3500" fill="hold"/>
                                        <p:tgtEl>
                                          <p:spTgt spid="81"/>
                                        </p:tgtEl>
                                        <p:attrNameLst>
                                          <p:attrName>ppt_x</p:attrName>
                                        </p:attrNameLst>
                                      </p:cBhvr>
                                      <p:tavLst>
                                        <p:tav tm="0">
                                          <p:val>
                                            <p:strVal val="0-#ppt_w/2"/>
                                          </p:val>
                                        </p:tav>
                                        <p:tav tm="100000">
                                          <p:val>
                                            <p:strVal val="#ppt_x"/>
                                          </p:val>
                                        </p:tav>
                                      </p:tavLst>
                                    </p:anim>
                                    <p:anim calcmode="lin" valueType="num">
                                      <p:cBhvr additive="base">
                                        <p:cTn id="142" dur="3500" fill="hold"/>
                                        <p:tgtEl>
                                          <p:spTgt spid="81"/>
                                        </p:tgtEl>
                                        <p:attrNameLst>
                                          <p:attrName>ppt_y</p:attrName>
                                        </p:attrNameLst>
                                      </p:cBhvr>
                                      <p:tavLst>
                                        <p:tav tm="0">
                                          <p:val>
                                            <p:strVal val="#ppt_y"/>
                                          </p:val>
                                        </p:tav>
                                        <p:tav tm="100000">
                                          <p:val>
                                            <p:strVal val="#ppt_y"/>
                                          </p:val>
                                        </p:tav>
                                      </p:tavLst>
                                    </p:anim>
                                  </p:childTnLst>
                                </p:cTn>
                              </p:par>
                              <p:par>
                                <p:cTn id="143" presetID="2" presetClass="entr" presetSubtype="8" fill="hold" grpId="0" nodeType="withEffect">
                                  <p:stCondLst>
                                    <p:cond delay="1500"/>
                                  </p:stCondLst>
                                  <p:childTnLst>
                                    <p:set>
                                      <p:cBhvr>
                                        <p:cTn id="144" dur="1" fill="hold">
                                          <p:stCondLst>
                                            <p:cond delay="0"/>
                                          </p:stCondLst>
                                        </p:cTn>
                                        <p:tgtEl>
                                          <p:spTgt spid="82"/>
                                        </p:tgtEl>
                                        <p:attrNameLst>
                                          <p:attrName>style.visibility</p:attrName>
                                        </p:attrNameLst>
                                      </p:cBhvr>
                                      <p:to>
                                        <p:strVal val="visible"/>
                                      </p:to>
                                    </p:set>
                                    <p:anim calcmode="lin" valueType="num">
                                      <p:cBhvr additive="base">
                                        <p:cTn id="145" dur="3500" fill="hold"/>
                                        <p:tgtEl>
                                          <p:spTgt spid="82"/>
                                        </p:tgtEl>
                                        <p:attrNameLst>
                                          <p:attrName>ppt_x</p:attrName>
                                        </p:attrNameLst>
                                      </p:cBhvr>
                                      <p:tavLst>
                                        <p:tav tm="0">
                                          <p:val>
                                            <p:strVal val="0-#ppt_w/2"/>
                                          </p:val>
                                        </p:tav>
                                        <p:tav tm="100000">
                                          <p:val>
                                            <p:strVal val="#ppt_x"/>
                                          </p:val>
                                        </p:tav>
                                      </p:tavLst>
                                    </p:anim>
                                    <p:anim calcmode="lin" valueType="num">
                                      <p:cBhvr additive="base">
                                        <p:cTn id="146" dur="3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8" fill="hold" grpId="0" nodeType="clickEffect">
                                  <p:stCondLst>
                                    <p:cond delay="0"/>
                                  </p:stCondLst>
                                  <p:childTnLst>
                                    <p:set>
                                      <p:cBhvr>
                                        <p:cTn id="150" dur="1" fill="hold">
                                          <p:stCondLst>
                                            <p:cond delay="0"/>
                                          </p:stCondLst>
                                        </p:cTn>
                                        <p:tgtEl>
                                          <p:spTgt spid="83"/>
                                        </p:tgtEl>
                                        <p:attrNameLst>
                                          <p:attrName>style.visibility</p:attrName>
                                        </p:attrNameLst>
                                      </p:cBhvr>
                                      <p:to>
                                        <p:strVal val="visible"/>
                                      </p:to>
                                    </p:set>
                                    <p:anim calcmode="lin" valueType="num">
                                      <p:cBhvr additive="base">
                                        <p:cTn id="151" dur="3500" fill="hold"/>
                                        <p:tgtEl>
                                          <p:spTgt spid="83"/>
                                        </p:tgtEl>
                                        <p:attrNameLst>
                                          <p:attrName>ppt_x</p:attrName>
                                        </p:attrNameLst>
                                      </p:cBhvr>
                                      <p:tavLst>
                                        <p:tav tm="0">
                                          <p:val>
                                            <p:strVal val="0-#ppt_w/2"/>
                                          </p:val>
                                        </p:tav>
                                        <p:tav tm="100000">
                                          <p:val>
                                            <p:strVal val="#ppt_x"/>
                                          </p:val>
                                        </p:tav>
                                      </p:tavLst>
                                    </p:anim>
                                    <p:anim calcmode="lin" valueType="num">
                                      <p:cBhvr additive="base">
                                        <p:cTn id="152" dur="3500" fill="hold"/>
                                        <p:tgtEl>
                                          <p:spTgt spid="83"/>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750"/>
                                  </p:stCondLst>
                                  <p:childTnLst>
                                    <p:set>
                                      <p:cBhvr>
                                        <p:cTn id="154" dur="1" fill="hold">
                                          <p:stCondLst>
                                            <p:cond delay="0"/>
                                          </p:stCondLst>
                                        </p:cTn>
                                        <p:tgtEl>
                                          <p:spTgt spid="84"/>
                                        </p:tgtEl>
                                        <p:attrNameLst>
                                          <p:attrName>style.visibility</p:attrName>
                                        </p:attrNameLst>
                                      </p:cBhvr>
                                      <p:to>
                                        <p:strVal val="visible"/>
                                      </p:to>
                                    </p:set>
                                    <p:anim calcmode="lin" valueType="num">
                                      <p:cBhvr additive="base">
                                        <p:cTn id="155" dur="3500" fill="hold"/>
                                        <p:tgtEl>
                                          <p:spTgt spid="84"/>
                                        </p:tgtEl>
                                        <p:attrNameLst>
                                          <p:attrName>ppt_x</p:attrName>
                                        </p:attrNameLst>
                                      </p:cBhvr>
                                      <p:tavLst>
                                        <p:tav tm="0">
                                          <p:val>
                                            <p:strVal val="0-#ppt_w/2"/>
                                          </p:val>
                                        </p:tav>
                                        <p:tav tm="100000">
                                          <p:val>
                                            <p:strVal val="#ppt_x"/>
                                          </p:val>
                                        </p:tav>
                                      </p:tavLst>
                                    </p:anim>
                                    <p:anim calcmode="lin" valueType="num">
                                      <p:cBhvr additive="base">
                                        <p:cTn id="156" dur="3500" fill="hold"/>
                                        <p:tgtEl>
                                          <p:spTgt spid="84"/>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1500"/>
                                  </p:stCondLst>
                                  <p:childTnLst>
                                    <p:set>
                                      <p:cBhvr>
                                        <p:cTn id="158" dur="1" fill="hold">
                                          <p:stCondLst>
                                            <p:cond delay="0"/>
                                          </p:stCondLst>
                                        </p:cTn>
                                        <p:tgtEl>
                                          <p:spTgt spid="85"/>
                                        </p:tgtEl>
                                        <p:attrNameLst>
                                          <p:attrName>style.visibility</p:attrName>
                                        </p:attrNameLst>
                                      </p:cBhvr>
                                      <p:to>
                                        <p:strVal val="visible"/>
                                      </p:to>
                                    </p:set>
                                    <p:anim calcmode="lin" valueType="num">
                                      <p:cBhvr additive="base">
                                        <p:cTn id="159" dur="3500" fill="hold"/>
                                        <p:tgtEl>
                                          <p:spTgt spid="85"/>
                                        </p:tgtEl>
                                        <p:attrNameLst>
                                          <p:attrName>ppt_x</p:attrName>
                                        </p:attrNameLst>
                                      </p:cBhvr>
                                      <p:tavLst>
                                        <p:tav tm="0">
                                          <p:val>
                                            <p:strVal val="0-#ppt_w/2"/>
                                          </p:val>
                                        </p:tav>
                                        <p:tav tm="100000">
                                          <p:val>
                                            <p:strVal val="#ppt_x"/>
                                          </p:val>
                                        </p:tav>
                                      </p:tavLst>
                                    </p:anim>
                                    <p:anim calcmode="lin" valueType="num">
                                      <p:cBhvr additive="base">
                                        <p:cTn id="160" dur="3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8" fill="hold" grpId="0" nodeType="clickEffect">
                                  <p:stCondLst>
                                    <p:cond delay="0"/>
                                  </p:stCondLst>
                                  <p:childTnLst>
                                    <p:set>
                                      <p:cBhvr>
                                        <p:cTn id="164" dur="1" fill="hold">
                                          <p:stCondLst>
                                            <p:cond delay="0"/>
                                          </p:stCondLst>
                                        </p:cTn>
                                        <p:tgtEl>
                                          <p:spTgt spid="86"/>
                                        </p:tgtEl>
                                        <p:attrNameLst>
                                          <p:attrName>style.visibility</p:attrName>
                                        </p:attrNameLst>
                                      </p:cBhvr>
                                      <p:to>
                                        <p:strVal val="visible"/>
                                      </p:to>
                                    </p:set>
                                    <p:anim calcmode="lin" valueType="num">
                                      <p:cBhvr additive="base">
                                        <p:cTn id="165" dur="3500" fill="hold"/>
                                        <p:tgtEl>
                                          <p:spTgt spid="86"/>
                                        </p:tgtEl>
                                        <p:attrNameLst>
                                          <p:attrName>ppt_x</p:attrName>
                                        </p:attrNameLst>
                                      </p:cBhvr>
                                      <p:tavLst>
                                        <p:tav tm="0">
                                          <p:val>
                                            <p:strVal val="0-#ppt_w/2"/>
                                          </p:val>
                                        </p:tav>
                                        <p:tav tm="100000">
                                          <p:val>
                                            <p:strVal val="#ppt_x"/>
                                          </p:val>
                                        </p:tav>
                                      </p:tavLst>
                                    </p:anim>
                                    <p:anim calcmode="lin" valueType="num">
                                      <p:cBhvr additive="base">
                                        <p:cTn id="166" dur="3500" fill="hold"/>
                                        <p:tgtEl>
                                          <p:spTgt spid="86"/>
                                        </p:tgtEl>
                                        <p:attrNameLst>
                                          <p:attrName>ppt_y</p:attrName>
                                        </p:attrNameLst>
                                      </p:cBhvr>
                                      <p:tavLst>
                                        <p:tav tm="0">
                                          <p:val>
                                            <p:strVal val="#ppt_y"/>
                                          </p:val>
                                        </p:tav>
                                        <p:tav tm="100000">
                                          <p:val>
                                            <p:strVal val="#ppt_y"/>
                                          </p:val>
                                        </p:tav>
                                      </p:tavLst>
                                    </p:anim>
                                  </p:childTnLst>
                                </p:cTn>
                              </p:par>
                              <p:par>
                                <p:cTn id="167" presetID="2" presetClass="entr" presetSubtype="8" fill="hold" grpId="0" nodeType="withEffect">
                                  <p:stCondLst>
                                    <p:cond delay="750"/>
                                  </p:stCondLst>
                                  <p:childTnLst>
                                    <p:set>
                                      <p:cBhvr>
                                        <p:cTn id="168" dur="1" fill="hold">
                                          <p:stCondLst>
                                            <p:cond delay="0"/>
                                          </p:stCondLst>
                                        </p:cTn>
                                        <p:tgtEl>
                                          <p:spTgt spid="87"/>
                                        </p:tgtEl>
                                        <p:attrNameLst>
                                          <p:attrName>style.visibility</p:attrName>
                                        </p:attrNameLst>
                                      </p:cBhvr>
                                      <p:to>
                                        <p:strVal val="visible"/>
                                      </p:to>
                                    </p:set>
                                    <p:anim calcmode="lin" valueType="num">
                                      <p:cBhvr additive="base">
                                        <p:cTn id="169" dur="3500" fill="hold"/>
                                        <p:tgtEl>
                                          <p:spTgt spid="87"/>
                                        </p:tgtEl>
                                        <p:attrNameLst>
                                          <p:attrName>ppt_x</p:attrName>
                                        </p:attrNameLst>
                                      </p:cBhvr>
                                      <p:tavLst>
                                        <p:tav tm="0">
                                          <p:val>
                                            <p:strVal val="0-#ppt_w/2"/>
                                          </p:val>
                                        </p:tav>
                                        <p:tav tm="100000">
                                          <p:val>
                                            <p:strVal val="#ppt_x"/>
                                          </p:val>
                                        </p:tav>
                                      </p:tavLst>
                                    </p:anim>
                                    <p:anim calcmode="lin" valueType="num">
                                      <p:cBhvr additive="base">
                                        <p:cTn id="170" dur="3500" fill="hold"/>
                                        <p:tgtEl>
                                          <p:spTgt spid="87"/>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1250"/>
                                  </p:stCondLst>
                                  <p:childTnLst>
                                    <p:set>
                                      <p:cBhvr>
                                        <p:cTn id="172" dur="1" fill="hold">
                                          <p:stCondLst>
                                            <p:cond delay="0"/>
                                          </p:stCondLst>
                                        </p:cTn>
                                        <p:tgtEl>
                                          <p:spTgt spid="88"/>
                                        </p:tgtEl>
                                        <p:attrNameLst>
                                          <p:attrName>style.visibility</p:attrName>
                                        </p:attrNameLst>
                                      </p:cBhvr>
                                      <p:to>
                                        <p:strVal val="visible"/>
                                      </p:to>
                                    </p:set>
                                    <p:anim calcmode="lin" valueType="num">
                                      <p:cBhvr additive="base">
                                        <p:cTn id="173" dur="3500" fill="hold"/>
                                        <p:tgtEl>
                                          <p:spTgt spid="88"/>
                                        </p:tgtEl>
                                        <p:attrNameLst>
                                          <p:attrName>ppt_x</p:attrName>
                                        </p:attrNameLst>
                                      </p:cBhvr>
                                      <p:tavLst>
                                        <p:tav tm="0">
                                          <p:val>
                                            <p:strVal val="0-#ppt_w/2"/>
                                          </p:val>
                                        </p:tav>
                                        <p:tav tm="100000">
                                          <p:val>
                                            <p:strVal val="#ppt_x"/>
                                          </p:val>
                                        </p:tav>
                                      </p:tavLst>
                                    </p:anim>
                                    <p:anim calcmode="lin" valueType="num">
                                      <p:cBhvr additive="base">
                                        <p:cTn id="174" dur="3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8" fill="hold" grpId="0" nodeType="clickEffect">
                                  <p:stCondLst>
                                    <p:cond delay="0"/>
                                  </p:stCondLst>
                                  <p:childTnLst>
                                    <p:set>
                                      <p:cBhvr>
                                        <p:cTn id="178" dur="1" fill="hold">
                                          <p:stCondLst>
                                            <p:cond delay="0"/>
                                          </p:stCondLst>
                                        </p:cTn>
                                        <p:tgtEl>
                                          <p:spTgt spid="89"/>
                                        </p:tgtEl>
                                        <p:attrNameLst>
                                          <p:attrName>style.visibility</p:attrName>
                                        </p:attrNameLst>
                                      </p:cBhvr>
                                      <p:to>
                                        <p:strVal val="visible"/>
                                      </p:to>
                                    </p:set>
                                    <p:anim calcmode="lin" valueType="num">
                                      <p:cBhvr additive="base">
                                        <p:cTn id="179" dur="3500" fill="hold"/>
                                        <p:tgtEl>
                                          <p:spTgt spid="89"/>
                                        </p:tgtEl>
                                        <p:attrNameLst>
                                          <p:attrName>ppt_x</p:attrName>
                                        </p:attrNameLst>
                                      </p:cBhvr>
                                      <p:tavLst>
                                        <p:tav tm="0">
                                          <p:val>
                                            <p:strVal val="0-#ppt_w/2"/>
                                          </p:val>
                                        </p:tav>
                                        <p:tav tm="100000">
                                          <p:val>
                                            <p:strVal val="#ppt_x"/>
                                          </p:val>
                                        </p:tav>
                                      </p:tavLst>
                                    </p:anim>
                                    <p:anim calcmode="lin" valueType="num">
                                      <p:cBhvr additive="base">
                                        <p:cTn id="180" dur="3500" fill="hold"/>
                                        <p:tgtEl>
                                          <p:spTgt spid="89"/>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stCondLst>
                                    <p:cond delay="750"/>
                                  </p:stCondLst>
                                  <p:childTnLst>
                                    <p:set>
                                      <p:cBhvr>
                                        <p:cTn id="182" dur="1" fill="hold">
                                          <p:stCondLst>
                                            <p:cond delay="0"/>
                                          </p:stCondLst>
                                        </p:cTn>
                                        <p:tgtEl>
                                          <p:spTgt spid="90"/>
                                        </p:tgtEl>
                                        <p:attrNameLst>
                                          <p:attrName>style.visibility</p:attrName>
                                        </p:attrNameLst>
                                      </p:cBhvr>
                                      <p:to>
                                        <p:strVal val="visible"/>
                                      </p:to>
                                    </p:set>
                                    <p:anim calcmode="lin" valueType="num">
                                      <p:cBhvr additive="base">
                                        <p:cTn id="183" dur="3500" fill="hold"/>
                                        <p:tgtEl>
                                          <p:spTgt spid="90"/>
                                        </p:tgtEl>
                                        <p:attrNameLst>
                                          <p:attrName>ppt_x</p:attrName>
                                        </p:attrNameLst>
                                      </p:cBhvr>
                                      <p:tavLst>
                                        <p:tav tm="0">
                                          <p:val>
                                            <p:strVal val="0-#ppt_w/2"/>
                                          </p:val>
                                        </p:tav>
                                        <p:tav tm="100000">
                                          <p:val>
                                            <p:strVal val="#ppt_x"/>
                                          </p:val>
                                        </p:tav>
                                      </p:tavLst>
                                    </p:anim>
                                    <p:anim calcmode="lin" valueType="num">
                                      <p:cBhvr additive="base">
                                        <p:cTn id="184" dur="3500" fill="hold"/>
                                        <p:tgtEl>
                                          <p:spTgt spid="90"/>
                                        </p:tgtEl>
                                        <p:attrNameLst>
                                          <p:attrName>ppt_y</p:attrName>
                                        </p:attrNameLst>
                                      </p:cBhvr>
                                      <p:tavLst>
                                        <p:tav tm="0">
                                          <p:val>
                                            <p:strVal val="#ppt_y"/>
                                          </p:val>
                                        </p:tav>
                                        <p:tav tm="100000">
                                          <p:val>
                                            <p:strVal val="#ppt_y"/>
                                          </p:val>
                                        </p:tav>
                                      </p:tavLst>
                                    </p:anim>
                                  </p:childTnLst>
                                </p:cTn>
                              </p:par>
                              <p:par>
                                <p:cTn id="185" presetID="2" presetClass="entr" presetSubtype="8" fill="hold" grpId="0" nodeType="withEffect">
                                  <p:stCondLst>
                                    <p:cond delay="1250"/>
                                  </p:stCondLst>
                                  <p:childTnLst>
                                    <p:set>
                                      <p:cBhvr>
                                        <p:cTn id="186" dur="1" fill="hold">
                                          <p:stCondLst>
                                            <p:cond delay="0"/>
                                          </p:stCondLst>
                                        </p:cTn>
                                        <p:tgtEl>
                                          <p:spTgt spid="91"/>
                                        </p:tgtEl>
                                        <p:attrNameLst>
                                          <p:attrName>style.visibility</p:attrName>
                                        </p:attrNameLst>
                                      </p:cBhvr>
                                      <p:to>
                                        <p:strVal val="visible"/>
                                      </p:to>
                                    </p:set>
                                    <p:anim calcmode="lin" valueType="num">
                                      <p:cBhvr additive="base">
                                        <p:cTn id="187" dur="3500" fill="hold"/>
                                        <p:tgtEl>
                                          <p:spTgt spid="91"/>
                                        </p:tgtEl>
                                        <p:attrNameLst>
                                          <p:attrName>ppt_x</p:attrName>
                                        </p:attrNameLst>
                                      </p:cBhvr>
                                      <p:tavLst>
                                        <p:tav tm="0">
                                          <p:val>
                                            <p:strVal val="0-#ppt_w/2"/>
                                          </p:val>
                                        </p:tav>
                                        <p:tav tm="100000">
                                          <p:val>
                                            <p:strVal val="#ppt_x"/>
                                          </p:val>
                                        </p:tav>
                                      </p:tavLst>
                                    </p:anim>
                                    <p:anim calcmode="lin" valueType="num">
                                      <p:cBhvr additive="base">
                                        <p:cTn id="188" dur="3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8" fill="hold" grpId="0" nodeType="clickEffect">
                                  <p:stCondLst>
                                    <p:cond delay="0"/>
                                  </p:stCondLst>
                                  <p:childTnLst>
                                    <p:set>
                                      <p:cBhvr>
                                        <p:cTn id="192" dur="1" fill="hold">
                                          <p:stCondLst>
                                            <p:cond delay="0"/>
                                          </p:stCondLst>
                                        </p:cTn>
                                        <p:tgtEl>
                                          <p:spTgt spid="92"/>
                                        </p:tgtEl>
                                        <p:attrNameLst>
                                          <p:attrName>style.visibility</p:attrName>
                                        </p:attrNameLst>
                                      </p:cBhvr>
                                      <p:to>
                                        <p:strVal val="visible"/>
                                      </p:to>
                                    </p:set>
                                    <p:anim calcmode="lin" valueType="num">
                                      <p:cBhvr additive="base">
                                        <p:cTn id="193" dur="3500" fill="hold"/>
                                        <p:tgtEl>
                                          <p:spTgt spid="92"/>
                                        </p:tgtEl>
                                        <p:attrNameLst>
                                          <p:attrName>ppt_x</p:attrName>
                                        </p:attrNameLst>
                                      </p:cBhvr>
                                      <p:tavLst>
                                        <p:tav tm="0">
                                          <p:val>
                                            <p:strVal val="0-#ppt_w/2"/>
                                          </p:val>
                                        </p:tav>
                                        <p:tav tm="100000">
                                          <p:val>
                                            <p:strVal val="#ppt_x"/>
                                          </p:val>
                                        </p:tav>
                                      </p:tavLst>
                                    </p:anim>
                                    <p:anim calcmode="lin" valueType="num">
                                      <p:cBhvr additive="base">
                                        <p:cTn id="194" dur="3500" fill="hold"/>
                                        <p:tgtEl>
                                          <p:spTgt spid="92"/>
                                        </p:tgtEl>
                                        <p:attrNameLst>
                                          <p:attrName>ppt_y</p:attrName>
                                        </p:attrNameLst>
                                      </p:cBhvr>
                                      <p:tavLst>
                                        <p:tav tm="0">
                                          <p:val>
                                            <p:strVal val="#ppt_y"/>
                                          </p:val>
                                        </p:tav>
                                        <p:tav tm="100000">
                                          <p:val>
                                            <p:strVal val="#ppt_y"/>
                                          </p:val>
                                        </p:tav>
                                      </p:tavLst>
                                    </p:anim>
                                  </p:childTnLst>
                                </p:cTn>
                              </p:par>
                              <p:par>
                                <p:cTn id="195" presetID="2" presetClass="entr" presetSubtype="8" fill="hold" grpId="0" nodeType="withEffect">
                                  <p:stCondLst>
                                    <p:cond delay="750"/>
                                  </p:stCondLst>
                                  <p:childTnLst>
                                    <p:set>
                                      <p:cBhvr>
                                        <p:cTn id="196" dur="1" fill="hold">
                                          <p:stCondLst>
                                            <p:cond delay="0"/>
                                          </p:stCondLst>
                                        </p:cTn>
                                        <p:tgtEl>
                                          <p:spTgt spid="93"/>
                                        </p:tgtEl>
                                        <p:attrNameLst>
                                          <p:attrName>style.visibility</p:attrName>
                                        </p:attrNameLst>
                                      </p:cBhvr>
                                      <p:to>
                                        <p:strVal val="visible"/>
                                      </p:to>
                                    </p:set>
                                    <p:anim calcmode="lin" valueType="num">
                                      <p:cBhvr additive="base">
                                        <p:cTn id="197" dur="3500" fill="hold"/>
                                        <p:tgtEl>
                                          <p:spTgt spid="93"/>
                                        </p:tgtEl>
                                        <p:attrNameLst>
                                          <p:attrName>ppt_x</p:attrName>
                                        </p:attrNameLst>
                                      </p:cBhvr>
                                      <p:tavLst>
                                        <p:tav tm="0">
                                          <p:val>
                                            <p:strVal val="0-#ppt_w/2"/>
                                          </p:val>
                                        </p:tav>
                                        <p:tav tm="100000">
                                          <p:val>
                                            <p:strVal val="#ppt_x"/>
                                          </p:val>
                                        </p:tav>
                                      </p:tavLst>
                                    </p:anim>
                                    <p:anim calcmode="lin" valueType="num">
                                      <p:cBhvr additive="base">
                                        <p:cTn id="198" dur="3500" fill="hold"/>
                                        <p:tgtEl>
                                          <p:spTgt spid="93"/>
                                        </p:tgtEl>
                                        <p:attrNameLst>
                                          <p:attrName>ppt_y</p:attrName>
                                        </p:attrNameLst>
                                      </p:cBhvr>
                                      <p:tavLst>
                                        <p:tav tm="0">
                                          <p:val>
                                            <p:strVal val="#ppt_y"/>
                                          </p:val>
                                        </p:tav>
                                        <p:tav tm="100000">
                                          <p:val>
                                            <p:strVal val="#ppt_y"/>
                                          </p:val>
                                        </p:tav>
                                      </p:tavLst>
                                    </p:anim>
                                  </p:childTnLst>
                                </p:cTn>
                              </p:par>
                              <p:par>
                                <p:cTn id="199" presetID="2" presetClass="entr" presetSubtype="8" fill="hold" grpId="0" nodeType="withEffect">
                                  <p:stCondLst>
                                    <p:cond delay="1250"/>
                                  </p:stCondLst>
                                  <p:childTnLst>
                                    <p:set>
                                      <p:cBhvr>
                                        <p:cTn id="200" dur="1" fill="hold">
                                          <p:stCondLst>
                                            <p:cond delay="0"/>
                                          </p:stCondLst>
                                        </p:cTn>
                                        <p:tgtEl>
                                          <p:spTgt spid="94"/>
                                        </p:tgtEl>
                                        <p:attrNameLst>
                                          <p:attrName>style.visibility</p:attrName>
                                        </p:attrNameLst>
                                      </p:cBhvr>
                                      <p:to>
                                        <p:strVal val="visible"/>
                                      </p:to>
                                    </p:set>
                                    <p:anim calcmode="lin" valueType="num">
                                      <p:cBhvr additive="base">
                                        <p:cTn id="201" dur="3500" fill="hold"/>
                                        <p:tgtEl>
                                          <p:spTgt spid="94"/>
                                        </p:tgtEl>
                                        <p:attrNameLst>
                                          <p:attrName>ppt_x</p:attrName>
                                        </p:attrNameLst>
                                      </p:cBhvr>
                                      <p:tavLst>
                                        <p:tav tm="0">
                                          <p:val>
                                            <p:strVal val="0-#ppt_w/2"/>
                                          </p:val>
                                        </p:tav>
                                        <p:tav tm="100000">
                                          <p:val>
                                            <p:strVal val="#ppt_x"/>
                                          </p:val>
                                        </p:tav>
                                      </p:tavLst>
                                    </p:anim>
                                    <p:anim calcmode="lin" valueType="num">
                                      <p:cBhvr additive="base">
                                        <p:cTn id="202" dur="3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03" fill="hold">
                      <p:stCondLst>
                        <p:cond delay="indefinite"/>
                      </p:stCondLst>
                      <p:childTnLst>
                        <p:par>
                          <p:cTn id="204" fill="hold">
                            <p:stCondLst>
                              <p:cond delay="0"/>
                            </p:stCondLst>
                            <p:childTnLst>
                              <p:par>
                                <p:cTn id="205" presetID="2" presetClass="entr" presetSubtype="8" fill="hold" grpId="0" nodeType="clickEffect">
                                  <p:stCondLst>
                                    <p:cond delay="0"/>
                                  </p:stCondLst>
                                  <p:childTnLst>
                                    <p:set>
                                      <p:cBhvr>
                                        <p:cTn id="206" dur="1" fill="hold">
                                          <p:stCondLst>
                                            <p:cond delay="0"/>
                                          </p:stCondLst>
                                        </p:cTn>
                                        <p:tgtEl>
                                          <p:spTgt spid="96"/>
                                        </p:tgtEl>
                                        <p:attrNameLst>
                                          <p:attrName>style.visibility</p:attrName>
                                        </p:attrNameLst>
                                      </p:cBhvr>
                                      <p:to>
                                        <p:strVal val="visible"/>
                                      </p:to>
                                    </p:set>
                                    <p:anim calcmode="lin" valueType="num">
                                      <p:cBhvr additive="base">
                                        <p:cTn id="207" dur="3500" fill="hold"/>
                                        <p:tgtEl>
                                          <p:spTgt spid="96"/>
                                        </p:tgtEl>
                                        <p:attrNameLst>
                                          <p:attrName>ppt_x</p:attrName>
                                        </p:attrNameLst>
                                      </p:cBhvr>
                                      <p:tavLst>
                                        <p:tav tm="0">
                                          <p:val>
                                            <p:strVal val="0-#ppt_w/2"/>
                                          </p:val>
                                        </p:tav>
                                        <p:tav tm="100000">
                                          <p:val>
                                            <p:strVal val="#ppt_x"/>
                                          </p:val>
                                        </p:tav>
                                      </p:tavLst>
                                    </p:anim>
                                    <p:anim calcmode="lin" valueType="num">
                                      <p:cBhvr additive="base">
                                        <p:cTn id="208" dur="3500" fill="hold"/>
                                        <p:tgtEl>
                                          <p:spTgt spid="96"/>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750"/>
                                  </p:stCondLst>
                                  <p:childTnLst>
                                    <p:set>
                                      <p:cBhvr>
                                        <p:cTn id="210" dur="1" fill="hold">
                                          <p:stCondLst>
                                            <p:cond delay="0"/>
                                          </p:stCondLst>
                                        </p:cTn>
                                        <p:tgtEl>
                                          <p:spTgt spid="97"/>
                                        </p:tgtEl>
                                        <p:attrNameLst>
                                          <p:attrName>style.visibility</p:attrName>
                                        </p:attrNameLst>
                                      </p:cBhvr>
                                      <p:to>
                                        <p:strVal val="visible"/>
                                      </p:to>
                                    </p:set>
                                    <p:anim calcmode="lin" valueType="num">
                                      <p:cBhvr additive="base">
                                        <p:cTn id="211" dur="3500" fill="hold"/>
                                        <p:tgtEl>
                                          <p:spTgt spid="97"/>
                                        </p:tgtEl>
                                        <p:attrNameLst>
                                          <p:attrName>ppt_x</p:attrName>
                                        </p:attrNameLst>
                                      </p:cBhvr>
                                      <p:tavLst>
                                        <p:tav tm="0">
                                          <p:val>
                                            <p:strVal val="0-#ppt_w/2"/>
                                          </p:val>
                                        </p:tav>
                                        <p:tav tm="100000">
                                          <p:val>
                                            <p:strVal val="#ppt_x"/>
                                          </p:val>
                                        </p:tav>
                                      </p:tavLst>
                                    </p:anim>
                                    <p:anim calcmode="lin" valueType="num">
                                      <p:cBhvr additive="base">
                                        <p:cTn id="212" dur="3500" fill="hold"/>
                                        <p:tgtEl>
                                          <p:spTgt spid="97"/>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stCondLst>
                                    <p:cond delay="1250"/>
                                  </p:stCondLst>
                                  <p:childTnLst>
                                    <p:set>
                                      <p:cBhvr>
                                        <p:cTn id="214" dur="1" fill="hold">
                                          <p:stCondLst>
                                            <p:cond delay="0"/>
                                          </p:stCondLst>
                                        </p:cTn>
                                        <p:tgtEl>
                                          <p:spTgt spid="98"/>
                                        </p:tgtEl>
                                        <p:attrNameLst>
                                          <p:attrName>style.visibility</p:attrName>
                                        </p:attrNameLst>
                                      </p:cBhvr>
                                      <p:to>
                                        <p:strVal val="visible"/>
                                      </p:to>
                                    </p:set>
                                    <p:anim calcmode="lin" valueType="num">
                                      <p:cBhvr additive="base">
                                        <p:cTn id="215" dur="3500" fill="hold"/>
                                        <p:tgtEl>
                                          <p:spTgt spid="98"/>
                                        </p:tgtEl>
                                        <p:attrNameLst>
                                          <p:attrName>ppt_x</p:attrName>
                                        </p:attrNameLst>
                                      </p:cBhvr>
                                      <p:tavLst>
                                        <p:tav tm="0">
                                          <p:val>
                                            <p:strVal val="0-#ppt_w/2"/>
                                          </p:val>
                                        </p:tav>
                                        <p:tav tm="100000">
                                          <p:val>
                                            <p:strVal val="#ppt_x"/>
                                          </p:val>
                                        </p:tav>
                                      </p:tavLst>
                                    </p:anim>
                                    <p:anim calcmode="lin" valueType="num">
                                      <p:cBhvr additive="base">
                                        <p:cTn id="216" dur="3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8" fill="hold" grpId="0" nodeType="clickEffect">
                                  <p:stCondLst>
                                    <p:cond delay="0"/>
                                  </p:stCondLst>
                                  <p:childTnLst>
                                    <p:set>
                                      <p:cBhvr>
                                        <p:cTn id="220" dur="1" fill="hold">
                                          <p:stCondLst>
                                            <p:cond delay="0"/>
                                          </p:stCondLst>
                                        </p:cTn>
                                        <p:tgtEl>
                                          <p:spTgt spid="99"/>
                                        </p:tgtEl>
                                        <p:attrNameLst>
                                          <p:attrName>style.visibility</p:attrName>
                                        </p:attrNameLst>
                                      </p:cBhvr>
                                      <p:to>
                                        <p:strVal val="visible"/>
                                      </p:to>
                                    </p:set>
                                    <p:anim calcmode="lin" valueType="num">
                                      <p:cBhvr additive="base">
                                        <p:cTn id="221" dur="3500" fill="hold"/>
                                        <p:tgtEl>
                                          <p:spTgt spid="99"/>
                                        </p:tgtEl>
                                        <p:attrNameLst>
                                          <p:attrName>ppt_x</p:attrName>
                                        </p:attrNameLst>
                                      </p:cBhvr>
                                      <p:tavLst>
                                        <p:tav tm="0">
                                          <p:val>
                                            <p:strVal val="0-#ppt_w/2"/>
                                          </p:val>
                                        </p:tav>
                                        <p:tav tm="100000">
                                          <p:val>
                                            <p:strVal val="#ppt_x"/>
                                          </p:val>
                                        </p:tav>
                                      </p:tavLst>
                                    </p:anim>
                                    <p:anim calcmode="lin" valueType="num">
                                      <p:cBhvr additive="base">
                                        <p:cTn id="222" dur="3500" fill="hold"/>
                                        <p:tgtEl>
                                          <p:spTgt spid="99"/>
                                        </p:tgtEl>
                                        <p:attrNameLst>
                                          <p:attrName>ppt_y</p:attrName>
                                        </p:attrNameLst>
                                      </p:cBhvr>
                                      <p:tavLst>
                                        <p:tav tm="0">
                                          <p:val>
                                            <p:strVal val="#ppt_y"/>
                                          </p:val>
                                        </p:tav>
                                        <p:tav tm="100000">
                                          <p:val>
                                            <p:strVal val="#ppt_y"/>
                                          </p:val>
                                        </p:tav>
                                      </p:tavLst>
                                    </p:anim>
                                  </p:childTnLst>
                                </p:cTn>
                              </p:par>
                              <p:par>
                                <p:cTn id="223" presetID="2" presetClass="entr" presetSubtype="8" fill="hold" grpId="0" nodeType="withEffect">
                                  <p:stCondLst>
                                    <p:cond delay="750"/>
                                  </p:stCondLst>
                                  <p:childTnLst>
                                    <p:set>
                                      <p:cBhvr>
                                        <p:cTn id="224" dur="1" fill="hold">
                                          <p:stCondLst>
                                            <p:cond delay="0"/>
                                          </p:stCondLst>
                                        </p:cTn>
                                        <p:tgtEl>
                                          <p:spTgt spid="100"/>
                                        </p:tgtEl>
                                        <p:attrNameLst>
                                          <p:attrName>style.visibility</p:attrName>
                                        </p:attrNameLst>
                                      </p:cBhvr>
                                      <p:to>
                                        <p:strVal val="visible"/>
                                      </p:to>
                                    </p:set>
                                    <p:anim calcmode="lin" valueType="num">
                                      <p:cBhvr additive="base">
                                        <p:cTn id="225" dur="3500" fill="hold"/>
                                        <p:tgtEl>
                                          <p:spTgt spid="100"/>
                                        </p:tgtEl>
                                        <p:attrNameLst>
                                          <p:attrName>ppt_x</p:attrName>
                                        </p:attrNameLst>
                                      </p:cBhvr>
                                      <p:tavLst>
                                        <p:tav tm="0">
                                          <p:val>
                                            <p:strVal val="0-#ppt_w/2"/>
                                          </p:val>
                                        </p:tav>
                                        <p:tav tm="100000">
                                          <p:val>
                                            <p:strVal val="#ppt_x"/>
                                          </p:val>
                                        </p:tav>
                                      </p:tavLst>
                                    </p:anim>
                                    <p:anim calcmode="lin" valueType="num">
                                      <p:cBhvr additive="base">
                                        <p:cTn id="226" dur="3500" fill="hold"/>
                                        <p:tgtEl>
                                          <p:spTgt spid="100"/>
                                        </p:tgtEl>
                                        <p:attrNameLst>
                                          <p:attrName>ppt_y</p:attrName>
                                        </p:attrNameLst>
                                      </p:cBhvr>
                                      <p:tavLst>
                                        <p:tav tm="0">
                                          <p:val>
                                            <p:strVal val="#ppt_y"/>
                                          </p:val>
                                        </p:tav>
                                        <p:tav tm="100000">
                                          <p:val>
                                            <p:strVal val="#ppt_y"/>
                                          </p:val>
                                        </p:tav>
                                      </p:tavLst>
                                    </p:anim>
                                  </p:childTnLst>
                                </p:cTn>
                              </p:par>
                              <p:par>
                                <p:cTn id="227" presetID="2" presetClass="entr" presetSubtype="8" fill="hold" grpId="0" nodeType="withEffect">
                                  <p:stCondLst>
                                    <p:cond delay="1250"/>
                                  </p:stCondLst>
                                  <p:childTnLst>
                                    <p:set>
                                      <p:cBhvr>
                                        <p:cTn id="228" dur="1" fill="hold">
                                          <p:stCondLst>
                                            <p:cond delay="0"/>
                                          </p:stCondLst>
                                        </p:cTn>
                                        <p:tgtEl>
                                          <p:spTgt spid="101"/>
                                        </p:tgtEl>
                                        <p:attrNameLst>
                                          <p:attrName>style.visibility</p:attrName>
                                        </p:attrNameLst>
                                      </p:cBhvr>
                                      <p:to>
                                        <p:strVal val="visible"/>
                                      </p:to>
                                    </p:set>
                                    <p:anim calcmode="lin" valueType="num">
                                      <p:cBhvr additive="base">
                                        <p:cTn id="229" dur="3500" fill="hold"/>
                                        <p:tgtEl>
                                          <p:spTgt spid="101"/>
                                        </p:tgtEl>
                                        <p:attrNameLst>
                                          <p:attrName>ppt_x</p:attrName>
                                        </p:attrNameLst>
                                      </p:cBhvr>
                                      <p:tavLst>
                                        <p:tav tm="0">
                                          <p:val>
                                            <p:strVal val="0-#ppt_w/2"/>
                                          </p:val>
                                        </p:tav>
                                        <p:tav tm="100000">
                                          <p:val>
                                            <p:strVal val="#ppt_x"/>
                                          </p:val>
                                        </p:tav>
                                      </p:tavLst>
                                    </p:anim>
                                    <p:anim calcmode="lin" valueType="num">
                                      <p:cBhvr additive="base">
                                        <p:cTn id="230" dur="3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2" presetClass="entr" presetSubtype="8" fill="hold" grpId="0" nodeType="clickEffect">
                                  <p:stCondLst>
                                    <p:cond delay="0"/>
                                  </p:stCondLst>
                                  <p:childTnLst>
                                    <p:set>
                                      <p:cBhvr>
                                        <p:cTn id="234" dur="1" fill="hold">
                                          <p:stCondLst>
                                            <p:cond delay="0"/>
                                          </p:stCondLst>
                                        </p:cTn>
                                        <p:tgtEl>
                                          <p:spTgt spid="102"/>
                                        </p:tgtEl>
                                        <p:attrNameLst>
                                          <p:attrName>style.visibility</p:attrName>
                                        </p:attrNameLst>
                                      </p:cBhvr>
                                      <p:to>
                                        <p:strVal val="visible"/>
                                      </p:to>
                                    </p:set>
                                    <p:anim calcmode="lin" valueType="num">
                                      <p:cBhvr additive="base">
                                        <p:cTn id="235" dur="3500" fill="hold"/>
                                        <p:tgtEl>
                                          <p:spTgt spid="102"/>
                                        </p:tgtEl>
                                        <p:attrNameLst>
                                          <p:attrName>ppt_x</p:attrName>
                                        </p:attrNameLst>
                                      </p:cBhvr>
                                      <p:tavLst>
                                        <p:tav tm="0">
                                          <p:val>
                                            <p:strVal val="0-#ppt_w/2"/>
                                          </p:val>
                                        </p:tav>
                                        <p:tav tm="100000">
                                          <p:val>
                                            <p:strVal val="#ppt_x"/>
                                          </p:val>
                                        </p:tav>
                                      </p:tavLst>
                                    </p:anim>
                                    <p:anim calcmode="lin" valueType="num">
                                      <p:cBhvr additive="base">
                                        <p:cTn id="236" dur="3500" fill="hold"/>
                                        <p:tgtEl>
                                          <p:spTgt spid="102"/>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p:stCondLst>
                                    <p:cond delay="750"/>
                                  </p:stCondLst>
                                  <p:childTnLst>
                                    <p:set>
                                      <p:cBhvr>
                                        <p:cTn id="238" dur="1" fill="hold">
                                          <p:stCondLst>
                                            <p:cond delay="0"/>
                                          </p:stCondLst>
                                        </p:cTn>
                                        <p:tgtEl>
                                          <p:spTgt spid="103"/>
                                        </p:tgtEl>
                                        <p:attrNameLst>
                                          <p:attrName>style.visibility</p:attrName>
                                        </p:attrNameLst>
                                      </p:cBhvr>
                                      <p:to>
                                        <p:strVal val="visible"/>
                                      </p:to>
                                    </p:set>
                                    <p:anim calcmode="lin" valueType="num">
                                      <p:cBhvr additive="base">
                                        <p:cTn id="239" dur="3500" fill="hold"/>
                                        <p:tgtEl>
                                          <p:spTgt spid="103"/>
                                        </p:tgtEl>
                                        <p:attrNameLst>
                                          <p:attrName>ppt_x</p:attrName>
                                        </p:attrNameLst>
                                      </p:cBhvr>
                                      <p:tavLst>
                                        <p:tav tm="0">
                                          <p:val>
                                            <p:strVal val="0-#ppt_w/2"/>
                                          </p:val>
                                        </p:tav>
                                        <p:tav tm="100000">
                                          <p:val>
                                            <p:strVal val="#ppt_x"/>
                                          </p:val>
                                        </p:tav>
                                      </p:tavLst>
                                    </p:anim>
                                    <p:anim calcmode="lin" valueType="num">
                                      <p:cBhvr additive="base">
                                        <p:cTn id="240" dur="3500" fill="hold"/>
                                        <p:tgtEl>
                                          <p:spTgt spid="103"/>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stCondLst>
                                    <p:cond delay="1250"/>
                                  </p:stCondLst>
                                  <p:childTnLst>
                                    <p:set>
                                      <p:cBhvr>
                                        <p:cTn id="242" dur="1" fill="hold">
                                          <p:stCondLst>
                                            <p:cond delay="0"/>
                                          </p:stCondLst>
                                        </p:cTn>
                                        <p:tgtEl>
                                          <p:spTgt spid="104"/>
                                        </p:tgtEl>
                                        <p:attrNameLst>
                                          <p:attrName>style.visibility</p:attrName>
                                        </p:attrNameLst>
                                      </p:cBhvr>
                                      <p:to>
                                        <p:strVal val="visible"/>
                                      </p:to>
                                    </p:set>
                                    <p:anim calcmode="lin" valueType="num">
                                      <p:cBhvr additive="base">
                                        <p:cTn id="243" dur="3500" fill="hold"/>
                                        <p:tgtEl>
                                          <p:spTgt spid="104"/>
                                        </p:tgtEl>
                                        <p:attrNameLst>
                                          <p:attrName>ppt_x</p:attrName>
                                        </p:attrNameLst>
                                      </p:cBhvr>
                                      <p:tavLst>
                                        <p:tav tm="0">
                                          <p:val>
                                            <p:strVal val="0-#ppt_w/2"/>
                                          </p:val>
                                        </p:tav>
                                        <p:tav tm="100000">
                                          <p:val>
                                            <p:strVal val="#ppt_x"/>
                                          </p:val>
                                        </p:tav>
                                      </p:tavLst>
                                    </p:anim>
                                    <p:anim calcmode="lin" valueType="num">
                                      <p:cBhvr additive="base">
                                        <p:cTn id="244" dur="3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8" fill="hold" grpId="0" nodeType="clickEffect">
                                  <p:stCondLst>
                                    <p:cond delay="0"/>
                                  </p:stCondLst>
                                  <p:childTnLst>
                                    <p:set>
                                      <p:cBhvr>
                                        <p:cTn id="248" dur="1" fill="hold">
                                          <p:stCondLst>
                                            <p:cond delay="0"/>
                                          </p:stCondLst>
                                        </p:cTn>
                                        <p:tgtEl>
                                          <p:spTgt spid="105"/>
                                        </p:tgtEl>
                                        <p:attrNameLst>
                                          <p:attrName>style.visibility</p:attrName>
                                        </p:attrNameLst>
                                      </p:cBhvr>
                                      <p:to>
                                        <p:strVal val="visible"/>
                                      </p:to>
                                    </p:set>
                                    <p:anim calcmode="lin" valueType="num">
                                      <p:cBhvr additive="base">
                                        <p:cTn id="249" dur="3500" fill="hold"/>
                                        <p:tgtEl>
                                          <p:spTgt spid="105"/>
                                        </p:tgtEl>
                                        <p:attrNameLst>
                                          <p:attrName>ppt_x</p:attrName>
                                        </p:attrNameLst>
                                      </p:cBhvr>
                                      <p:tavLst>
                                        <p:tav tm="0">
                                          <p:val>
                                            <p:strVal val="0-#ppt_w/2"/>
                                          </p:val>
                                        </p:tav>
                                        <p:tav tm="100000">
                                          <p:val>
                                            <p:strVal val="#ppt_x"/>
                                          </p:val>
                                        </p:tav>
                                      </p:tavLst>
                                    </p:anim>
                                    <p:anim calcmode="lin" valueType="num">
                                      <p:cBhvr additive="base">
                                        <p:cTn id="250" dur="3500" fill="hold"/>
                                        <p:tgtEl>
                                          <p:spTgt spid="105"/>
                                        </p:tgtEl>
                                        <p:attrNameLst>
                                          <p:attrName>ppt_y</p:attrName>
                                        </p:attrNameLst>
                                      </p:cBhvr>
                                      <p:tavLst>
                                        <p:tav tm="0">
                                          <p:val>
                                            <p:strVal val="#ppt_y"/>
                                          </p:val>
                                        </p:tav>
                                        <p:tav tm="100000">
                                          <p:val>
                                            <p:strVal val="#ppt_y"/>
                                          </p:val>
                                        </p:tav>
                                      </p:tavLst>
                                    </p:anim>
                                  </p:childTnLst>
                                </p:cTn>
                              </p:par>
                              <p:par>
                                <p:cTn id="251" presetID="2" presetClass="entr" presetSubtype="8" fill="hold" grpId="0" nodeType="withEffect">
                                  <p:stCondLst>
                                    <p:cond delay="750"/>
                                  </p:stCondLst>
                                  <p:childTnLst>
                                    <p:set>
                                      <p:cBhvr>
                                        <p:cTn id="252" dur="1" fill="hold">
                                          <p:stCondLst>
                                            <p:cond delay="0"/>
                                          </p:stCondLst>
                                        </p:cTn>
                                        <p:tgtEl>
                                          <p:spTgt spid="106"/>
                                        </p:tgtEl>
                                        <p:attrNameLst>
                                          <p:attrName>style.visibility</p:attrName>
                                        </p:attrNameLst>
                                      </p:cBhvr>
                                      <p:to>
                                        <p:strVal val="visible"/>
                                      </p:to>
                                    </p:set>
                                    <p:anim calcmode="lin" valueType="num">
                                      <p:cBhvr additive="base">
                                        <p:cTn id="253" dur="3500" fill="hold"/>
                                        <p:tgtEl>
                                          <p:spTgt spid="106"/>
                                        </p:tgtEl>
                                        <p:attrNameLst>
                                          <p:attrName>ppt_x</p:attrName>
                                        </p:attrNameLst>
                                      </p:cBhvr>
                                      <p:tavLst>
                                        <p:tav tm="0">
                                          <p:val>
                                            <p:strVal val="0-#ppt_w/2"/>
                                          </p:val>
                                        </p:tav>
                                        <p:tav tm="100000">
                                          <p:val>
                                            <p:strVal val="#ppt_x"/>
                                          </p:val>
                                        </p:tav>
                                      </p:tavLst>
                                    </p:anim>
                                    <p:anim calcmode="lin" valueType="num">
                                      <p:cBhvr additive="base">
                                        <p:cTn id="254" dur="3500" fill="hold"/>
                                        <p:tgtEl>
                                          <p:spTgt spid="106"/>
                                        </p:tgtEl>
                                        <p:attrNameLst>
                                          <p:attrName>ppt_y</p:attrName>
                                        </p:attrNameLst>
                                      </p:cBhvr>
                                      <p:tavLst>
                                        <p:tav tm="0">
                                          <p:val>
                                            <p:strVal val="#ppt_y"/>
                                          </p:val>
                                        </p:tav>
                                        <p:tav tm="100000">
                                          <p:val>
                                            <p:strVal val="#ppt_y"/>
                                          </p:val>
                                        </p:tav>
                                      </p:tavLst>
                                    </p:anim>
                                  </p:childTnLst>
                                </p:cTn>
                              </p:par>
                              <p:par>
                                <p:cTn id="255" presetID="2" presetClass="entr" presetSubtype="8" fill="hold" grpId="0" nodeType="withEffect">
                                  <p:stCondLst>
                                    <p:cond delay="1250"/>
                                  </p:stCondLst>
                                  <p:childTnLst>
                                    <p:set>
                                      <p:cBhvr>
                                        <p:cTn id="256" dur="1" fill="hold">
                                          <p:stCondLst>
                                            <p:cond delay="0"/>
                                          </p:stCondLst>
                                        </p:cTn>
                                        <p:tgtEl>
                                          <p:spTgt spid="107"/>
                                        </p:tgtEl>
                                        <p:attrNameLst>
                                          <p:attrName>style.visibility</p:attrName>
                                        </p:attrNameLst>
                                      </p:cBhvr>
                                      <p:to>
                                        <p:strVal val="visible"/>
                                      </p:to>
                                    </p:set>
                                    <p:anim calcmode="lin" valueType="num">
                                      <p:cBhvr additive="base">
                                        <p:cTn id="257" dur="3500" fill="hold"/>
                                        <p:tgtEl>
                                          <p:spTgt spid="107"/>
                                        </p:tgtEl>
                                        <p:attrNameLst>
                                          <p:attrName>ppt_x</p:attrName>
                                        </p:attrNameLst>
                                      </p:cBhvr>
                                      <p:tavLst>
                                        <p:tav tm="0">
                                          <p:val>
                                            <p:strVal val="0-#ppt_w/2"/>
                                          </p:val>
                                        </p:tav>
                                        <p:tav tm="100000">
                                          <p:val>
                                            <p:strVal val="#ppt_x"/>
                                          </p:val>
                                        </p:tav>
                                      </p:tavLst>
                                    </p:anim>
                                    <p:anim calcmode="lin" valueType="num">
                                      <p:cBhvr additive="base">
                                        <p:cTn id="258" dur="3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8" fill="hold" grpId="0" nodeType="clickEffect">
                                  <p:stCondLst>
                                    <p:cond delay="0"/>
                                  </p:stCondLst>
                                  <p:childTnLst>
                                    <p:set>
                                      <p:cBhvr>
                                        <p:cTn id="262" dur="1" fill="hold">
                                          <p:stCondLst>
                                            <p:cond delay="0"/>
                                          </p:stCondLst>
                                        </p:cTn>
                                        <p:tgtEl>
                                          <p:spTgt spid="108"/>
                                        </p:tgtEl>
                                        <p:attrNameLst>
                                          <p:attrName>style.visibility</p:attrName>
                                        </p:attrNameLst>
                                      </p:cBhvr>
                                      <p:to>
                                        <p:strVal val="visible"/>
                                      </p:to>
                                    </p:set>
                                    <p:anim calcmode="lin" valueType="num">
                                      <p:cBhvr additive="base">
                                        <p:cTn id="263" dur="3500" fill="hold"/>
                                        <p:tgtEl>
                                          <p:spTgt spid="108"/>
                                        </p:tgtEl>
                                        <p:attrNameLst>
                                          <p:attrName>ppt_x</p:attrName>
                                        </p:attrNameLst>
                                      </p:cBhvr>
                                      <p:tavLst>
                                        <p:tav tm="0">
                                          <p:val>
                                            <p:strVal val="0-#ppt_w/2"/>
                                          </p:val>
                                        </p:tav>
                                        <p:tav tm="100000">
                                          <p:val>
                                            <p:strVal val="#ppt_x"/>
                                          </p:val>
                                        </p:tav>
                                      </p:tavLst>
                                    </p:anim>
                                    <p:anim calcmode="lin" valueType="num">
                                      <p:cBhvr additive="base">
                                        <p:cTn id="264" dur="3500" fill="hold"/>
                                        <p:tgtEl>
                                          <p:spTgt spid="108"/>
                                        </p:tgtEl>
                                        <p:attrNameLst>
                                          <p:attrName>ppt_y</p:attrName>
                                        </p:attrNameLst>
                                      </p:cBhvr>
                                      <p:tavLst>
                                        <p:tav tm="0">
                                          <p:val>
                                            <p:strVal val="#ppt_y"/>
                                          </p:val>
                                        </p:tav>
                                        <p:tav tm="100000">
                                          <p:val>
                                            <p:strVal val="#ppt_y"/>
                                          </p:val>
                                        </p:tav>
                                      </p:tavLst>
                                    </p:anim>
                                  </p:childTnLst>
                                </p:cTn>
                              </p:par>
                              <p:par>
                                <p:cTn id="265" presetID="2" presetClass="entr" presetSubtype="8" fill="hold" grpId="0" nodeType="withEffect">
                                  <p:stCondLst>
                                    <p:cond delay="750"/>
                                  </p:stCondLst>
                                  <p:childTnLst>
                                    <p:set>
                                      <p:cBhvr>
                                        <p:cTn id="266" dur="1" fill="hold">
                                          <p:stCondLst>
                                            <p:cond delay="0"/>
                                          </p:stCondLst>
                                        </p:cTn>
                                        <p:tgtEl>
                                          <p:spTgt spid="109"/>
                                        </p:tgtEl>
                                        <p:attrNameLst>
                                          <p:attrName>style.visibility</p:attrName>
                                        </p:attrNameLst>
                                      </p:cBhvr>
                                      <p:to>
                                        <p:strVal val="visible"/>
                                      </p:to>
                                    </p:set>
                                    <p:anim calcmode="lin" valueType="num">
                                      <p:cBhvr additive="base">
                                        <p:cTn id="267" dur="3500" fill="hold"/>
                                        <p:tgtEl>
                                          <p:spTgt spid="109"/>
                                        </p:tgtEl>
                                        <p:attrNameLst>
                                          <p:attrName>ppt_x</p:attrName>
                                        </p:attrNameLst>
                                      </p:cBhvr>
                                      <p:tavLst>
                                        <p:tav tm="0">
                                          <p:val>
                                            <p:strVal val="0-#ppt_w/2"/>
                                          </p:val>
                                        </p:tav>
                                        <p:tav tm="100000">
                                          <p:val>
                                            <p:strVal val="#ppt_x"/>
                                          </p:val>
                                        </p:tav>
                                      </p:tavLst>
                                    </p:anim>
                                    <p:anim calcmode="lin" valueType="num">
                                      <p:cBhvr additive="base">
                                        <p:cTn id="268" dur="3500" fill="hold"/>
                                        <p:tgtEl>
                                          <p:spTgt spid="109"/>
                                        </p:tgtEl>
                                        <p:attrNameLst>
                                          <p:attrName>ppt_y</p:attrName>
                                        </p:attrNameLst>
                                      </p:cBhvr>
                                      <p:tavLst>
                                        <p:tav tm="0">
                                          <p:val>
                                            <p:strVal val="#ppt_y"/>
                                          </p:val>
                                        </p:tav>
                                        <p:tav tm="100000">
                                          <p:val>
                                            <p:strVal val="#ppt_y"/>
                                          </p:val>
                                        </p:tav>
                                      </p:tavLst>
                                    </p:anim>
                                  </p:childTnLst>
                                </p:cTn>
                              </p:par>
                              <p:par>
                                <p:cTn id="269" presetID="2" presetClass="entr" presetSubtype="8" fill="hold" grpId="0" nodeType="withEffect">
                                  <p:stCondLst>
                                    <p:cond delay="1250"/>
                                  </p:stCondLst>
                                  <p:childTnLst>
                                    <p:set>
                                      <p:cBhvr>
                                        <p:cTn id="270" dur="1" fill="hold">
                                          <p:stCondLst>
                                            <p:cond delay="0"/>
                                          </p:stCondLst>
                                        </p:cTn>
                                        <p:tgtEl>
                                          <p:spTgt spid="110"/>
                                        </p:tgtEl>
                                        <p:attrNameLst>
                                          <p:attrName>style.visibility</p:attrName>
                                        </p:attrNameLst>
                                      </p:cBhvr>
                                      <p:to>
                                        <p:strVal val="visible"/>
                                      </p:to>
                                    </p:set>
                                    <p:anim calcmode="lin" valueType="num">
                                      <p:cBhvr additive="base">
                                        <p:cTn id="271" dur="3500" fill="hold"/>
                                        <p:tgtEl>
                                          <p:spTgt spid="110"/>
                                        </p:tgtEl>
                                        <p:attrNameLst>
                                          <p:attrName>ppt_x</p:attrName>
                                        </p:attrNameLst>
                                      </p:cBhvr>
                                      <p:tavLst>
                                        <p:tav tm="0">
                                          <p:val>
                                            <p:strVal val="0-#ppt_w/2"/>
                                          </p:val>
                                        </p:tav>
                                        <p:tav tm="100000">
                                          <p:val>
                                            <p:strVal val="#ppt_x"/>
                                          </p:val>
                                        </p:tav>
                                      </p:tavLst>
                                    </p:anim>
                                    <p:anim calcmode="lin" valueType="num">
                                      <p:cBhvr additive="base">
                                        <p:cTn id="272" dur="3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2" presetClass="entr" presetSubtype="8" fill="hold" grpId="0" nodeType="clickEffect">
                                  <p:stCondLst>
                                    <p:cond delay="0"/>
                                  </p:stCondLst>
                                  <p:childTnLst>
                                    <p:set>
                                      <p:cBhvr>
                                        <p:cTn id="276" dur="1" fill="hold">
                                          <p:stCondLst>
                                            <p:cond delay="0"/>
                                          </p:stCondLst>
                                        </p:cTn>
                                        <p:tgtEl>
                                          <p:spTgt spid="111"/>
                                        </p:tgtEl>
                                        <p:attrNameLst>
                                          <p:attrName>style.visibility</p:attrName>
                                        </p:attrNameLst>
                                      </p:cBhvr>
                                      <p:to>
                                        <p:strVal val="visible"/>
                                      </p:to>
                                    </p:set>
                                    <p:anim calcmode="lin" valueType="num">
                                      <p:cBhvr additive="base">
                                        <p:cTn id="277" dur="3500" fill="hold"/>
                                        <p:tgtEl>
                                          <p:spTgt spid="111"/>
                                        </p:tgtEl>
                                        <p:attrNameLst>
                                          <p:attrName>ppt_x</p:attrName>
                                        </p:attrNameLst>
                                      </p:cBhvr>
                                      <p:tavLst>
                                        <p:tav tm="0">
                                          <p:val>
                                            <p:strVal val="0-#ppt_w/2"/>
                                          </p:val>
                                        </p:tav>
                                        <p:tav tm="100000">
                                          <p:val>
                                            <p:strVal val="#ppt_x"/>
                                          </p:val>
                                        </p:tav>
                                      </p:tavLst>
                                    </p:anim>
                                    <p:anim calcmode="lin" valueType="num">
                                      <p:cBhvr additive="base">
                                        <p:cTn id="278" dur="3500" fill="hold"/>
                                        <p:tgtEl>
                                          <p:spTgt spid="111"/>
                                        </p:tgtEl>
                                        <p:attrNameLst>
                                          <p:attrName>ppt_y</p:attrName>
                                        </p:attrNameLst>
                                      </p:cBhvr>
                                      <p:tavLst>
                                        <p:tav tm="0">
                                          <p:val>
                                            <p:strVal val="#ppt_y"/>
                                          </p:val>
                                        </p:tav>
                                        <p:tav tm="100000">
                                          <p:val>
                                            <p:strVal val="#ppt_y"/>
                                          </p:val>
                                        </p:tav>
                                      </p:tavLst>
                                    </p:anim>
                                  </p:childTnLst>
                                </p:cTn>
                              </p:par>
                              <p:par>
                                <p:cTn id="279" presetID="2" presetClass="entr" presetSubtype="8" fill="hold" grpId="0" nodeType="withEffect">
                                  <p:stCondLst>
                                    <p:cond delay="750"/>
                                  </p:stCondLst>
                                  <p:childTnLst>
                                    <p:set>
                                      <p:cBhvr>
                                        <p:cTn id="280" dur="1" fill="hold">
                                          <p:stCondLst>
                                            <p:cond delay="0"/>
                                          </p:stCondLst>
                                        </p:cTn>
                                        <p:tgtEl>
                                          <p:spTgt spid="112"/>
                                        </p:tgtEl>
                                        <p:attrNameLst>
                                          <p:attrName>style.visibility</p:attrName>
                                        </p:attrNameLst>
                                      </p:cBhvr>
                                      <p:to>
                                        <p:strVal val="visible"/>
                                      </p:to>
                                    </p:set>
                                    <p:anim calcmode="lin" valueType="num">
                                      <p:cBhvr additive="base">
                                        <p:cTn id="281" dur="3500" fill="hold"/>
                                        <p:tgtEl>
                                          <p:spTgt spid="112"/>
                                        </p:tgtEl>
                                        <p:attrNameLst>
                                          <p:attrName>ppt_x</p:attrName>
                                        </p:attrNameLst>
                                      </p:cBhvr>
                                      <p:tavLst>
                                        <p:tav tm="0">
                                          <p:val>
                                            <p:strVal val="0-#ppt_w/2"/>
                                          </p:val>
                                        </p:tav>
                                        <p:tav tm="100000">
                                          <p:val>
                                            <p:strVal val="#ppt_x"/>
                                          </p:val>
                                        </p:tav>
                                      </p:tavLst>
                                    </p:anim>
                                    <p:anim calcmode="lin" valueType="num">
                                      <p:cBhvr additive="base">
                                        <p:cTn id="282" dur="3500" fill="hold"/>
                                        <p:tgtEl>
                                          <p:spTgt spid="112"/>
                                        </p:tgtEl>
                                        <p:attrNameLst>
                                          <p:attrName>ppt_y</p:attrName>
                                        </p:attrNameLst>
                                      </p:cBhvr>
                                      <p:tavLst>
                                        <p:tav tm="0">
                                          <p:val>
                                            <p:strVal val="#ppt_y"/>
                                          </p:val>
                                        </p:tav>
                                        <p:tav tm="100000">
                                          <p:val>
                                            <p:strVal val="#ppt_y"/>
                                          </p:val>
                                        </p:tav>
                                      </p:tavLst>
                                    </p:anim>
                                  </p:childTnLst>
                                </p:cTn>
                              </p:par>
                              <p:par>
                                <p:cTn id="283" presetID="2" presetClass="entr" presetSubtype="8" fill="hold" grpId="0" nodeType="withEffect">
                                  <p:stCondLst>
                                    <p:cond delay="1250"/>
                                  </p:stCondLst>
                                  <p:childTnLst>
                                    <p:set>
                                      <p:cBhvr>
                                        <p:cTn id="284" dur="1" fill="hold">
                                          <p:stCondLst>
                                            <p:cond delay="0"/>
                                          </p:stCondLst>
                                        </p:cTn>
                                        <p:tgtEl>
                                          <p:spTgt spid="113"/>
                                        </p:tgtEl>
                                        <p:attrNameLst>
                                          <p:attrName>style.visibility</p:attrName>
                                        </p:attrNameLst>
                                      </p:cBhvr>
                                      <p:to>
                                        <p:strVal val="visible"/>
                                      </p:to>
                                    </p:set>
                                    <p:anim calcmode="lin" valueType="num">
                                      <p:cBhvr additive="base">
                                        <p:cTn id="285" dur="3500" fill="hold"/>
                                        <p:tgtEl>
                                          <p:spTgt spid="113"/>
                                        </p:tgtEl>
                                        <p:attrNameLst>
                                          <p:attrName>ppt_x</p:attrName>
                                        </p:attrNameLst>
                                      </p:cBhvr>
                                      <p:tavLst>
                                        <p:tav tm="0">
                                          <p:val>
                                            <p:strVal val="0-#ppt_w/2"/>
                                          </p:val>
                                        </p:tav>
                                        <p:tav tm="100000">
                                          <p:val>
                                            <p:strVal val="#ppt_x"/>
                                          </p:val>
                                        </p:tav>
                                      </p:tavLst>
                                    </p:anim>
                                    <p:anim calcmode="lin" valueType="num">
                                      <p:cBhvr additive="base">
                                        <p:cTn id="286" dur="3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2" presetClass="entr" presetSubtype="8" fill="hold" grpId="0" nodeType="clickEffect">
                                  <p:stCondLst>
                                    <p:cond delay="0"/>
                                  </p:stCondLst>
                                  <p:childTnLst>
                                    <p:set>
                                      <p:cBhvr>
                                        <p:cTn id="290" dur="1" fill="hold">
                                          <p:stCondLst>
                                            <p:cond delay="0"/>
                                          </p:stCondLst>
                                        </p:cTn>
                                        <p:tgtEl>
                                          <p:spTgt spid="114"/>
                                        </p:tgtEl>
                                        <p:attrNameLst>
                                          <p:attrName>style.visibility</p:attrName>
                                        </p:attrNameLst>
                                      </p:cBhvr>
                                      <p:to>
                                        <p:strVal val="visible"/>
                                      </p:to>
                                    </p:set>
                                    <p:anim calcmode="lin" valueType="num">
                                      <p:cBhvr additive="base">
                                        <p:cTn id="291" dur="3500" fill="hold"/>
                                        <p:tgtEl>
                                          <p:spTgt spid="114"/>
                                        </p:tgtEl>
                                        <p:attrNameLst>
                                          <p:attrName>ppt_x</p:attrName>
                                        </p:attrNameLst>
                                      </p:cBhvr>
                                      <p:tavLst>
                                        <p:tav tm="0">
                                          <p:val>
                                            <p:strVal val="0-#ppt_w/2"/>
                                          </p:val>
                                        </p:tav>
                                        <p:tav tm="100000">
                                          <p:val>
                                            <p:strVal val="#ppt_x"/>
                                          </p:val>
                                        </p:tav>
                                      </p:tavLst>
                                    </p:anim>
                                    <p:anim calcmode="lin" valueType="num">
                                      <p:cBhvr additive="base">
                                        <p:cTn id="292" dur="3500" fill="hold"/>
                                        <p:tgtEl>
                                          <p:spTgt spid="114"/>
                                        </p:tgtEl>
                                        <p:attrNameLst>
                                          <p:attrName>ppt_y</p:attrName>
                                        </p:attrNameLst>
                                      </p:cBhvr>
                                      <p:tavLst>
                                        <p:tav tm="0">
                                          <p:val>
                                            <p:strVal val="#ppt_y"/>
                                          </p:val>
                                        </p:tav>
                                        <p:tav tm="100000">
                                          <p:val>
                                            <p:strVal val="#ppt_y"/>
                                          </p:val>
                                        </p:tav>
                                      </p:tavLst>
                                    </p:anim>
                                  </p:childTnLst>
                                </p:cTn>
                              </p:par>
                              <p:par>
                                <p:cTn id="293" presetID="2" presetClass="entr" presetSubtype="8" fill="hold" grpId="0" nodeType="withEffect">
                                  <p:stCondLst>
                                    <p:cond delay="750"/>
                                  </p:stCondLst>
                                  <p:childTnLst>
                                    <p:set>
                                      <p:cBhvr>
                                        <p:cTn id="294" dur="1" fill="hold">
                                          <p:stCondLst>
                                            <p:cond delay="0"/>
                                          </p:stCondLst>
                                        </p:cTn>
                                        <p:tgtEl>
                                          <p:spTgt spid="115"/>
                                        </p:tgtEl>
                                        <p:attrNameLst>
                                          <p:attrName>style.visibility</p:attrName>
                                        </p:attrNameLst>
                                      </p:cBhvr>
                                      <p:to>
                                        <p:strVal val="visible"/>
                                      </p:to>
                                    </p:set>
                                    <p:anim calcmode="lin" valueType="num">
                                      <p:cBhvr additive="base">
                                        <p:cTn id="295" dur="3500" fill="hold"/>
                                        <p:tgtEl>
                                          <p:spTgt spid="115"/>
                                        </p:tgtEl>
                                        <p:attrNameLst>
                                          <p:attrName>ppt_x</p:attrName>
                                        </p:attrNameLst>
                                      </p:cBhvr>
                                      <p:tavLst>
                                        <p:tav tm="0">
                                          <p:val>
                                            <p:strVal val="0-#ppt_w/2"/>
                                          </p:val>
                                        </p:tav>
                                        <p:tav tm="100000">
                                          <p:val>
                                            <p:strVal val="#ppt_x"/>
                                          </p:val>
                                        </p:tav>
                                      </p:tavLst>
                                    </p:anim>
                                    <p:anim calcmode="lin" valueType="num">
                                      <p:cBhvr additive="base">
                                        <p:cTn id="296" dur="3500" fill="hold"/>
                                        <p:tgtEl>
                                          <p:spTgt spid="115"/>
                                        </p:tgtEl>
                                        <p:attrNameLst>
                                          <p:attrName>ppt_y</p:attrName>
                                        </p:attrNameLst>
                                      </p:cBhvr>
                                      <p:tavLst>
                                        <p:tav tm="0">
                                          <p:val>
                                            <p:strVal val="#ppt_y"/>
                                          </p:val>
                                        </p:tav>
                                        <p:tav tm="100000">
                                          <p:val>
                                            <p:strVal val="#ppt_y"/>
                                          </p:val>
                                        </p:tav>
                                      </p:tavLst>
                                    </p:anim>
                                  </p:childTnLst>
                                </p:cTn>
                              </p:par>
                              <p:par>
                                <p:cTn id="297" presetID="2" presetClass="entr" presetSubtype="8" fill="hold" grpId="0" nodeType="withEffect">
                                  <p:stCondLst>
                                    <p:cond delay="1250"/>
                                  </p:stCondLst>
                                  <p:childTnLst>
                                    <p:set>
                                      <p:cBhvr>
                                        <p:cTn id="298" dur="1" fill="hold">
                                          <p:stCondLst>
                                            <p:cond delay="0"/>
                                          </p:stCondLst>
                                        </p:cTn>
                                        <p:tgtEl>
                                          <p:spTgt spid="116"/>
                                        </p:tgtEl>
                                        <p:attrNameLst>
                                          <p:attrName>style.visibility</p:attrName>
                                        </p:attrNameLst>
                                      </p:cBhvr>
                                      <p:to>
                                        <p:strVal val="visible"/>
                                      </p:to>
                                    </p:set>
                                    <p:anim calcmode="lin" valueType="num">
                                      <p:cBhvr additive="base">
                                        <p:cTn id="299" dur="3500" fill="hold"/>
                                        <p:tgtEl>
                                          <p:spTgt spid="116"/>
                                        </p:tgtEl>
                                        <p:attrNameLst>
                                          <p:attrName>ppt_x</p:attrName>
                                        </p:attrNameLst>
                                      </p:cBhvr>
                                      <p:tavLst>
                                        <p:tav tm="0">
                                          <p:val>
                                            <p:strVal val="0-#ppt_w/2"/>
                                          </p:val>
                                        </p:tav>
                                        <p:tav tm="100000">
                                          <p:val>
                                            <p:strVal val="#ppt_x"/>
                                          </p:val>
                                        </p:tav>
                                      </p:tavLst>
                                    </p:anim>
                                    <p:anim calcmode="lin" valueType="num">
                                      <p:cBhvr additive="base">
                                        <p:cTn id="300" dur="35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8" fill="hold" grpId="0" nodeType="clickEffect">
                                  <p:stCondLst>
                                    <p:cond delay="0"/>
                                  </p:stCondLst>
                                  <p:childTnLst>
                                    <p:set>
                                      <p:cBhvr>
                                        <p:cTn id="304" dur="1" fill="hold">
                                          <p:stCondLst>
                                            <p:cond delay="0"/>
                                          </p:stCondLst>
                                        </p:cTn>
                                        <p:tgtEl>
                                          <p:spTgt spid="117"/>
                                        </p:tgtEl>
                                        <p:attrNameLst>
                                          <p:attrName>style.visibility</p:attrName>
                                        </p:attrNameLst>
                                      </p:cBhvr>
                                      <p:to>
                                        <p:strVal val="visible"/>
                                      </p:to>
                                    </p:set>
                                    <p:anim calcmode="lin" valueType="num">
                                      <p:cBhvr additive="base">
                                        <p:cTn id="305" dur="3500" fill="hold"/>
                                        <p:tgtEl>
                                          <p:spTgt spid="117"/>
                                        </p:tgtEl>
                                        <p:attrNameLst>
                                          <p:attrName>ppt_x</p:attrName>
                                        </p:attrNameLst>
                                      </p:cBhvr>
                                      <p:tavLst>
                                        <p:tav tm="0">
                                          <p:val>
                                            <p:strVal val="0-#ppt_w/2"/>
                                          </p:val>
                                        </p:tav>
                                        <p:tav tm="100000">
                                          <p:val>
                                            <p:strVal val="#ppt_x"/>
                                          </p:val>
                                        </p:tav>
                                      </p:tavLst>
                                    </p:anim>
                                    <p:anim calcmode="lin" valueType="num">
                                      <p:cBhvr additive="base">
                                        <p:cTn id="306" dur="3500" fill="hold"/>
                                        <p:tgtEl>
                                          <p:spTgt spid="117"/>
                                        </p:tgtEl>
                                        <p:attrNameLst>
                                          <p:attrName>ppt_y</p:attrName>
                                        </p:attrNameLst>
                                      </p:cBhvr>
                                      <p:tavLst>
                                        <p:tav tm="0">
                                          <p:val>
                                            <p:strVal val="#ppt_y"/>
                                          </p:val>
                                        </p:tav>
                                        <p:tav tm="100000">
                                          <p:val>
                                            <p:strVal val="#ppt_y"/>
                                          </p:val>
                                        </p:tav>
                                      </p:tavLst>
                                    </p:anim>
                                  </p:childTnLst>
                                </p:cTn>
                              </p:par>
                              <p:par>
                                <p:cTn id="307" presetID="2" presetClass="entr" presetSubtype="8" fill="hold" grpId="0" nodeType="withEffect">
                                  <p:stCondLst>
                                    <p:cond delay="750"/>
                                  </p:stCondLst>
                                  <p:childTnLst>
                                    <p:set>
                                      <p:cBhvr>
                                        <p:cTn id="308" dur="1" fill="hold">
                                          <p:stCondLst>
                                            <p:cond delay="0"/>
                                          </p:stCondLst>
                                        </p:cTn>
                                        <p:tgtEl>
                                          <p:spTgt spid="118"/>
                                        </p:tgtEl>
                                        <p:attrNameLst>
                                          <p:attrName>style.visibility</p:attrName>
                                        </p:attrNameLst>
                                      </p:cBhvr>
                                      <p:to>
                                        <p:strVal val="visible"/>
                                      </p:to>
                                    </p:set>
                                    <p:anim calcmode="lin" valueType="num">
                                      <p:cBhvr additive="base">
                                        <p:cTn id="309" dur="3500" fill="hold"/>
                                        <p:tgtEl>
                                          <p:spTgt spid="118"/>
                                        </p:tgtEl>
                                        <p:attrNameLst>
                                          <p:attrName>ppt_x</p:attrName>
                                        </p:attrNameLst>
                                      </p:cBhvr>
                                      <p:tavLst>
                                        <p:tav tm="0">
                                          <p:val>
                                            <p:strVal val="0-#ppt_w/2"/>
                                          </p:val>
                                        </p:tav>
                                        <p:tav tm="100000">
                                          <p:val>
                                            <p:strVal val="#ppt_x"/>
                                          </p:val>
                                        </p:tav>
                                      </p:tavLst>
                                    </p:anim>
                                    <p:anim calcmode="lin" valueType="num">
                                      <p:cBhvr additive="base">
                                        <p:cTn id="310" dur="3500" fill="hold"/>
                                        <p:tgtEl>
                                          <p:spTgt spid="118"/>
                                        </p:tgtEl>
                                        <p:attrNameLst>
                                          <p:attrName>ppt_y</p:attrName>
                                        </p:attrNameLst>
                                      </p:cBhvr>
                                      <p:tavLst>
                                        <p:tav tm="0">
                                          <p:val>
                                            <p:strVal val="#ppt_y"/>
                                          </p:val>
                                        </p:tav>
                                        <p:tav tm="100000">
                                          <p:val>
                                            <p:strVal val="#ppt_y"/>
                                          </p:val>
                                        </p:tav>
                                      </p:tavLst>
                                    </p:anim>
                                  </p:childTnLst>
                                </p:cTn>
                              </p:par>
                              <p:par>
                                <p:cTn id="311" presetID="2" presetClass="entr" presetSubtype="8" fill="hold" grpId="0" nodeType="withEffect">
                                  <p:stCondLst>
                                    <p:cond delay="1250"/>
                                  </p:stCondLst>
                                  <p:childTnLst>
                                    <p:set>
                                      <p:cBhvr>
                                        <p:cTn id="312" dur="1" fill="hold">
                                          <p:stCondLst>
                                            <p:cond delay="0"/>
                                          </p:stCondLst>
                                        </p:cTn>
                                        <p:tgtEl>
                                          <p:spTgt spid="119"/>
                                        </p:tgtEl>
                                        <p:attrNameLst>
                                          <p:attrName>style.visibility</p:attrName>
                                        </p:attrNameLst>
                                      </p:cBhvr>
                                      <p:to>
                                        <p:strVal val="visible"/>
                                      </p:to>
                                    </p:set>
                                    <p:anim calcmode="lin" valueType="num">
                                      <p:cBhvr additive="base">
                                        <p:cTn id="313" dur="3500" fill="hold"/>
                                        <p:tgtEl>
                                          <p:spTgt spid="119"/>
                                        </p:tgtEl>
                                        <p:attrNameLst>
                                          <p:attrName>ppt_x</p:attrName>
                                        </p:attrNameLst>
                                      </p:cBhvr>
                                      <p:tavLst>
                                        <p:tav tm="0">
                                          <p:val>
                                            <p:strVal val="0-#ppt_w/2"/>
                                          </p:val>
                                        </p:tav>
                                        <p:tav tm="100000">
                                          <p:val>
                                            <p:strVal val="#ppt_x"/>
                                          </p:val>
                                        </p:tav>
                                      </p:tavLst>
                                    </p:anim>
                                    <p:anim calcmode="lin" valueType="num">
                                      <p:cBhvr additive="base">
                                        <p:cTn id="314" dur="35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2" presetClass="entr" presetSubtype="8" fill="hold" grpId="0" nodeType="clickEffect">
                                  <p:stCondLst>
                                    <p:cond delay="0"/>
                                  </p:stCondLst>
                                  <p:childTnLst>
                                    <p:set>
                                      <p:cBhvr>
                                        <p:cTn id="318" dur="1" fill="hold">
                                          <p:stCondLst>
                                            <p:cond delay="0"/>
                                          </p:stCondLst>
                                        </p:cTn>
                                        <p:tgtEl>
                                          <p:spTgt spid="120"/>
                                        </p:tgtEl>
                                        <p:attrNameLst>
                                          <p:attrName>style.visibility</p:attrName>
                                        </p:attrNameLst>
                                      </p:cBhvr>
                                      <p:to>
                                        <p:strVal val="visible"/>
                                      </p:to>
                                    </p:set>
                                    <p:anim calcmode="lin" valueType="num">
                                      <p:cBhvr additive="base">
                                        <p:cTn id="319" dur="3500" fill="hold"/>
                                        <p:tgtEl>
                                          <p:spTgt spid="120"/>
                                        </p:tgtEl>
                                        <p:attrNameLst>
                                          <p:attrName>ppt_x</p:attrName>
                                        </p:attrNameLst>
                                      </p:cBhvr>
                                      <p:tavLst>
                                        <p:tav tm="0">
                                          <p:val>
                                            <p:strVal val="0-#ppt_w/2"/>
                                          </p:val>
                                        </p:tav>
                                        <p:tav tm="100000">
                                          <p:val>
                                            <p:strVal val="#ppt_x"/>
                                          </p:val>
                                        </p:tav>
                                      </p:tavLst>
                                    </p:anim>
                                    <p:anim calcmode="lin" valueType="num">
                                      <p:cBhvr additive="base">
                                        <p:cTn id="320" dur="3500" fill="hold"/>
                                        <p:tgtEl>
                                          <p:spTgt spid="120"/>
                                        </p:tgtEl>
                                        <p:attrNameLst>
                                          <p:attrName>ppt_y</p:attrName>
                                        </p:attrNameLst>
                                      </p:cBhvr>
                                      <p:tavLst>
                                        <p:tav tm="0">
                                          <p:val>
                                            <p:strVal val="#ppt_y"/>
                                          </p:val>
                                        </p:tav>
                                        <p:tav tm="100000">
                                          <p:val>
                                            <p:strVal val="#ppt_y"/>
                                          </p:val>
                                        </p:tav>
                                      </p:tavLst>
                                    </p:anim>
                                  </p:childTnLst>
                                </p:cTn>
                              </p:par>
                              <p:par>
                                <p:cTn id="321" presetID="2" presetClass="entr" presetSubtype="8" fill="hold" grpId="0" nodeType="withEffect">
                                  <p:stCondLst>
                                    <p:cond delay="750"/>
                                  </p:stCondLst>
                                  <p:childTnLst>
                                    <p:set>
                                      <p:cBhvr>
                                        <p:cTn id="322" dur="1" fill="hold">
                                          <p:stCondLst>
                                            <p:cond delay="0"/>
                                          </p:stCondLst>
                                        </p:cTn>
                                        <p:tgtEl>
                                          <p:spTgt spid="121"/>
                                        </p:tgtEl>
                                        <p:attrNameLst>
                                          <p:attrName>style.visibility</p:attrName>
                                        </p:attrNameLst>
                                      </p:cBhvr>
                                      <p:to>
                                        <p:strVal val="visible"/>
                                      </p:to>
                                    </p:set>
                                    <p:anim calcmode="lin" valueType="num">
                                      <p:cBhvr additive="base">
                                        <p:cTn id="323" dur="3500" fill="hold"/>
                                        <p:tgtEl>
                                          <p:spTgt spid="121"/>
                                        </p:tgtEl>
                                        <p:attrNameLst>
                                          <p:attrName>ppt_x</p:attrName>
                                        </p:attrNameLst>
                                      </p:cBhvr>
                                      <p:tavLst>
                                        <p:tav tm="0">
                                          <p:val>
                                            <p:strVal val="0-#ppt_w/2"/>
                                          </p:val>
                                        </p:tav>
                                        <p:tav tm="100000">
                                          <p:val>
                                            <p:strVal val="#ppt_x"/>
                                          </p:val>
                                        </p:tav>
                                      </p:tavLst>
                                    </p:anim>
                                    <p:anim calcmode="lin" valueType="num">
                                      <p:cBhvr additive="base">
                                        <p:cTn id="324" dur="3500" fill="hold"/>
                                        <p:tgtEl>
                                          <p:spTgt spid="121"/>
                                        </p:tgtEl>
                                        <p:attrNameLst>
                                          <p:attrName>ppt_y</p:attrName>
                                        </p:attrNameLst>
                                      </p:cBhvr>
                                      <p:tavLst>
                                        <p:tav tm="0">
                                          <p:val>
                                            <p:strVal val="#ppt_y"/>
                                          </p:val>
                                        </p:tav>
                                        <p:tav tm="100000">
                                          <p:val>
                                            <p:strVal val="#ppt_y"/>
                                          </p:val>
                                        </p:tav>
                                      </p:tavLst>
                                    </p:anim>
                                  </p:childTnLst>
                                </p:cTn>
                              </p:par>
                              <p:par>
                                <p:cTn id="325" presetID="2" presetClass="entr" presetSubtype="8" fill="hold" grpId="0" nodeType="withEffect">
                                  <p:stCondLst>
                                    <p:cond delay="1250"/>
                                  </p:stCondLst>
                                  <p:childTnLst>
                                    <p:set>
                                      <p:cBhvr>
                                        <p:cTn id="326" dur="1" fill="hold">
                                          <p:stCondLst>
                                            <p:cond delay="0"/>
                                          </p:stCondLst>
                                        </p:cTn>
                                        <p:tgtEl>
                                          <p:spTgt spid="122"/>
                                        </p:tgtEl>
                                        <p:attrNameLst>
                                          <p:attrName>style.visibility</p:attrName>
                                        </p:attrNameLst>
                                      </p:cBhvr>
                                      <p:to>
                                        <p:strVal val="visible"/>
                                      </p:to>
                                    </p:set>
                                    <p:anim calcmode="lin" valueType="num">
                                      <p:cBhvr additive="base">
                                        <p:cTn id="327" dur="3500" fill="hold"/>
                                        <p:tgtEl>
                                          <p:spTgt spid="122"/>
                                        </p:tgtEl>
                                        <p:attrNameLst>
                                          <p:attrName>ppt_x</p:attrName>
                                        </p:attrNameLst>
                                      </p:cBhvr>
                                      <p:tavLst>
                                        <p:tav tm="0">
                                          <p:val>
                                            <p:strVal val="0-#ppt_w/2"/>
                                          </p:val>
                                        </p:tav>
                                        <p:tav tm="100000">
                                          <p:val>
                                            <p:strVal val="#ppt_x"/>
                                          </p:val>
                                        </p:tav>
                                      </p:tavLst>
                                    </p:anim>
                                    <p:anim calcmode="lin" valueType="num">
                                      <p:cBhvr additive="base">
                                        <p:cTn id="328" dur="35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2" presetClass="entr" presetSubtype="8" fill="hold" grpId="0" nodeType="clickEffect">
                                  <p:stCondLst>
                                    <p:cond delay="0"/>
                                  </p:stCondLst>
                                  <p:childTnLst>
                                    <p:set>
                                      <p:cBhvr>
                                        <p:cTn id="332" dur="1" fill="hold">
                                          <p:stCondLst>
                                            <p:cond delay="0"/>
                                          </p:stCondLst>
                                        </p:cTn>
                                        <p:tgtEl>
                                          <p:spTgt spid="123"/>
                                        </p:tgtEl>
                                        <p:attrNameLst>
                                          <p:attrName>style.visibility</p:attrName>
                                        </p:attrNameLst>
                                      </p:cBhvr>
                                      <p:to>
                                        <p:strVal val="visible"/>
                                      </p:to>
                                    </p:set>
                                    <p:anim calcmode="lin" valueType="num">
                                      <p:cBhvr additive="base">
                                        <p:cTn id="333" dur="3500" fill="hold"/>
                                        <p:tgtEl>
                                          <p:spTgt spid="123"/>
                                        </p:tgtEl>
                                        <p:attrNameLst>
                                          <p:attrName>ppt_x</p:attrName>
                                        </p:attrNameLst>
                                      </p:cBhvr>
                                      <p:tavLst>
                                        <p:tav tm="0">
                                          <p:val>
                                            <p:strVal val="0-#ppt_w/2"/>
                                          </p:val>
                                        </p:tav>
                                        <p:tav tm="100000">
                                          <p:val>
                                            <p:strVal val="#ppt_x"/>
                                          </p:val>
                                        </p:tav>
                                      </p:tavLst>
                                    </p:anim>
                                    <p:anim calcmode="lin" valueType="num">
                                      <p:cBhvr additive="base">
                                        <p:cTn id="334" dur="3500" fill="hold"/>
                                        <p:tgtEl>
                                          <p:spTgt spid="123"/>
                                        </p:tgtEl>
                                        <p:attrNameLst>
                                          <p:attrName>ppt_y</p:attrName>
                                        </p:attrNameLst>
                                      </p:cBhvr>
                                      <p:tavLst>
                                        <p:tav tm="0">
                                          <p:val>
                                            <p:strVal val="#ppt_y"/>
                                          </p:val>
                                        </p:tav>
                                        <p:tav tm="100000">
                                          <p:val>
                                            <p:strVal val="#ppt_y"/>
                                          </p:val>
                                        </p:tav>
                                      </p:tavLst>
                                    </p:anim>
                                  </p:childTnLst>
                                </p:cTn>
                              </p:par>
                              <p:par>
                                <p:cTn id="335" presetID="2" presetClass="entr" presetSubtype="8" fill="hold" grpId="0" nodeType="withEffect">
                                  <p:stCondLst>
                                    <p:cond delay="750"/>
                                  </p:stCondLst>
                                  <p:childTnLst>
                                    <p:set>
                                      <p:cBhvr>
                                        <p:cTn id="336" dur="1" fill="hold">
                                          <p:stCondLst>
                                            <p:cond delay="0"/>
                                          </p:stCondLst>
                                        </p:cTn>
                                        <p:tgtEl>
                                          <p:spTgt spid="124"/>
                                        </p:tgtEl>
                                        <p:attrNameLst>
                                          <p:attrName>style.visibility</p:attrName>
                                        </p:attrNameLst>
                                      </p:cBhvr>
                                      <p:to>
                                        <p:strVal val="visible"/>
                                      </p:to>
                                    </p:set>
                                    <p:anim calcmode="lin" valueType="num">
                                      <p:cBhvr additive="base">
                                        <p:cTn id="337" dur="3500" fill="hold"/>
                                        <p:tgtEl>
                                          <p:spTgt spid="124"/>
                                        </p:tgtEl>
                                        <p:attrNameLst>
                                          <p:attrName>ppt_x</p:attrName>
                                        </p:attrNameLst>
                                      </p:cBhvr>
                                      <p:tavLst>
                                        <p:tav tm="0">
                                          <p:val>
                                            <p:strVal val="0-#ppt_w/2"/>
                                          </p:val>
                                        </p:tav>
                                        <p:tav tm="100000">
                                          <p:val>
                                            <p:strVal val="#ppt_x"/>
                                          </p:val>
                                        </p:tav>
                                      </p:tavLst>
                                    </p:anim>
                                    <p:anim calcmode="lin" valueType="num">
                                      <p:cBhvr additive="base">
                                        <p:cTn id="338" dur="3500" fill="hold"/>
                                        <p:tgtEl>
                                          <p:spTgt spid="124"/>
                                        </p:tgtEl>
                                        <p:attrNameLst>
                                          <p:attrName>ppt_y</p:attrName>
                                        </p:attrNameLst>
                                      </p:cBhvr>
                                      <p:tavLst>
                                        <p:tav tm="0">
                                          <p:val>
                                            <p:strVal val="#ppt_y"/>
                                          </p:val>
                                        </p:tav>
                                        <p:tav tm="100000">
                                          <p:val>
                                            <p:strVal val="#ppt_y"/>
                                          </p:val>
                                        </p:tav>
                                      </p:tavLst>
                                    </p:anim>
                                  </p:childTnLst>
                                </p:cTn>
                              </p:par>
                              <p:par>
                                <p:cTn id="339" presetID="2" presetClass="entr" presetSubtype="8" fill="hold" grpId="0" nodeType="withEffect">
                                  <p:stCondLst>
                                    <p:cond delay="1250"/>
                                  </p:stCondLst>
                                  <p:childTnLst>
                                    <p:set>
                                      <p:cBhvr>
                                        <p:cTn id="340" dur="1" fill="hold">
                                          <p:stCondLst>
                                            <p:cond delay="0"/>
                                          </p:stCondLst>
                                        </p:cTn>
                                        <p:tgtEl>
                                          <p:spTgt spid="125"/>
                                        </p:tgtEl>
                                        <p:attrNameLst>
                                          <p:attrName>style.visibility</p:attrName>
                                        </p:attrNameLst>
                                      </p:cBhvr>
                                      <p:to>
                                        <p:strVal val="visible"/>
                                      </p:to>
                                    </p:set>
                                    <p:anim calcmode="lin" valueType="num">
                                      <p:cBhvr additive="base">
                                        <p:cTn id="341" dur="3500" fill="hold"/>
                                        <p:tgtEl>
                                          <p:spTgt spid="125"/>
                                        </p:tgtEl>
                                        <p:attrNameLst>
                                          <p:attrName>ppt_x</p:attrName>
                                        </p:attrNameLst>
                                      </p:cBhvr>
                                      <p:tavLst>
                                        <p:tav tm="0">
                                          <p:val>
                                            <p:strVal val="0-#ppt_w/2"/>
                                          </p:val>
                                        </p:tav>
                                        <p:tav tm="100000">
                                          <p:val>
                                            <p:strVal val="#ppt_x"/>
                                          </p:val>
                                        </p:tav>
                                      </p:tavLst>
                                    </p:anim>
                                    <p:anim calcmode="lin" valueType="num">
                                      <p:cBhvr additive="base">
                                        <p:cTn id="342" dur="3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8" fill="hold" grpId="0" nodeType="clickEffect">
                                  <p:stCondLst>
                                    <p:cond delay="0"/>
                                  </p:stCondLst>
                                  <p:childTnLst>
                                    <p:set>
                                      <p:cBhvr>
                                        <p:cTn id="346" dur="1" fill="hold">
                                          <p:stCondLst>
                                            <p:cond delay="0"/>
                                          </p:stCondLst>
                                        </p:cTn>
                                        <p:tgtEl>
                                          <p:spTgt spid="126"/>
                                        </p:tgtEl>
                                        <p:attrNameLst>
                                          <p:attrName>style.visibility</p:attrName>
                                        </p:attrNameLst>
                                      </p:cBhvr>
                                      <p:to>
                                        <p:strVal val="visible"/>
                                      </p:to>
                                    </p:set>
                                    <p:anim calcmode="lin" valueType="num">
                                      <p:cBhvr additive="base">
                                        <p:cTn id="347" dur="3500" fill="hold"/>
                                        <p:tgtEl>
                                          <p:spTgt spid="126"/>
                                        </p:tgtEl>
                                        <p:attrNameLst>
                                          <p:attrName>ppt_x</p:attrName>
                                        </p:attrNameLst>
                                      </p:cBhvr>
                                      <p:tavLst>
                                        <p:tav tm="0">
                                          <p:val>
                                            <p:strVal val="0-#ppt_w/2"/>
                                          </p:val>
                                        </p:tav>
                                        <p:tav tm="100000">
                                          <p:val>
                                            <p:strVal val="#ppt_x"/>
                                          </p:val>
                                        </p:tav>
                                      </p:tavLst>
                                    </p:anim>
                                    <p:anim calcmode="lin" valueType="num">
                                      <p:cBhvr additive="base">
                                        <p:cTn id="348" dur="3500" fill="hold"/>
                                        <p:tgtEl>
                                          <p:spTgt spid="126"/>
                                        </p:tgtEl>
                                        <p:attrNameLst>
                                          <p:attrName>ppt_y</p:attrName>
                                        </p:attrNameLst>
                                      </p:cBhvr>
                                      <p:tavLst>
                                        <p:tav tm="0">
                                          <p:val>
                                            <p:strVal val="#ppt_y"/>
                                          </p:val>
                                        </p:tav>
                                        <p:tav tm="100000">
                                          <p:val>
                                            <p:strVal val="#ppt_y"/>
                                          </p:val>
                                        </p:tav>
                                      </p:tavLst>
                                    </p:anim>
                                  </p:childTnLst>
                                </p:cTn>
                              </p:par>
                              <p:par>
                                <p:cTn id="349" presetID="2" presetClass="entr" presetSubtype="8" fill="hold" grpId="0" nodeType="withEffect">
                                  <p:stCondLst>
                                    <p:cond delay="750"/>
                                  </p:stCondLst>
                                  <p:childTnLst>
                                    <p:set>
                                      <p:cBhvr>
                                        <p:cTn id="350" dur="1" fill="hold">
                                          <p:stCondLst>
                                            <p:cond delay="0"/>
                                          </p:stCondLst>
                                        </p:cTn>
                                        <p:tgtEl>
                                          <p:spTgt spid="127"/>
                                        </p:tgtEl>
                                        <p:attrNameLst>
                                          <p:attrName>style.visibility</p:attrName>
                                        </p:attrNameLst>
                                      </p:cBhvr>
                                      <p:to>
                                        <p:strVal val="visible"/>
                                      </p:to>
                                    </p:set>
                                    <p:anim calcmode="lin" valueType="num">
                                      <p:cBhvr additive="base">
                                        <p:cTn id="351" dur="3500" fill="hold"/>
                                        <p:tgtEl>
                                          <p:spTgt spid="127"/>
                                        </p:tgtEl>
                                        <p:attrNameLst>
                                          <p:attrName>ppt_x</p:attrName>
                                        </p:attrNameLst>
                                      </p:cBhvr>
                                      <p:tavLst>
                                        <p:tav tm="0">
                                          <p:val>
                                            <p:strVal val="0-#ppt_w/2"/>
                                          </p:val>
                                        </p:tav>
                                        <p:tav tm="100000">
                                          <p:val>
                                            <p:strVal val="#ppt_x"/>
                                          </p:val>
                                        </p:tav>
                                      </p:tavLst>
                                    </p:anim>
                                    <p:anim calcmode="lin" valueType="num">
                                      <p:cBhvr additive="base">
                                        <p:cTn id="352" dur="3500" fill="hold"/>
                                        <p:tgtEl>
                                          <p:spTgt spid="127"/>
                                        </p:tgtEl>
                                        <p:attrNameLst>
                                          <p:attrName>ppt_y</p:attrName>
                                        </p:attrNameLst>
                                      </p:cBhvr>
                                      <p:tavLst>
                                        <p:tav tm="0">
                                          <p:val>
                                            <p:strVal val="#ppt_y"/>
                                          </p:val>
                                        </p:tav>
                                        <p:tav tm="100000">
                                          <p:val>
                                            <p:strVal val="#ppt_y"/>
                                          </p:val>
                                        </p:tav>
                                      </p:tavLst>
                                    </p:anim>
                                  </p:childTnLst>
                                </p:cTn>
                              </p:par>
                              <p:par>
                                <p:cTn id="353" presetID="2" presetClass="entr" presetSubtype="8" fill="hold" grpId="0" nodeType="withEffect">
                                  <p:stCondLst>
                                    <p:cond delay="1250"/>
                                  </p:stCondLst>
                                  <p:childTnLst>
                                    <p:set>
                                      <p:cBhvr>
                                        <p:cTn id="354" dur="1" fill="hold">
                                          <p:stCondLst>
                                            <p:cond delay="0"/>
                                          </p:stCondLst>
                                        </p:cTn>
                                        <p:tgtEl>
                                          <p:spTgt spid="128"/>
                                        </p:tgtEl>
                                        <p:attrNameLst>
                                          <p:attrName>style.visibility</p:attrName>
                                        </p:attrNameLst>
                                      </p:cBhvr>
                                      <p:to>
                                        <p:strVal val="visible"/>
                                      </p:to>
                                    </p:set>
                                    <p:anim calcmode="lin" valueType="num">
                                      <p:cBhvr additive="base">
                                        <p:cTn id="355" dur="3500" fill="hold"/>
                                        <p:tgtEl>
                                          <p:spTgt spid="128"/>
                                        </p:tgtEl>
                                        <p:attrNameLst>
                                          <p:attrName>ppt_x</p:attrName>
                                        </p:attrNameLst>
                                      </p:cBhvr>
                                      <p:tavLst>
                                        <p:tav tm="0">
                                          <p:val>
                                            <p:strVal val="0-#ppt_w/2"/>
                                          </p:val>
                                        </p:tav>
                                        <p:tav tm="100000">
                                          <p:val>
                                            <p:strVal val="#ppt_x"/>
                                          </p:val>
                                        </p:tav>
                                      </p:tavLst>
                                    </p:anim>
                                    <p:anim calcmode="lin" valueType="num">
                                      <p:cBhvr additive="base">
                                        <p:cTn id="356" dur="3500" fill="hold"/>
                                        <p:tgtEl>
                                          <p:spTgt spid="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57" fill="hold" display="0">
                  <p:stCondLst>
                    <p:cond delay="indefinite"/>
                  </p:stCondLst>
                  <p:endCondLst>
                    <p:cond evt="onStopAudio" delay="0">
                      <p:tgtEl>
                        <p:sldTgt/>
                      </p:tgtEl>
                    </p:cond>
                  </p:endCondLst>
                </p:cTn>
                <p:tgtEl>
                  <p:spTgt spid="2"/>
                </p:tgtEl>
              </p:cMediaNode>
            </p:audio>
            <p:seq concurrent="1" nextAc="seek">
              <p:cTn id="358" restart="whenNotActive" fill="hold" evtFilter="cancelBubble" nodeType="interactiveSeq">
                <p:stCondLst>
                  <p:cond evt="onClick" delay="0">
                    <p:tgtEl>
                      <p:spTgt spid="4"/>
                    </p:tgtEl>
                  </p:cond>
                </p:stCondLst>
                <p:endSync evt="end" delay="0">
                  <p:rtn val="all"/>
                </p:endSync>
                <p:childTnLst>
                  <p:par>
                    <p:cTn id="359" fill="hold">
                      <p:stCondLst>
                        <p:cond delay="0"/>
                      </p:stCondLst>
                      <p:childTnLst>
                        <p:par>
                          <p:cTn id="360" fill="hold">
                            <p:stCondLst>
                              <p:cond delay="0"/>
                            </p:stCondLst>
                            <p:childTnLst>
                              <p:par>
                                <p:cTn id="361" presetID="1" presetClass="entr" presetSubtype="0" fill="hold" grpId="0" nodeType="clickEffect">
                                  <p:stCondLst>
                                    <p:cond delay="0"/>
                                  </p:stCondLst>
                                  <p:childTnLst>
                                    <p:set>
                                      <p:cBhvr>
                                        <p:cTn id="362" dur="1" fill="hold">
                                          <p:stCondLst>
                                            <p:cond delay="0"/>
                                          </p:stCondLst>
                                        </p:cTn>
                                        <p:tgtEl>
                                          <p:spTgt spid="155"/>
                                        </p:tgtEl>
                                        <p:attrNameLst>
                                          <p:attrName>style.visibility</p:attrName>
                                        </p:attrNameLst>
                                      </p:cBhvr>
                                      <p:to>
                                        <p:strVal val="visible"/>
                                      </p:to>
                                    </p:set>
                                  </p:childTnLst>
                                </p:cTn>
                              </p:par>
                            </p:childTnLst>
                          </p:cTn>
                        </p:par>
                      </p:childTnLst>
                    </p:cTn>
                  </p:par>
                  <p:par>
                    <p:cTn id="363" fill="hold">
                      <p:stCondLst>
                        <p:cond delay="indefinite"/>
                      </p:stCondLst>
                      <p:childTnLst>
                        <p:par>
                          <p:cTn id="364" fill="hold">
                            <p:stCondLst>
                              <p:cond delay="0"/>
                            </p:stCondLst>
                            <p:childTnLst>
                              <p:par>
                                <p:cTn id="365" presetID="1" presetClass="exit" presetSubtype="0" fill="hold" grpId="1" nodeType="clickEffect">
                                  <p:stCondLst>
                                    <p:cond delay="0"/>
                                  </p:stCondLst>
                                  <p:childTnLst>
                                    <p:set>
                                      <p:cBhvr>
                                        <p:cTn id="366" dur="1" fill="hold">
                                          <p:stCondLst>
                                            <p:cond delay="0"/>
                                          </p:stCondLst>
                                        </p:cTn>
                                        <p:tgtEl>
                                          <p:spTgt spid="155"/>
                                        </p:tgtEl>
                                        <p:attrNameLst>
                                          <p:attrName>style.visibility</p:attrName>
                                        </p:attrNameLst>
                                      </p:cBhvr>
                                      <p:to>
                                        <p:strVal val="hidden"/>
                                      </p:to>
                                    </p:set>
                                  </p:childTnLst>
                                </p:cTn>
                              </p:par>
                              <p:par>
                                <p:cTn id="367" presetID="1" presetClass="entr" presetSubtype="0" fill="hold" grpId="0" nodeType="withEffect">
                                  <p:stCondLst>
                                    <p:cond delay="0"/>
                                  </p:stCondLst>
                                  <p:childTnLst>
                                    <p:set>
                                      <p:cBhvr>
                                        <p:cTn id="368" dur="1" fill="hold">
                                          <p:stCondLst>
                                            <p:cond delay="0"/>
                                          </p:stCondLst>
                                        </p:cTn>
                                        <p:tgtEl>
                                          <p:spTgt spid="156"/>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grpId="1" nodeType="clickEffect">
                                  <p:stCondLst>
                                    <p:cond delay="0"/>
                                  </p:stCondLst>
                                  <p:childTnLst>
                                    <p:set>
                                      <p:cBhvr>
                                        <p:cTn id="372" dur="1" fill="hold">
                                          <p:stCondLst>
                                            <p:cond delay="0"/>
                                          </p:stCondLst>
                                        </p:cTn>
                                        <p:tgtEl>
                                          <p:spTgt spid="156"/>
                                        </p:tgtEl>
                                        <p:attrNameLst>
                                          <p:attrName>style.visibility</p:attrName>
                                        </p:attrNameLst>
                                      </p:cBhvr>
                                      <p:to>
                                        <p:strVal val="hidden"/>
                                      </p:to>
                                    </p:set>
                                  </p:childTnLst>
                                </p:cTn>
                              </p:par>
                              <p:par>
                                <p:cTn id="373" presetID="1" presetClass="entr" presetSubtype="0" fill="hold" grpId="0" nodeType="withEffect">
                                  <p:stCondLst>
                                    <p:cond delay="0"/>
                                  </p:stCondLst>
                                  <p:childTnLst>
                                    <p:set>
                                      <p:cBhvr>
                                        <p:cTn id="374" dur="1" fill="hold">
                                          <p:stCondLst>
                                            <p:cond delay="0"/>
                                          </p:stCondLst>
                                        </p:cTn>
                                        <p:tgtEl>
                                          <p:spTgt spid="157"/>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grpId="1" nodeType="clickEffect">
                                  <p:stCondLst>
                                    <p:cond delay="0"/>
                                  </p:stCondLst>
                                  <p:childTnLst>
                                    <p:set>
                                      <p:cBhvr>
                                        <p:cTn id="378" dur="1" fill="hold">
                                          <p:stCondLst>
                                            <p:cond delay="0"/>
                                          </p:stCondLst>
                                        </p:cTn>
                                        <p:tgtEl>
                                          <p:spTgt spid="157"/>
                                        </p:tgtEl>
                                        <p:attrNameLst>
                                          <p:attrName>style.visibility</p:attrName>
                                        </p:attrNameLst>
                                      </p:cBhvr>
                                      <p:to>
                                        <p:strVal val="hidden"/>
                                      </p:to>
                                    </p:set>
                                  </p:childTnLst>
                                </p:cTn>
                              </p:par>
                              <p:par>
                                <p:cTn id="379" presetID="1" presetClass="entr" presetSubtype="0" fill="hold" grpId="0" nodeType="withEffect">
                                  <p:stCondLst>
                                    <p:cond delay="0"/>
                                  </p:stCondLst>
                                  <p:childTnLst>
                                    <p:set>
                                      <p:cBhvr>
                                        <p:cTn id="380" dur="1" fill="hold">
                                          <p:stCondLst>
                                            <p:cond delay="0"/>
                                          </p:stCondLst>
                                        </p:cTn>
                                        <p:tgtEl>
                                          <p:spTgt spid="158"/>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grpId="1" nodeType="clickEffect">
                                  <p:stCondLst>
                                    <p:cond delay="0"/>
                                  </p:stCondLst>
                                  <p:childTnLst>
                                    <p:set>
                                      <p:cBhvr>
                                        <p:cTn id="384" dur="1" fill="hold">
                                          <p:stCondLst>
                                            <p:cond delay="0"/>
                                          </p:stCondLst>
                                        </p:cTn>
                                        <p:tgtEl>
                                          <p:spTgt spid="158"/>
                                        </p:tgtEl>
                                        <p:attrNameLst>
                                          <p:attrName>style.visibility</p:attrName>
                                        </p:attrNameLst>
                                      </p:cBhvr>
                                      <p:to>
                                        <p:strVal val="hidden"/>
                                      </p:to>
                                    </p:set>
                                  </p:childTnLst>
                                </p:cTn>
                              </p:par>
                              <p:par>
                                <p:cTn id="385" presetID="1" presetClass="entr" presetSubtype="0" fill="hold" grpId="0" nodeType="withEffect">
                                  <p:stCondLst>
                                    <p:cond delay="0"/>
                                  </p:stCondLst>
                                  <p:childTnLst>
                                    <p:set>
                                      <p:cBhvr>
                                        <p:cTn id="386" dur="1" fill="hold">
                                          <p:stCondLst>
                                            <p:cond delay="0"/>
                                          </p:stCondLst>
                                        </p:cTn>
                                        <p:tgtEl>
                                          <p:spTgt spid="159"/>
                                        </p:tgtEl>
                                        <p:attrNameLst>
                                          <p:attrName>style.visibility</p:attrName>
                                        </p:attrNameLst>
                                      </p:cBhvr>
                                      <p:to>
                                        <p:strVal val="visible"/>
                                      </p:to>
                                    </p:set>
                                  </p:childTnLst>
                                </p:cTn>
                              </p:par>
                            </p:childTnLst>
                          </p:cTn>
                        </p:par>
                      </p:childTnLst>
                    </p:cTn>
                  </p:par>
                  <p:par>
                    <p:cTn id="387" fill="hold">
                      <p:stCondLst>
                        <p:cond delay="indefinite"/>
                      </p:stCondLst>
                      <p:childTnLst>
                        <p:par>
                          <p:cTn id="388" fill="hold">
                            <p:stCondLst>
                              <p:cond delay="0"/>
                            </p:stCondLst>
                            <p:childTnLst>
                              <p:par>
                                <p:cTn id="389" presetID="1" presetClass="exit" presetSubtype="0" fill="hold" grpId="1" nodeType="clickEffect">
                                  <p:stCondLst>
                                    <p:cond delay="0"/>
                                  </p:stCondLst>
                                  <p:childTnLst>
                                    <p:set>
                                      <p:cBhvr>
                                        <p:cTn id="390" dur="1" fill="hold">
                                          <p:stCondLst>
                                            <p:cond delay="0"/>
                                          </p:stCondLst>
                                        </p:cTn>
                                        <p:tgtEl>
                                          <p:spTgt spid="159"/>
                                        </p:tgtEl>
                                        <p:attrNameLst>
                                          <p:attrName>style.visibility</p:attrName>
                                        </p:attrNameLst>
                                      </p:cBhvr>
                                      <p:to>
                                        <p:strVal val="hidden"/>
                                      </p:to>
                                    </p:set>
                                  </p:childTnLst>
                                </p:cTn>
                              </p:par>
                              <p:par>
                                <p:cTn id="391" presetID="1" presetClass="entr" presetSubtype="0" fill="hold" grpId="0" nodeType="withEffect">
                                  <p:stCondLst>
                                    <p:cond delay="0"/>
                                  </p:stCondLst>
                                  <p:childTnLst>
                                    <p:set>
                                      <p:cBhvr>
                                        <p:cTn id="392" dur="1" fill="hold">
                                          <p:stCondLst>
                                            <p:cond delay="0"/>
                                          </p:stCondLst>
                                        </p:cTn>
                                        <p:tgtEl>
                                          <p:spTgt spid="160"/>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60"/>
                                        </p:tgtEl>
                                        <p:attrNameLst>
                                          <p:attrName>style.visibility</p:attrName>
                                        </p:attrNameLst>
                                      </p:cBhvr>
                                      <p:to>
                                        <p:strVal val="hidden"/>
                                      </p:to>
                                    </p:set>
                                  </p:childTnLst>
                                </p:cTn>
                              </p:par>
                              <p:par>
                                <p:cTn id="397" presetID="1" presetClass="entr" presetSubtype="0" fill="hold" grpId="0" nodeType="withEffect">
                                  <p:stCondLst>
                                    <p:cond delay="0"/>
                                  </p:stCondLst>
                                  <p:childTnLst>
                                    <p:set>
                                      <p:cBhvr>
                                        <p:cTn id="398" dur="1" fill="hold">
                                          <p:stCondLst>
                                            <p:cond delay="0"/>
                                          </p:stCondLst>
                                        </p:cTn>
                                        <p:tgtEl>
                                          <p:spTgt spid="161"/>
                                        </p:tgtEl>
                                        <p:attrNameLst>
                                          <p:attrName>style.visibility</p:attrName>
                                        </p:attrNameLst>
                                      </p:cBhvr>
                                      <p:to>
                                        <p:strVal val="visible"/>
                                      </p:to>
                                    </p:set>
                                  </p:childTnLst>
                                </p:cTn>
                              </p:par>
                            </p:childTnLst>
                          </p:cTn>
                        </p:par>
                      </p:childTnLst>
                    </p:cTn>
                  </p:par>
                  <p:par>
                    <p:cTn id="399" fill="hold">
                      <p:stCondLst>
                        <p:cond delay="indefinite"/>
                      </p:stCondLst>
                      <p:childTnLst>
                        <p:par>
                          <p:cTn id="400" fill="hold">
                            <p:stCondLst>
                              <p:cond delay="0"/>
                            </p:stCondLst>
                            <p:childTnLst>
                              <p:par>
                                <p:cTn id="401" presetID="1" presetClass="exit" presetSubtype="0" fill="hold" grpId="1" nodeType="clickEffect">
                                  <p:stCondLst>
                                    <p:cond delay="0"/>
                                  </p:stCondLst>
                                  <p:childTnLst>
                                    <p:set>
                                      <p:cBhvr>
                                        <p:cTn id="402" dur="1" fill="hold">
                                          <p:stCondLst>
                                            <p:cond delay="0"/>
                                          </p:stCondLst>
                                        </p:cTn>
                                        <p:tgtEl>
                                          <p:spTgt spid="161"/>
                                        </p:tgtEl>
                                        <p:attrNameLst>
                                          <p:attrName>style.visibility</p:attrName>
                                        </p:attrNameLst>
                                      </p:cBhvr>
                                      <p:to>
                                        <p:strVal val="hidden"/>
                                      </p:to>
                                    </p:set>
                                  </p:childTnLst>
                                </p:cTn>
                              </p:par>
                              <p:par>
                                <p:cTn id="403" presetID="1" presetClass="entr" presetSubtype="0" fill="hold" grpId="0" nodeType="withEffect">
                                  <p:stCondLst>
                                    <p:cond delay="0"/>
                                  </p:stCondLst>
                                  <p:childTnLst>
                                    <p:set>
                                      <p:cBhvr>
                                        <p:cTn id="404" dur="1" fill="hold">
                                          <p:stCondLst>
                                            <p:cond delay="0"/>
                                          </p:stCondLst>
                                        </p:cTn>
                                        <p:tgtEl>
                                          <p:spTgt spid="16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62"/>
                                        </p:tgtEl>
                                        <p:attrNameLst>
                                          <p:attrName>style.visibility</p:attrName>
                                        </p:attrNameLst>
                                      </p:cBhvr>
                                      <p:to>
                                        <p:strVal val="hidden"/>
                                      </p:to>
                                    </p:set>
                                  </p:childTnLst>
                                </p:cTn>
                              </p:par>
                              <p:par>
                                <p:cTn id="409" presetID="1" presetClass="entr" presetSubtype="0" fill="hold" grpId="0" nodeType="withEffect">
                                  <p:stCondLst>
                                    <p:cond delay="0"/>
                                  </p:stCondLst>
                                  <p:childTnLst>
                                    <p:set>
                                      <p:cBhvr>
                                        <p:cTn id="410" dur="1" fill="hold">
                                          <p:stCondLst>
                                            <p:cond delay="0"/>
                                          </p:stCondLst>
                                        </p:cTn>
                                        <p:tgtEl>
                                          <p:spTgt spid="16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63"/>
                                        </p:tgtEl>
                                        <p:attrNameLst>
                                          <p:attrName>style.visibility</p:attrName>
                                        </p:attrNameLst>
                                      </p:cBhvr>
                                      <p:to>
                                        <p:strVal val="hidden"/>
                                      </p:to>
                                    </p:set>
                                  </p:childTnLst>
                                </p:cTn>
                              </p:par>
                              <p:par>
                                <p:cTn id="415" presetID="1" presetClass="entr" presetSubtype="0" fill="hold" grpId="0" nodeType="withEffect">
                                  <p:stCondLst>
                                    <p:cond delay="0"/>
                                  </p:stCondLst>
                                  <p:childTnLst>
                                    <p:set>
                                      <p:cBhvr>
                                        <p:cTn id="416" dur="1" fill="hold">
                                          <p:stCondLst>
                                            <p:cond delay="0"/>
                                          </p:stCondLst>
                                        </p:cTn>
                                        <p:tgtEl>
                                          <p:spTgt spid="134"/>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34"/>
                                        </p:tgtEl>
                                        <p:attrNameLst>
                                          <p:attrName>style.visibility</p:attrName>
                                        </p:attrNameLst>
                                      </p:cBhvr>
                                      <p:to>
                                        <p:strVal val="hidden"/>
                                      </p:to>
                                    </p:set>
                                  </p:childTnLst>
                                </p:cTn>
                              </p:par>
                              <p:par>
                                <p:cTn id="421" presetID="1" presetClass="entr" presetSubtype="0" fill="hold" grpId="0" nodeType="withEffect">
                                  <p:stCondLst>
                                    <p:cond delay="0"/>
                                  </p:stCondLst>
                                  <p:childTnLst>
                                    <p:set>
                                      <p:cBhvr>
                                        <p:cTn id="422" dur="1" fill="hold">
                                          <p:stCondLst>
                                            <p:cond delay="0"/>
                                          </p:stCondLst>
                                        </p:cTn>
                                        <p:tgtEl>
                                          <p:spTgt spid="164"/>
                                        </p:tgtEl>
                                        <p:attrNameLst>
                                          <p:attrName>style.visibility</p:attrName>
                                        </p:attrNameLst>
                                      </p:cBhvr>
                                      <p:to>
                                        <p:strVal val="visible"/>
                                      </p:to>
                                    </p:set>
                                  </p:childTnLst>
                                </p:cTn>
                              </p:par>
                            </p:childTnLst>
                          </p:cTn>
                        </p:par>
                      </p:childTnLst>
                    </p:cTn>
                  </p:par>
                  <p:par>
                    <p:cTn id="423" fill="hold">
                      <p:stCondLst>
                        <p:cond delay="indefinite"/>
                      </p:stCondLst>
                      <p:childTnLst>
                        <p:par>
                          <p:cTn id="424" fill="hold">
                            <p:stCondLst>
                              <p:cond delay="0"/>
                            </p:stCondLst>
                            <p:childTnLst>
                              <p:par>
                                <p:cTn id="425" presetID="1" presetClass="exit" presetSubtype="0" fill="hold" grpId="1" nodeType="clickEffect">
                                  <p:stCondLst>
                                    <p:cond delay="0"/>
                                  </p:stCondLst>
                                  <p:childTnLst>
                                    <p:set>
                                      <p:cBhvr>
                                        <p:cTn id="426" dur="1" fill="hold">
                                          <p:stCondLst>
                                            <p:cond delay="0"/>
                                          </p:stCondLst>
                                        </p:cTn>
                                        <p:tgtEl>
                                          <p:spTgt spid="164"/>
                                        </p:tgtEl>
                                        <p:attrNameLst>
                                          <p:attrName>style.visibility</p:attrName>
                                        </p:attrNameLst>
                                      </p:cBhvr>
                                      <p:to>
                                        <p:strVal val="hidden"/>
                                      </p:to>
                                    </p:set>
                                  </p:childTnLst>
                                </p:cTn>
                              </p:par>
                              <p:par>
                                <p:cTn id="427" presetID="1" presetClass="entr" presetSubtype="0" fill="hold" grpId="0" nodeType="withEffect">
                                  <p:stCondLst>
                                    <p:cond delay="0"/>
                                  </p:stCondLst>
                                  <p:childTnLst>
                                    <p:set>
                                      <p:cBhvr>
                                        <p:cTn id="428" dur="1" fill="hold">
                                          <p:stCondLst>
                                            <p:cond delay="0"/>
                                          </p:stCondLst>
                                        </p:cTn>
                                        <p:tgtEl>
                                          <p:spTgt spid="135"/>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35"/>
                                        </p:tgtEl>
                                        <p:attrNameLst>
                                          <p:attrName>style.visibility</p:attrName>
                                        </p:attrNameLst>
                                      </p:cBhvr>
                                      <p:to>
                                        <p:strVal val="hidden"/>
                                      </p:to>
                                    </p:set>
                                  </p:childTnLst>
                                </p:cTn>
                              </p:par>
                              <p:par>
                                <p:cTn id="433" presetID="1" presetClass="entr" presetSubtype="0" fill="hold" grpId="0" nodeType="withEffect">
                                  <p:stCondLst>
                                    <p:cond delay="0"/>
                                  </p:stCondLst>
                                  <p:childTnLst>
                                    <p:set>
                                      <p:cBhvr>
                                        <p:cTn id="434" dur="1" fill="hold">
                                          <p:stCondLst>
                                            <p:cond delay="0"/>
                                          </p:stCondLst>
                                        </p:cTn>
                                        <p:tgtEl>
                                          <p:spTgt spid="136"/>
                                        </p:tgtEl>
                                        <p:attrNameLst>
                                          <p:attrName>style.visibility</p:attrName>
                                        </p:attrNameLst>
                                      </p:cBhvr>
                                      <p:to>
                                        <p:strVal val="visible"/>
                                      </p:to>
                                    </p:set>
                                  </p:childTnLst>
                                </p:cTn>
                              </p:par>
                            </p:childTnLst>
                          </p:cTn>
                        </p:par>
                      </p:childTnLst>
                    </p:cTn>
                  </p:par>
                  <p:par>
                    <p:cTn id="435" fill="hold">
                      <p:stCondLst>
                        <p:cond delay="indefinite"/>
                      </p:stCondLst>
                      <p:childTnLst>
                        <p:par>
                          <p:cTn id="436" fill="hold">
                            <p:stCondLst>
                              <p:cond delay="0"/>
                            </p:stCondLst>
                            <p:childTnLst>
                              <p:par>
                                <p:cTn id="437" presetID="1" presetClass="exit" presetSubtype="0" fill="hold" grpId="1" nodeType="clickEffect">
                                  <p:stCondLst>
                                    <p:cond delay="0"/>
                                  </p:stCondLst>
                                  <p:childTnLst>
                                    <p:set>
                                      <p:cBhvr>
                                        <p:cTn id="438" dur="1" fill="hold">
                                          <p:stCondLst>
                                            <p:cond delay="0"/>
                                          </p:stCondLst>
                                        </p:cTn>
                                        <p:tgtEl>
                                          <p:spTgt spid="136"/>
                                        </p:tgtEl>
                                        <p:attrNameLst>
                                          <p:attrName>style.visibility</p:attrName>
                                        </p:attrNameLst>
                                      </p:cBhvr>
                                      <p:to>
                                        <p:strVal val="hidden"/>
                                      </p:to>
                                    </p:set>
                                  </p:childTnLst>
                                </p:cTn>
                              </p:par>
                              <p:par>
                                <p:cTn id="439" presetID="1" presetClass="entr" presetSubtype="0" fill="hold" grpId="0" nodeType="withEffect">
                                  <p:stCondLst>
                                    <p:cond delay="0"/>
                                  </p:stCondLst>
                                  <p:childTnLst>
                                    <p:set>
                                      <p:cBhvr>
                                        <p:cTn id="440" dur="1" fill="hold">
                                          <p:stCondLst>
                                            <p:cond delay="0"/>
                                          </p:stCondLst>
                                        </p:cTn>
                                        <p:tgtEl>
                                          <p:spTgt spid="137"/>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37"/>
                                        </p:tgtEl>
                                        <p:attrNameLst>
                                          <p:attrName>style.visibility</p:attrName>
                                        </p:attrNameLst>
                                      </p:cBhvr>
                                      <p:to>
                                        <p:strVal val="hidden"/>
                                      </p:to>
                                    </p:set>
                                  </p:childTnLst>
                                </p:cTn>
                              </p:par>
                              <p:par>
                                <p:cTn id="445" presetID="1" presetClass="entr" presetSubtype="0" fill="hold" grpId="0" nodeType="withEffect">
                                  <p:stCondLst>
                                    <p:cond delay="0"/>
                                  </p:stCondLst>
                                  <p:childTnLst>
                                    <p:set>
                                      <p:cBhvr>
                                        <p:cTn id="446" dur="1" fill="hold">
                                          <p:stCondLst>
                                            <p:cond delay="0"/>
                                          </p:stCondLst>
                                        </p:cTn>
                                        <p:tgtEl>
                                          <p:spTgt spid="138"/>
                                        </p:tgtEl>
                                        <p:attrNameLst>
                                          <p:attrName>style.visibility</p:attrName>
                                        </p:attrNameLst>
                                      </p:cBhvr>
                                      <p:to>
                                        <p:strVal val="visible"/>
                                      </p:to>
                                    </p:set>
                                  </p:childTnLst>
                                </p:cTn>
                              </p:par>
                            </p:childTnLst>
                          </p:cTn>
                        </p:par>
                      </p:childTnLst>
                    </p:cTn>
                  </p:par>
                  <p:par>
                    <p:cTn id="447" fill="hold">
                      <p:stCondLst>
                        <p:cond delay="indefinite"/>
                      </p:stCondLst>
                      <p:childTnLst>
                        <p:par>
                          <p:cTn id="448" fill="hold">
                            <p:stCondLst>
                              <p:cond delay="0"/>
                            </p:stCondLst>
                            <p:childTnLst>
                              <p:par>
                                <p:cTn id="449" presetID="1" presetClass="exit" presetSubtype="0" fill="hold" grpId="1" nodeType="clickEffect">
                                  <p:stCondLst>
                                    <p:cond delay="0"/>
                                  </p:stCondLst>
                                  <p:childTnLst>
                                    <p:set>
                                      <p:cBhvr>
                                        <p:cTn id="450" dur="1" fill="hold">
                                          <p:stCondLst>
                                            <p:cond delay="0"/>
                                          </p:stCondLst>
                                        </p:cTn>
                                        <p:tgtEl>
                                          <p:spTgt spid="138"/>
                                        </p:tgtEl>
                                        <p:attrNameLst>
                                          <p:attrName>style.visibility</p:attrName>
                                        </p:attrNameLst>
                                      </p:cBhvr>
                                      <p:to>
                                        <p:strVal val="hidden"/>
                                      </p:to>
                                    </p:set>
                                  </p:childTnLst>
                                </p:cTn>
                              </p:par>
                              <p:par>
                                <p:cTn id="451" presetID="1" presetClass="entr" presetSubtype="0" fill="hold" grpId="0" nodeType="withEffect">
                                  <p:stCondLst>
                                    <p:cond delay="0"/>
                                  </p:stCondLst>
                                  <p:childTnLst>
                                    <p:set>
                                      <p:cBhvr>
                                        <p:cTn id="452" dur="1" fill="hold">
                                          <p:stCondLst>
                                            <p:cond delay="0"/>
                                          </p:stCondLst>
                                        </p:cTn>
                                        <p:tgtEl>
                                          <p:spTgt spid="139"/>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39"/>
                                        </p:tgtEl>
                                        <p:attrNameLst>
                                          <p:attrName>style.visibility</p:attrName>
                                        </p:attrNameLst>
                                      </p:cBhvr>
                                      <p:to>
                                        <p:strVal val="hidden"/>
                                      </p:to>
                                    </p:set>
                                  </p:childTnLst>
                                </p:cTn>
                              </p:par>
                              <p:par>
                                <p:cTn id="457" presetID="1" presetClass="entr" presetSubtype="0" fill="hold" grpId="0" nodeType="withEffect">
                                  <p:stCondLst>
                                    <p:cond delay="0"/>
                                  </p:stCondLst>
                                  <p:childTnLst>
                                    <p:set>
                                      <p:cBhvr>
                                        <p:cTn id="458" dur="1" fill="hold">
                                          <p:stCondLst>
                                            <p:cond delay="0"/>
                                          </p:stCondLst>
                                        </p:cTn>
                                        <p:tgtEl>
                                          <p:spTgt spid="143"/>
                                        </p:tgtEl>
                                        <p:attrNameLst>
                                          <p:attrName>style.visibility</p:attrName>
                                        </p:attrNameLst>
                                      </p:cBhvr>
                                      <p:to>
                                        <p:strVal val="visible"/>
                                      </p:to>
                                    </p:set>
                                  </p:childTnLst>
                                </p:cTn>
                              </p:par>
                            </p:childTnLst>
                          </p:cTn>
                        </p:par>
                      </p:childTnLst>
                    </p:cTn>
                  </p:par>
                  <p:par>
                    <p:cTn id="459" fill="hold">
                      <p:stCondLst>
                        <p:cond delay="indefinite"/>
                      </p:stCondLst>
                      <p:childTnLst>
                        <p:par>
                          <p:cTn id="460" fill="hold">
                            <p:stCondLst>
                              <p:cond delay="0"/>
                            </p:stCondLst>
                            <p:childTnLst>
                              <p:par>
                                <p:cTn id="461" presetID="1" presetClass="exit" presetSubtype="0" fill="hold" grpId="1" nodeType="clickEffect">
                                  <p:stCondLst>
                                    <p:cond delay="0"/>
                                  </p:stCondLst>
                                  <p:childTnLst>
                                    <p:set>
                                      <p:cBhvr>
                                        <p:cTn id="462" dur="1" fill="hold">
                                          <p:stCondLst>
                                            <p:cond delay="0"/>
                                          </p:stCondLst>
                                        </p:cTn>
                                        <p:tgtEl>
                                          <p:spTgt spid="143"/>
                                        </p:tgtEl>
                                        <p:attrNameLst>
                                          <p:attrName>style.visibility</p:attrName>
                                        </p:attrNameLst>
                                      </p:cBhvr>
                                      <p:to>
                                        <p:strVal val="hidden"/>
                                      </p:to>
                                    </p:set>
                                  </p:childTnLst>
                                </p:cTn>
                              </p:par>
                              <p:par>
                                <p:cTn id="463" presetID="1" presetClass="entr" presetSubtype="0" fill="hold" grpId="0" nodeType="withEffect">
                                  <p:stCondLst>
                                    <p:cond delay="0"/>
                                  </p:stCondLst>
                                  <p:childTnLst>
                                    <p:set>
                                      <p:cBhvr>
                                        <p:cTn id="464" dur="1" fill="hold">
                                          <p:stCondLst>
                                            <p:cond delay="0"/>
                                          </p:stCondLst>
                                        </p:cTn>
                                        <p:tgtEl>
                                          <p:spTgt spid="142"/>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42"/>
                                        </p:tgtEl>
                                        <p:attrNameLst>
                                          <p:attrName>style.visibility</p:attrName>
                                        </p:attrNameLst>
                                      </p:cBhvr>
                                      <p:to>
                                        <p:strVal val="hidden"/>
                                      </p:to>
                                    </p:set>
                                  </p:childTnLst>
                                </p:cTn>
                              </p:par>
                              <p:par>
                                <p:cTn id="469" presetID="1" presetClass="entr" presetSubtype="0" fill="hold" grpId="0" nodeType="withEffect">
                                  <p:stCondLst>
                                    <p:cond delay="0"/>
                                  </p:stCondLst>
                                  <p:childTnLst>
                                    <p:set>
                                      <p:cBhvr>
                                        <p:cTn id="470" dur="1" fill="hold">
                                          <p:stCondLst>
                                            <p:cond delay="0"/>
                                          </p:stCondLst>
                                        </p:cTn>
                                        <p:tgtEl>
                                          <p:spTgt spid="141"/>
                                        </p:tgtEl>
                                        <p:attrNameLst>
                                          <p:attrName>style.visibility</p:attrName>
                                        </p:attrNameLst>
                                      </p:cBhvr>
                                      <p:to>
                                        <p:strVal val="visible"/>
                                      </p:to>
                                    </p:set>
                                  </p:childTnLst>
                                </p:cTn>
                              </p:par>
                            </p:childTnLst>
                          </p:cTn>
                        </p:par>
                      </p:childTnLst>
                    </p:cTn>
                  </p:par>
                  <p:par>
                    <p:cTn id="471" fill="hold">
                      <p:stCondLst>
                        <p:cond delay="indefinite"/>
                      </p:stCondLst>
                      <p:childTnLst>
                        <p:par>
                          <p:cTn id="472" fill="hold">
                            <p:stCondLst>
                              <p:cond delay="0"/>
                            </p:stCondLst>
                            <p:childTnLst>
                              <p:par>
                                <p:cTn id="473" presetID="1" presetClass="exit" presetSubtype="0" fill="hold" grpId="1" nodeType="clickEffect">
                                  <p:stCondLst>
                                    <p:cond delay="0"/>
                                  </p:stCondLst>
                                  <p:childTnLst>
                                    <p:set>
                                      <p:cBhvr>
                                        <p:cTn id="474" dur="1" fill="hold">
                                          <p:stCondLst>
                                            <p:cond delay="0"/>
                                          </p:stCondLst>
                                        </p:cTn>
                                        <p:tgtEl>
                                          <p:spTgt spid="141"/>
                                        </p:tgtEl>
                                        <p:attrNameLst>
                                          <p:attrName>style.visibility</p:attrName>
                                        </p:attrNameLst>
                                      </p:cBhvr>
                                      <p:to>
                                        <p:strVal val="hidden"/>
                                      </p:to>
                                    </p:set>
                                  </p:childTnLst>
                                </p:cTn>
                              </p:par>
                              <p:par>
                                <p:cTn id="475" presetID="1" presetClass="entr" presetSubtype="0" fill="hold" grpId="0" nodeType="withEffect">
                                  <p:stCondLst>
                                    <p:cond delay="0"/>
                                  </p:stCondLst>
                                  <p:childTnLst>
                                    <p:set>
                                      <p:cBhvr>
                                        <p:cTn id="476" dur="1" fill="hold">
                                          <p:stCondLst>
                                            <p:cond delay="0"/>
                                          </p:stCondLst>
                                        </p:cTn>
                                        <p:tgtEl>
                                          <p:spTgt spid="169"/>
                                        </p:tgtEl>
                                        <p:attrNameLst>
                                          <p:attrName>style.visibility</p:attrName>
                                        </p:attrNameLst>
                                      </p:cBhvr>
                                      <p:to>
                                        <p:strVal val="visible"/>
                                      </p:to>
                                    </p:set>
                                  </p:childTnLst>
                                </p:cTn>
                              </p:par>
                            </p:childTnLst>
                          </p:cTn>
                        </p:par>
                      </p:childTnLst>
                    </p:cTn>
                  </p:par>
                  <p:par>
                    <p:cTn id="477" fill="hold">
                      <p:stCondLst>
                        <p:cond delay="indefinite"/>
                      </p:stCondLst>
                      <p:childTnLst>
                        <p:par>
                          <p:cTn id="478" fill="hold">
                            <p:stCondLst>
                              <p:cond delay="0"/>
                            </p:stCondLst>
                            <p:childTnLst>
                              <p:par>
                                <p:cTn id="479" presetID="1" presetClass="exit" presetSubtype="0" fill="hold" grpId="1" nodeType="clickEffect">
                                  <p:stCondLst>
                                    <p:cond delay="0"/>
                                  </p:stCondLst>
                                  <p:childTnLst>
                                    <p:set>
                                      <p:cBhvr>
                                        <p:cTn id="480" dur="1" fill="hold">
                                          <p:stCondLst>
                                            <p:cond delay="0"/>
                                          </p:stCondLst>
                                        </p:cTn>
                                        <p:tgtEl>
                                          <p:spTgt spid="169"/>
                                        </p:tgtEl>
                                        <p:attrNameLst>
                                          <p:attrName>style.visibility</p:attrName>
                                        </p:attrNameLst>
                                      </p:cBhvr>
                                      <p:to>
                                        <p:strVal val="hidden"/>
                                      </p:to>
                                    </p:set>
                                  </p:childTnLst>
                                </p:cTn>
                              </p:par>
                              <p:par>
                                <p:cTn id="481" presetID="1" presetClass="entr" presetSubtype="0" fill="hold" grpId="0" nodeType="withEffect">
                                  <p:stCondLst>
                                    <p:cond delay="0"/>
                                  </p:stCondLst>
                                  <p:childTnLst>
                                    <p:set>
                                      <p:cBhvr>
                                        <p:cTn id="482" dur="1" fill="hold">
                                          <p:stCondLst>
                                            <p:cond delay="0"/>
                                          </p:stCondLst>
                                        </p:cTn>
                                        <p:tgtEl>
                                          <p:spTgt spid="168"/>
                                        </p:tgtEl>
                                        <p:attrNameLst>
                                          <p:attrName>style.visibility</p:attrName>
                                        </p:attrNameLst>
                                      </p:cBhvr>
                                      <p:to>
                                        <p:strVal val="visible"/>
                                      </p:to>
                                    </p:set>
                                  </p:childTnLst>
                                </p:cTn>
                              </p:par>
                            </p:childTnLst>
                          </p:cTn>
                        </p:par>
                      </p:childTnLst>
                    </p:cTn>
                  </p:par>
                  <p:par>
                    <p:cTn id="483" fill="hold">
                      <p:stCondLst>
                        <p:cond delay="indefinite"/>
                      </p:stCondLst>
                      <p:childTnLst>
                        <p:par>
                          <p:cTn id="484" fill="hold">
                            <p:stCondLst>
                              <p:cond delay="0"/>
                            </p:stCondLst>
                            <p:childTnLst>
                              <p:par>
                                <p:cTn id="485" presetID="1" presetClass="exit" presetSubtype="0" fill="hold" grpId="1" nodeType="clickEffect">
                                  <p:stCondLst>
                                    <p:cond delay="0"/>
                                  </p:stCondLst>
                                  <p:childTnLst>
                                    <p:set>
                                      <p:cBhvr>
                                        <p:cTn id="486" dur="1" fill="hold">
                                          <p:stCondLst>
                                            <p:cond delay="0"/>
                                          </p:stCondLst>
                                        </p:cTn>
                                        <p:tgtEl>
                                          <p:spTgt spid="168"/>
                                        </p:tgtEl>
                                        <p:attrNameLst>
                                          <p:attrName>style.visibility</p:attrName>
                                        </p:attrNameLst>
                                      </p:cBhvr>
                                      <p:to>
                                        <p:strVal val="hidden"/>
                                      </p:to>
                                    </p:set>
                                  </p:childTnLst>
                                </p:cTn>
                              </p:par>
                              <p:par>
                                <p:cTn id="487" presetID="1" presetClass="entr" presetSubtype="0" fill="hold" grpId="0" nodeType="withEffect">
                                  <p:stCondLst>
                                    <p:cond delay="0"/>
                                  </p:stCondLst>
                                  <p:childTnLst>
                                    <p:set>
                                      <p:cBhvr>
                                        <p:cTn id="488" dur="1" fill="hold">
                                          <p:stCondLst>
                                            <p:cond delay="0"/>
                                          </p:stCondLst>
                                        </p:cTn>
                                        <p:tgtEl>
                                          <p:spTgt spid="167"/>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67"/>
                                        </p:tgtEl>
                                        <p:attrNameLst>
                                          <p:attrName>style.visibility</p:attrName>
                                        </p:attrNameLst>
                                      </p:cBhvr>
                                      <p:to>
                                        <p:strVal val="hidden"/>
                                      </p:to>
                                    </p:set>
                                  </p:childTnLst>
                                </p:cTn>
                              </p:par>
                              <p:par>
                                <p:cTn id="493" presetID="1" presetClass="entr" presetSubtype="0" fill="hold" grpId="0" nodeType="withEffect">
                                  <p:stCondLst>
                                    <p:cond delay="0"/>
                                  </p:stCondLst>
                                  <p:childTnLst>
                                    <p:set>
                                      <p:cBhvr>
                                        <p:cTn id="494" dur="1" fill="hold">
                                          <p:stCondLst>
                                            <p:cond delay="0"/>
                                          </p:stCondLst>
                                        </p:cTn>
                                        <p:tgtEl>
                                          <p:spTgt spid="166"/>
                                        </p:tgtEl>
                                        <p:attrNameLst>
                                          <p:attrName>style.visibility</p:attrName>
                                        </p:attrNameLst>
                                      </p:cBhvr>
                                      <p:to>
                                        <p:strVal val="visible"/>
                                      </p:to>
                                    </p:set>
                                  </p:childTnLst>
                                </p:cTn>
                              </p:par>
                            </p:childTnLst>
                          </p:cTn>
                        </p:par>
                      </p:childTnLst>
                    </p:cTn>
                  </p:par>
                  <p:par>
                    <p:cTn id="495" fill="hold">
                      <p:stCondLst>
                        <p:cond delay="indefinite"/>
                      </p:stCondLst>
                      <p:childTnLst>
                        <p:par>
                          <p:cTn id="496" fill="hold">
                            <p:stCondLst>
                              <p:cond delay="0"/>
                            </p:stCondLst>
                            <p:childTnLst>
                              <p:par>
                                <p:cTn id="497" presetID="1" presetClass="exit" presetSubtype="0" fill="hold" grpId="1" nodeType="clickEffect">
                                  <p:stCondLst>
                                    <p:cond delay="0"/>
                                  </p:stCondLst>
                                  <p:childTnLst>
                                    <p:set>
                                      <p:cBhvr>
                                        <p:cTn id="498" dur="1" fill="hold">
                                          <p:stCondLst>
                                            <p:cond delay="0"/>
                                          </p:stCondLst>
                                        </p:cTn>
                                        <p:tgtEl>
                                          <p:spTgt spid="166"/>
                                        </p:tgtEl>
                                        <p:attrNameLst>
                                          <p:attrName>style.visibility</p:attrName>
                                        </p:attrNameLst>
                                      </p:cBhvr>
                                      <p:to>
                                        <p:strVal val="hidden"/>
                                      </p:to>
                                    </p:set>
                                  </p:childTnLst>
                                </p:cTn>
                              </p:par>
                              <p:par>
                                <p:cTn id="499" presetID="1" presetClass="entr" presetSubtype="0" fill="hold" grpId="0" nodeType="withEffect">
                                  <p:stCondLst>
                                    <p:cond delay="0"/>
                                  </p:stCondLst>
                                  <p:childTnLst>
                                    <p:set>
                                      <p:cBhvr>
                                        <p:cTn id="500" dur="1" fill="hold">
                                          <p:stCondLst>
                                            <p:cond delay="0"/>
                                          </p:stCondLst>
                                        </p:cTn>
                                        <p:tgtEl>
                                          <p:spTgt spid="165"/>
                                        </p:tgtEl>
                                        <p:attrNameLst>
                                          <p:attrName>style.visibility</p:attrName>
                                        </p:attrNameLst>
                                      </p:cBhvr>
                                      <p:to>
                                        <p:strVal val="visible"/>
                                      </p:to>
                                    </p:set>
                                  </p:childTnLst>
                                </p:cTn>
                              </p:par>
                            </p:childTnLst>
                          </p:cTn>
                        </p:par>
                      </p:childTnLst>
                    </p:cTn>
                  </p:par>
                  <p:par>
                    <p:cTn id="501" fill="hold">
                      <p:stCondLst>
                        <p:cond delay="indefinite"/>
                      </p:stCondLst>
                      <p:childTnLst>
                        <p:par>
                          <p:cTn id="502" fill="hold">
                            <p:stCondLst>
                              <p:cond delay="0"/>
                            </p:stCondLst>
                            <p:childTnLst>
                              <p:par>
                                <p:cTn id="503" presetID="1" presetClass="exit" presetSubtype="0" fill="hold" grpId="1" nodeType="clickEffect">
                                  <p:stCondLst>
                                    <p:cond delay="0"/>
                                  </p:stCondLst>
                                  <p:childTnLst>
                                    <p:set>
                                      <p:cBhvr>
                                        <p:cTn id="504" dur="1" fill="hold">
                                          <p:stCondLst>
                                            <p:cond delay="0"/>
                                          </p:stCondLst>
                                        </p:cTn>
                                        <p:tgtEl>
                                          <p:spTgt spid="165"/>
                                        </p:tgtEl>
                                        <p:attrNameLst>
                                          <p:attrName>style.visibility</p:attrName>
                                        </p:attrNameLst>
                                      </p:cBhvr>
                                      <p:to>
                                        <p:strVal val="hidden"/>
                                      </p:to>
                                    </p:set>
                                  </p:childTnLst>
                                </p:cTn>
                              </p:par>
                              <p:par>
                                <p:cTn id="505" presetID="1" presetClass="entr" presetSubtype="0" fill="hold" grpId="0" nodeType="withEffect">
                                  <p:stCondLst>
                                    <p:cond delay="0"/>
                                  </p:stCondLst>
                                  <p:childTnLst>
                                    <p:set>
                                      <p:cBhvr>
                                        <p:cTn id="506" dur="1" fill="hold">
                                          <p:stCondLst>
                                            <p:cond delay="0"/>
                                          </p:stCondLst>
                                        </p:cTn>
                                        <p:tgtEl>
                                          <p:spTgt spid="140"/>
                                        </p:tgtEl>
                                        <p:attrNameLst>
                                          <p:attrName>style.visibility</p:attrName>
                                        </p:attrNameLst>
                                      </p:cBhvr>
                                      <p:to>
                                        <p:strVal val="visible"/>
                                      </p:to>
                                    </p:set>
                                  </p:childTnLst>
                                </p:cTn>
                              </p:par>
                            </p:childTnLst>
                          </p:cTn>
                        </p:par>
                      </p:childTnLst>
                    </p:cTn>
                  </p:par>
                  <p:par>
                    <p:cTn id="507" fill="hold">
                      <p:stCondLst>
                        <p:cond delay="indefinite"/>
                      </p:stCondLst>
                      <p:childTnLst>
                        <p:par>
                          <p:cTn id="508" fill="hold">
                            <p:stCondLst>
                              <p:cond delay="0"/>
                            </p:stCondLst>
                            <p:childTnLst>
                              <p:par>
                                <p:cTn id="509" presetID="1" presetClass="exit" presetSubtype="0" fill="hold" grpId="1" nodeType="clickEffect">
                                  <p:stCondLst>
                                    <p:cond delay="0"/>
                                  </p:stCondLst>
                                  <p:childTnLst>
                                    <p:set>
                                      <p:cBhvr>
                                        <p:cTn id="510" dur="1" fill="hold">
                                          <p:stCondLst>
                                            <p:cond delay="0"/>
                                          </p:stCondLst>
                                        </p:cTn>
                                        <p:tgtEl>
                                          <p:spTgt spid="140"/>
                                        </p:tgtEl>
                                        <p:attrNameLst>
                                          <p:attrName>style.visibility</p:attrName>
                                        </p:attrNameLst>
                                      </p:cBhvr>
                                      <p:to>
                                        <p:strVal val="hidden"/>
                                      </p:to>
                                    </p:set>
                                  </p:childTnLst>
                                </p:cTn>
                              </p:par>
                              <p:par>
                                <p:cTn id="511" presetID="1" presetClass="entr" presetSubtype="0" fill="hold" grpId="0" nodeType="withEffect">
                                  <p:stCondLst>
                                    <p:cond delay="0"/>
                                  </p:stCondLst>
                                  <p:childTnLst>
                                    <p:set>
                                      <p:cBhvr>
                                        <p:cTn id="512" dur="1" fill="hold">
                                          <p:stCondLst>
                                            <p:cond delay="0"/>
                                          </p:stCondLst>
                                        </p:cTn>
                                        <p:tgtEl>
                                          <p:spTgt spid="144"/>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44"/>
                                        </p:tgtEl>
                                        <p:attrNameLst>
                                          <p:attrName>style.visibility</p:attrName>
                                        </p:attrNameLst>
                                      </p:cBhvr>
                                      <p:to>
                                        <p:strVal val="hidden"/>
                                      </p:to>
                                    </p:set>
                                  </p:childTnLst>
                                </p:cTn>
                              </p:par>
                              <p:par>
                                <p:cTn id="517" presetID="1" presetClass="entr" presetSubtype="0" fill="hold" grpId="0" nodeType="withEffect">
                                  <p:stCondLst>
                                    <p:cond delay="0"/>
                                  </p:stCondLst>
                                  <p:childTnLst>
                                    <p:set>
                                      <p:cBhvr>
                                        <p:cTn id="518" dur="1" fill="hold">
                                          <p:stCondLst>
                                            <p:cond delay="0"/>
                                          </p:stCondLst>
                                        </p:cTn>
                                        <p:tgtEl>
                                          <p:spTgt spid="147"/>
                                        </p:tgtEl>
                                        <p:attrNameLst>
                                          <p:attrName>style.visibility</p:attrName>
                                        </p:attrNameLst>
                                      </p:cBhvr>
                                      <p:to>
                                        <p:strVal val="visible"/>
                                      </p:to>
                                    </p:set>
                                  </p:childTnLst>
                                </p:cTn>
                              </p:par>
                            </p:childTnLst>
                          </p:cTn>
                        </p:par>
                      </p:childTnLst>
                    </p:cTn>
                  </p:par>
                  <p:par>
                    <p:cTn id="519" fill="hold">
                      <p:stCondLst>
                        <p:cond delay="indefinite"/>
                      </p:stCondLst>
                      <p:childTnLst>
                        <p:par>
                          <p:cTn id="520" fill="hold">
                            <p:stCondLst>
                              <p:cond delay="0"/>
                            </p:stCondLst>
                            <p:childTnLst>
                              <p:par>
                                <p:cTn id="521" presetID="1" presetClass="exit" presetSubtype="0" fill="hold" grpId="1" nodeType="clickEffect">
                                  <p:stCondLst>
                                    <p:cond delay="0"/>
                                  </p:stCondLst>
                                  <p:childTnLst>
                                    <p:set>
                                      <p:cBhvr>
                                        <p:cTn id="522" dur="1" fill="hold">
                                          <p:stCondLst>
                                            <p:cond delay="0"/>
                                          </p:stCondLst>
                                        </p:cTn>
                                        <p:tgtEl>
                                          <p:spTgt spid="147"/>
                                        </p:tgtEl>
                                        <p:attrNameLst>
                                          <p:attrName>style.visibility</p:attrName>
                                        </p:attrNameLst>
                                      </p:cBhvr>
                                      <p:to>
                                        <p:strVal val="hidden"/>
                                      </p:to>
                                    </p:set>
                                  </p:childTnLst>
                                </p:cTn>
                              </p:par>
                              <p:par>
                                <p:cTn id="523" presetID="1" presetClass="entr" presetSubtype="0" fill="hold" grpId="0" nodeType="withEffect">
                                  <p:stCondLst>
                                    <p:cond delay="0"/>
                                  </p:stCondLst>
                                  <p:childTnLst>
                                    <p:set>
                                      <p:cBhvr>
                                        <p:cTn id="524" dur="1" fill="hold">
                                          <p:stCondLst>
                                            <p:cond delay="0"/>
                                          </p:stCondLst>
                                        </p:cTn>
                                        <p:tgtEl>
                                          <p:spTgt spid="148"/>
                                        </p:tgtEl>
                                        <p:attrNameLst>
                                          <p:attrName>style.visibility</p:attrName>
                                        </p:attrNameLst>
                                      </p:cBhvr>
                                      <p:to>
                                        <p:strVal val="visible"/>
                                      </p:to>
                                    </p:set>
                                  </p:childTnLst>
                                </p:cTn>
                              </p:par>
                            </p:childTnLst>
                          </p:cTn>
                        </p:par>
                      </p:childTnLst>
                    </p:cTn>
                  </p:par>
                  <p:par>
                    <p:cTn id="525" fill="hold">
                      <p:stCondLst>
                        <p:cond delay="indefinite"/>
                      </p:stCondLst>
                      <p:childTnLst>
                        <p:par>
                          <p:cTn id="526" fill="hold">
                            <p:stCondLst>
                              <p:cond delay="0"/>
                            </p:stCondLst>
                            <p:childTnLst>
                              <p:par>
                                <p:cTn id="527" presetID="1" presetClass="exit" presetSubtype="0" fill="hold" grpId="1" nodeType="clickEffect">
                                  <p:stCondLst>
                                    <p:cond delay="0"/>
                                  </p:stCondLst>
                                  <p:childTnLst>
                                    <p:set>
                                      <p:cBhvr>
                                        <p:cTn id="528" dur="1" fill="hold">
                                          <p:stCondLst>
                                            <p:cond delay="0"/>
                                          </p:stCondLst>
                                        </p:cTn>
                                        <p:tgtEl>
                                          <p:spTgt spid="148"/>
                                        </p:tgtEl>
                                        <p:attrNameLst>
                                          <p:attrName>style.visibility</p:attrName>
                                        </p:attrNameLst>
                                      </p:cBhvr>
                                      <p:to>
                                        <p:strVal val="hidden"/>
                                      </p:to>
                                    </p:set>
                                  </p:childTnLst>
                                </p:cTn>
                              </p:par>
                              <p:par>
                                <p:cTn id="529" presetID="1" presetClass="entr" presetSubtype="0" fill="hold" grpId="0" nodeType="withEffect">
                                  <p:stCondLst>
                                    <p:cond delay="0"/>
                                  </p:stCondLst>
                                  <p:childTnLst>
                                    <p:set>
                                      <p:cBhvr>
                                        <p:cTn id="530" dur="1" fill="hold">
                                          <p:stCondLst>
                                            <p:cond delay="0"/>
                                          </p:stCondLst>
                                        </p:cTn>
                                        <p:tgtEl>
                                          <p:spTgt spid="149"/>
                                        </p:tgtEl>
                                        <p:attrNameLst>
                                          <p:attrName>style.visibility</p:attrName>
                                        </p:attrNameLst>
                                      </p:cBhvr>
                                      <p:to>
                                        <p:strVal val="visible"/>
                                      </p:to>
                                    </p:set>
                                  </p:childTnLst>
                                </p:cTn>
                              </p:par>
                            </p:childTnLst>
                          </p:cTn>
                        </p:par>
                      </p:childTnLst>
                    </p:cTn>
                  </p:par>
                  <p:par>
                    <p:cTn id="531" fill="hold">
                      <p:stCondLst>
                        <p:cond delay="indefinite"/>
                      </p:stCondLst>
                      <p:childTnLst>
                        <p:par>
                          <p:cTn id="532" fill="hold">
                            <p:stCondLst>
                              <p:cond delay="0"/>
                            </p:stCondLst>
                            <p:childTnLst>
                              <p:par>
                                <p:cTn id="533" presetID="1" presetClass="exit" presetSubtype="0" fill="hold" grpId="1" nodeType="clickEffect">
                                  <p:stCondLst>
                                    <p:cond delay="0"/>
                                  </p:stCondLst>
                                  <p:childTnLst>
                                    <p:set>
                                      <p:cBhvr>
                                        <p:cTn id="534" dur="1" fill="hold">
                                          <p:stCondLst>
                                            <p:cond delay="0"/>
                                          </p:stCondLst>
                                        </p:cTn>
                                        <p:tgtEl>
                                          <p:spTgt spid="149"/>
                                        </p:tgtEl>
                                        <p:attrNameLst>
                                          <p:attrName>style.visibility</p:attrName>
                                        </p:attrNameLst>
                                      </p:cBhvr>
                                      <p:to>
                                        <p:strVal val="hidden"/>
                                      </p:to>
                                    </p:set>
                                  </p:childTnLst>
                                </p:cTn>
                              </p:par>
                              <p:par>
                                <p:cTn id="535" presetID="1" presetClass="entr" presetSubtype="0" fill="hold" grpId="0" nodeType="withEffect">
                                  <p:stCondLst>
                                    <p:cond delay="0"/>
                                  </p:stCondLst>
                                  <p:childTnLst>
                                    <p:set>
                                      <p:cBhvr>
                                        <p:cTn id="536" dur="1" fill="hold">
                                          <p:stCondLst>
                                            <p:cond delay="0"/>
                                          </p:stCondLst>
                                        </p:cTn>
                                        <p:tgtEl>
                                          <p:spTgt spid="145"/>
                                        </p:tgtEl>
                                        <p:attrNameLst>
                                          <p:attrName>style.visibility</p:attrName>
                                        </p:attrNameLst>
                                      </p:cBhvr>
                                      <p:to>
                                        <p:strVal val="visible"/>
                                      </p:to>
                                    </p:set>
                                  </p:childTnLst>
                                </p:cTn>
                              </p:par>
                            </p:childTnLst>
                          </p:cTn>
                        </p:par>
                      </p:childTnLst>
                    </p:cTn>
                  </p:par>
                  <p:par>
                    <p:cTn id="537" fill="hold">
                      <p:stCondLst>
                        <p:cond delay="indefinite"/>
                      </p:stCondLst>
                      <p:childTnLst>
                        <p:par>
                          <p:cTn id="538" fill="hold">
                            <p:stCondLst>
                              <p:cond delay="0"/>
                            </p:stCondLst>
                            <p:childTnLst>
                              <p:par>
                                <p:cTn id="539" presetID="1" presetClass="exit" presetSubtype="0" fill="hold" grpId="1" nodeType="clickEffect">
                                  <p:stCondLst>
                                    <p:cond delay="0"/>
                                  </p:stCondLst>
                                  <p:childTnLst>
                                    <p:set>
                                      <p:cBhvr>
                                        <p:cTn id="540" dur="1" fill="hold">
                                          <p:stCondLst>
                                            <p:cond delay="0"/>
                                          </p:stCondLst>
                                        </p:cTn>
                                        <p:tgtEl>
                                          <p:spTgt spid="145"/>
                                        </p:tgtEl>
                                        <p:attrNameLst>
                                          <p:attrName>style.visibility</p:attrName>
                                        </p:attrNameLst>
                                      </p:cBhvr>
                                      <p:to>
                                        <p:strVal val="hidden"/>
                                      </p:to>
                                    </p:set>
                                  </p:childTnLst>
                                </p:cTn>
                              </p:par>
                              <p:par>
                                <p:cTn id="541" presetID="1" presetClass="entr" presetSubtype="0" fill="hold" grpId="0" nodeType="withEffect">
                                  <p:stCondLst>
                                    <p:cond delay="0"/>
                                  </p:stCondLst>
                                  <p:childTnLst>
                                    <p:set>
                                      <p:cBhvr>
                                        <p:cTn id="542" dur="1" fill="hold">
                                          <p:stCondLst>
                                            <p:cond delay="0"/>
                                          </p:stCondLst>
                                        </p:cTn>
                                        <p:tgtEl>
                                          <p:spTgt spid="146"/>
                                        </p:tgtEl>
                                        <p:attrNameLst>
                                          <p:attrName>style.visibility</p:attrName>
                                        </p:attrNameLst>
                                      </p:cBhvr>
                                      <p:to>
                                        <p:strVal val="visible"/>
                                      </p:to>
                                    </p:set>
                                  </p:childTnLst>
                                </p:cTn>
                              </p:par>
                            </p:childTnLst>
                          </p:cTn>
                        </p:par>
                      </p:childTnLst>
                    </p:cTn>
                  </p:par>
                  <p:par>
                    <p:cTn id="543" fill="hold">
                      <p:stCondLst>
                        <p:cond delay="indefinite"/>
                      </p:stCondLst>
                      <p:childTnLst>
                        <p:par>
                          <p:cTn id="544" fill="hold">
                            <p:stCondLst>
                              <p:cond delay="0"/>
                            </p:stCondLst>
                            <p:childTnLst>
                              <p:par>
                                <p:cTn id="545" presetID="1" presetClass="exit" presetSubtype="0" fill="hold" grpId="1" nodeType="clickEffect">
                                  <p:stCondLst>
                                    <p:cond delay="0"/>
                                  </p:stCondLst>
                                  <p:childTnLst>
                                    <p:set>
                                      <p:cBhvr>
                                        <p:cTn id="546" dur="1" fill="hold">
                                          <p:stCondLst>
                                            <p:cond delay="0"/>
                                          </p:stCondLst>
                                        </p:cTn>
                                        <p:tgtEl>
                                          <p:spTgt spid="146"/>
                                        </p:tgtEl>
                                        <p:attrNameLst>
                                          <p:attrName>style.visibility</p:attrName>
                                        </p:attrNameLst>
                                      </p:cBhvr>
                                      <p:to>
                                        <p:strVal val="hidden"/>
                                      </p:to>
                                    </p:set>
                                  </p:childTnLst>
                                </p:cTn>
                              </p:par>
                              <p:par>
                                <p:cTn id="547" presetID="1" presetClass="entr" presetSubtype="0" fill="hold" grpId="0" nodeType="withEffect">
                                  <p:stCondLst>
                                    <p:cond delay="0"/>
                                  </p:stCondLst>
                                  <p:childTnLst>
                                    <p:set>
                                      <p:cBhvr>
                                        <p:cTn id="548" dur="1" fill="hold">
                                          <p:stCondLst>
                                            <p:cond delay="0"/>
                                          </p:stCondLst>
                                        </p:cTn>
                                        <p:tgtEl>
                                          <p:spTgt spid="150"/>
                                        </p:tgtEl>
                                        <p:attrNameLst>
                                          <p:attrName>style.visibility</p:attrName>
                                        </p:attrNameLst>
                                      </p:cBhvr>
                                      <p:to>
                                        <p:strVal val="visible"/>
                                      </p:to>
                                    </p:set>
                                  </p:childTnLst>
                                </p:cTn>
                              </p:par>
                            </p:childTnLst>
                          </p:cTn>
                        </p:par>
                      </p:childTnLst>
                    </p:cTn>
                  </p:par>
                  <p:par>
                    <p:cTn id="549" fill="hold">
                      <p:stCondLst>
                        <p:cond delay="indefinite"/>
                      </p:stCondLst>
                      <p:childTnLst>
                        <p:par>
                          <p:cTn id="550" fill="hold">
                            <p:stCondLst>
                              <p:cond delay="0"/>
                            </p:stCondLst>
                            <p:childTnLst>
                              <p:par>
                                <p:cTn id="551" presetID="1" presetClass="exit" presetSubtype="0" fill="hold" grpId="1" nodeType="clickEffect">
                                  <p:stCondLst>
                                    <p:cond delay="0"/>
                                  </p:stCondLst>
                                  <p:childTnLst>
                                    <p:set>
                                      <p:cBhvr>
                                        <p:cTn id="552" dur="1" fill="hold">
                                          <p:stCondLst>
                                            <p:cond delay="0"/>
                                          </p:stCondLst>
                                        </p:cTn>
                                        <p:tgtEl>
                                          <p:spTgt spid="150"/>
                                        </p:tgtEl>
                                        <p:attrNameLst>
                                          <p:attrName>style.visibility</p:attrName>
                                        </p:attrNameLst>
                                      </p:cBhvr>
                                      <p:to>
                                        <p:strVal val="hidden"/>
                                      </p:to>
                                    </p:set>
                                  </p:childTnLst>
                                </p:cTn>
                              </p:par>
                              <p:par>
                                <p:cTn id="553" presetID="1" presetClass="entr" presetSubtype="0" fill="hold" grpId="0" nodeType="withEffect">
                                  <p:stCondLst>
                                    <p:cond delay="0"/>
                                  </p:stCondLst>
                                  <p:childTnLst>
                                    <p:set>
                                      <p:cBhvr>
                                        <p:cTn id="554" dur="1" fill="hold">
                                          <p:stCondLst>
                                            <p:cond delay="0"/>
                                          </p:stCondLst>
                                        </p:cTn>
                                        <p:tgtEl>
                                          <p:spTgt spid="151"/>
                                        </p:tgtEl>
                                        <p:attrNameLst>
                                          <p:attrName>style.visibility</p:attrName>
                                        </p:attrNameLst>
                                      </p:cBhvr>
                                      <p:to>
                                        <p:strVal val="visible"/>
                                      </p:to>
                                    </p:set>
                                  </p:childTnLst>
                                </p:cTn>
                              </p:par>
                            </p:childTnLst>
                          </p:cTn>
                        </p:par>
                      </p:childTnLst>
                    </p:cTn>
                  </p:par>
                  <p:par>
                    <p:cTn id="555" fill="hold">
                      <p:stCondLst>
                        <p:cond delay="indefinite"/>
                      </p:stCondLst>
                      <p:childTnLst>
                        <p:par>
                          <p:cTn id="556" fill="hold">
                            <p:stCondLst>
                              <p:cond delay="0"/>
                            </p:stCondLst>
                            <p:childTnLst>
                              <p:par>
                                <p:cTn id="557" presetID="1" presetClass="exit" presetSubtype="0" fill="hold" grpId="1" nodeType="clickEffect">
                                  <p:stCondLst>
                                    <p:cond delay="0"/>
                                  </p:stCondLst>
                                  <p:childTnLst>
                                    <p:set>
                                      <p:cBhvr>
                                        <p:cTn id="558" dur="1" fill="hold">
                                          <p:stCondLst>
                                            <p:cond delay="0"/>
                                          </p:stCondLst>
                                        </p:cTn>
                                        <p:tgtEl>
                                          <p:spTgt spid="151"/>
                                        </p:tgtEl>
                                        <p:attrNameLst>
                                          <p:attrName>style.visibility</p:attrName>
                                        </p:attrNameLst>
                                      </p:cBhvr>
                                      <p:to>
                                        <p:strVal val="hidden"/>
                                      </p:to>
                                    </p:set>
                                  </p:childTnLst>
                                </p:cTn>
                              </p:par>
                              <p:par>
                                <p:cTn id="559" presetID="1" presetClass="entr" presetSubtype="0" fill="hold" grpId="0" nodeType="withEffect">
                                  <p:stCondLst>
                                    <p:cond delay="0"/>
                                  </p:stCondLst>
                                  <p:childTnLst>
                                    <p:set>
                                      <p:cBhvr>
                                        <p:cTn id="560" dur="1" fill="hold">
                                          <p:stCondLst>
                                            <p:cond delay="0"/>
                                          </p:stCondLst>
                                        </p:cTn>
                                        <p:tgtEl>
                                          <p:spTgt spid="152"/>
                                        </p:tgtEl>
                                        <p:attrNameLst>
                                          <p:attrName>style.visibility</p:attrName>
                                        </p:attrNameLst>
                                      </p:cBhvr>
                                      <p:to>
                                        <p:strVal val="visible"/>
                                      </p:to>
                                    </p:set>
                                  </p:childTnLst>
                                </p:cTn>
                              </p:par>
                            </p:childTnLst>
                          </p:cTn>
                        </p:par>
                      </p:childTnLst>
                    </p:cTn>
                  </p:par>
                  <p:par>
                    <p:cTn id="561" fill="hold">
                      <p:stCondLst>
                        <p:cond delay="indefinite"/>
                      </p:stCondLst>
                      <p:childTnLst>
                        <p:par>
                          <p:cTn id="562" fill="hold">
                            <p:stCondLst>
                              <p:cond delay="0"/>
                            </p:stCondLst>
                            <p:childTnLst>
                              <p:par>
                                <p:cTn id="563" presetID="1" presetClass="exit" presetSubtype="0" fill="hold" grpId="1" nodeType="clickEffect">
                                  <p:stCondLst>
                                    <p:cond delay="0"/>
                                  </p:stCondLst>
                                  <p:childTnLst>
                                    <p:set>
                                      <p:cBhvr>
                                        <p:cTn id="564" dur="1" fill="hold">
                                          <p:stCondLst>
                                            <p:cond delay="0"/>
                                          </p:stCondLst>
                                        </p:cTn>
                                        <p:tgtEl>
                                          <p:spTgt spid="152"/>
                                        </p:tgtEl>
                                        <p:attrNameLst>
                                          <p:attrName>style.visibility</p:attrName>
                                        </p:attrNameLst>
                                      </p:cBhvr>
                                      <p:to>
                                        <p:strVal val="hidden"/>
                                      </p:to>
                                    </p:set>
                                  </p:childTnLst>
                                </p:cTn>
                              </p:par>
                              <p:par>
                                <p:cTn id="565" presetID="1" presetClass="entr" presetSubtype="0" fill="hold" grpId="0" nodeType="withEffect">
                                  <p:stCondLst>
                                    <p:cond delay="0"/>
                                  </p:stCondLst>
                                  <p:childTnLst>
                                    <p:set>
                                      <p:cBhvr>
                                        <p:cTn id="566" dur="1" fill="hold">
                                          <p:stCondLst>
                                            <p:cond delay="0"/>
                                          </p:stCondLst>
                                        </p:cTn>
                                        <p:tgtEl>
                                          <p:spTgt spid="153"/>
                                        </p:tgtEl>
                                        <p:attrNameLst>
                                          <p:attrName>style.visibility</p:attrName>
                                        </p:attrNameLst>
                                      </p:cBhvr>
                                      <p:to>
                                        <p:strVal val="visible"/>
                                      </p:to>
                                    </p:set>
                                  </p:childTnLst>
                                </p:cTn>
                              </p:par>
                            </p:childTnLst>
                          </p:cTn>
                        </p:par>
                      </p:childTnLst>
                    </p:cTn>
                  </p:par>
                  <p:par>
                    <p:cTn id="567" fill="hold">
                      <p:stCondLst>
                        <p:cond delay="indefinite"/>
                      </p:stCondLst>
                      <p:childTnLst>
                        <p:par>
                          <p:cTn id="568" fill="hold">
                            <p:stCondLst>
                              <p:cond delay="0"/>
                            </p:stCondLst>
                            <p:childTnLst>
                              <p:par>
                                <p:cTn id="569" presetID="1" presetClass="exit" presetSubtype="0" fill="hold" grpId="1" nodeType="clickEffect">
                                  <p:stCondLst>
                                    <p:cond delay="0"/>
                                  </p:stCondLst>
                                  <p:childTnLst>
                                    <p:set>
                                      <p:cBhvr>
                                        <p:cTn id="570" dur="1" fill="hold">
                                          <p:stCondLst>
                                            <p:cond delay="0"/>
                                          </p:stCondLst>
                                        </p:cTn>
                                        <p:tgtEl>
                                          <p:spTgt spid="153"/>
                                        </p:tgtEl>
                                        <p:attrNameLst>
                                          <p:attrName>style.visibility</p:attrName>
                                        </p:attrNameLst>
                                      </p:cBhvr>
                                      <p:to>
                                        <p:strVal val="hidden"/>
                                      </p:to>
                                    </p:set>
                                  </p:childTnLst>
                                </p:cTn>
                              </p:par>
                              <p:par>
                                <p:cTn id="571" presetID="1" presetClass="entr" presetSubtype="0" fill="hold" grpId="0" nodeType="withEffect">
                                  <p:stCondLst>
                                    <p:cond delay="0"/>
                                  </p:stCondLst>
                                  <p:childTnLst>
                                    <p:set>
                                      <p:cBhvr>
                                        <p:cTn id="572" dur="1" fill="hold">
                                          <p:stCondLst>
                                            <p:cond delay="0"/>
                                          </p:stCondLst>
                                        </p:cTn>
                                        <p:tgtEl>
                                          <p:spTgt spid="154"/>
                                        </p:tgtEl>
                                        <p:attrNameLst>
                                          <p:attrName>style.visibility</p:attrName>
                                        </p:attrNameLst>
                                      </p:cBhvr>
                                      <p:to>
                                        <p:strVal val="visible"/>
                                      </p:to>
                                    </p:set>
                                  </p:childTnLst>
                                </p:cTn>
                              </p:par>
                            </p:childTnLst>
                          </p:cTn>
                        </p:par>
                      </p:childTnLst>
                    </p:cTn>
                  </p:par>
                  <p:par>
                    <p:cTn id="573" fill="hold">
                      <p:stCondLst>
                        <p:cond delay="indefinite"/>
                      </p:stCondLst>
                      <p:childTnLst>
                        <p:par>
                          <p:cTn id="574" fill="hold">
                            <p:stCondLst>
                              <p:cond delay="0"/>
                            </p:stCondLst>
                            <p:childTnLst>
                              <p:par>
                                <p:cTn id="575" presetID="1" presetClass="exit" presetSubtype="0" fill="hold" grpId="1" nodeType="clickEffect">
                                  <p:stCondLst>
                                    <p:cond delay="0"/>
                                  </p:stCondLst>
                                  <p:childTnLst>
                                    <p:set>
                                      <p:cBhvr>
                                        <p:cTn id="576" dur="1" fill="hold">
                                          <p:stCondLst>
                                            <p:cond delay="0"/>
                                          </p:stCondLst>
                                        </p:cTn>
                                        <p:tgtEl>
                                          <p:spTgt spid="154"/>
                                        </p:tgtEl>
                                        <p:attrNameLst>
                                          <p:attrName>style.visibility</p:attrName>
                                        </p:attrNameLst>
                                      </p:cBhvr>
                                      <p:to>
                                        <p:strVal val="hidden"/>
                                      </p:to>
                                    </p:set>
                                  </p:childTnLst>
                                </p:cTn>
                              </p:par>
                              <p:par>
                                <p:cTn id="577" presetID="1" presetClass="entr" presetSubtype="0" fill="hold" grpId="0" nodeType="withEffect">
                                  <p:stCondLst>
                                    <p:cond delay="0"/>
                                  </p:stCondLst>
                                  <p:childTnLst>
                                    <p:set>
                                      <p:cBhvr>
                                        <p:cTn id="578" dur="1" fill="hold">
                                          <p:stCondLst>
                                            <p:cond delay="0"/>
                                          </p:stCondLst>
                                        </p:cTn>
                                        <p:tgtEl>
                                          <p:spTgt spid="170"/>
                                        </p:tgtEl>
                                        <p:attrNameLst>
                                          <p:attrName>style.visibility</p:attrName>
                                        </p:attrNameLst>
                                      </p:cBhvr>
                                      <p:to>
                                        <p:strVal val="visible"/>
                                      </p:to>
                                    </p:set>
                                  </p:childTnLst>
                                </p:cTn>
                              </p:par>
                            </p:childTnLst>
                          </p:cTn>
                        </p:par>
                      </p:childTnLst>
                    </p:cTn>
                  </p:par>
                  <p:par>
                    <p:cTn id="579" fill="hold">
                      <p:stCondLst>
                        <p:cond delay="indefinite"/>
                      </p:stCondLst>
                      <p:childTnLst>
                        <p:par>
                          <p:cTn id="580" fill="hold">
                            <p:stCondLst>
                              <p:cond delay="0"/>
                            </p:stCondLst>
                            <p:childTnLst>
                              <p:par>
                                <p:cTn id="581" presetID="1" presetClass="exit" presetSubtype="0" fill="hold" grpId="1" nodeType="clickEffect">
                                  <p:stCondLst>
                                    <p:cond delay="0"/>
                                  </p:stCondLst>
                                  <p:childTnLst>
                                    <p:set>
                                      <p:cBhvr>
                                        <p:cTn id="582" dur="1" fill="hold">
                                          <p:stCondLst>
                                            <p:cond delay="0"/>
                                          </p:stCondLst>
                                        </p:cTn>
                                        <p:tgtEl>
                                          <p:spTgt spid="170"/>
                                        </p:tgtEl>
                                        <p:attrNameLst>
                                          <p:attrName>style.visibility</p:attrName>
                                        </p:attrNameLst>
                                      </p:cBhvr>
                                      <p:to>
                                        <p:strVal val="hidden"/>
                                      </p:to>
                                    </p:set>
                                  </p:childTnLst>
                                </p:cTn>
                              </p:par>
                              <p:par>
                                <p:cTn id="583" presetID="1" presetClass="entr" presetSubtype="0" fill="hold" grpId="0" nodeType="withEffect">
                                  <p:stCondLst>
                                    <p:cond delay="0"/>
                                  </p:stCondLst>
                                  <p:childTnLst>
                                    <p:set>
                                      <p:cBhvr>
                                        <p:cTn id="584" dur="1" fill="hold">
                                          <p:stCondLst>
                                            <p:cond delay="0"/>
                                          </p:stCondLst>
                                        </p:cTn>
                                        <p:tgtEl>
                                          <p:spTgt spid="171"/>
                                        </p:tgtEl>
                                        <p:attrNameLst>
                                          <p:attrName>style.visibility</p:attrName>
                                        </p:attrNameLst>
                                      </p:cBhvr>
                                      <p:to>
                                        <p:strVal val="visible"/>
                                      </p:to>
                                    </p:set>
                                  </p:childTnLst>
                                </p:cTn>
                              </p:par>
                            </p:childTnLst>
                          </p:cTn>
                        </p:par>
                      </p:childTnLst>
                    </p:cTn>
                  </p:par>
                  <p:par>
                    <p:cTn id="585" fill="hold">
                      <p:stCondLst>
                        <p:cond delay="indefinite"/>
                      </p:stCondLst>
                      <p:childTnLst>
                        <p:par>
                          <p:cTn id="586" fill="hold">
                            <p:stCondLst>
                              <p:cond delay="0"/>
                            </p:stCondLst>
                            <p:childTnLst>
                              <p:par>
                                <p:cTn id="587" presetID="1" presetClass="exit" presetSubtype="0" fill="hold" grpId="1" nodeType="clickEffect">
                                  <p:stCondLst>
                                    <p:cond delay="0"/>
                                  </p:stCondLst>
                                  <p:childTnLst>
                                    <p:set>
                                      <p:cBhvr>
                                        <p:cTn id="588" dur="1" fill="hold">
                                          <p:stCondLst>
                                            <p:cond delay="0"/>
                                          </p:stCondLst>
                                        </p:cTn>
                                        <p:tgtEl>
                                          <p:spTgt spid="171"/>
                                        </p:tgtEl>
                                        <p:attrNameLst>
                                          <p:attrName>style.visibility</p:attrName>
                                        </p:attrNameLst>
                                      </p:cBhvr>
                                      <p:to>
                                        <p:strVal val="hidden"/>
                                      </p:to>
                                    </p:set>
                                  </p:childTnLst>
                                </p:cTn>
                              </p:par>
                              <p:par>
                                <p:cTn id="589" presetID="1" presetClass="entr" presetSubtype="0" fill="hold" grpId="0" nodeType="withEffect">
                                  <p:stCondLst>
                                    <p:cond delay="0"/>
                                  </p:stCondLst>
                                  <p:childTnLst>
                                    <p:set>
                                      <p:cBhvr>
                                        <p:cTn id="590" dur="1" fill="hold">
                                          <p:stCondLst>
                                            <p:cond delay="0"/>
                                          </p:stCondLst>
                                        </p:cTn>
                                        <p:tgtEl>
                                          <p:spTgt spid="172"/>
                                        </p:tgtEl>
                                        <p:attrNameLst>
                                          <p:attrName>style.visibility</p:attrName>
                                        </p:attrNameLst>
                                      </p:cBhvr>
                                      <p:to>
                                        <p:strVal val="visible"/>
                                      </p:to>
                                    </p:set>
                                  </p:childTnLst>
                                </p:cTn>
                              </p:par>
                            </p:childTnLst>
                          </p:cTn>
                        </p:par>
                      </p:childTnLst>
                    </p:cTn>
                  </p:par>
                  <p:par>
                    <p:cTn id="591" fill="hold">
                      <p:stCondLst>
                        <p:cond delay="indefinite"/>
                      </p:stCondLst>
                      <p:childTnLst>
                        <p:par>
                          <p:cTn id="592" fill="hold">
                            <p:stCondLst>
                              <p:cond delay="0"/>
                            </p:stCondLst>
                            <p:childTnLst>
                              <p:par>
                                <p:cTn id="593" presetID="1" presetClass="exit" presetSubtype="0" fill="hold" grpId="1" nodeType="clickEffect">
                                  <p:stCondLst>
                                    <p:cond delay="0"/>
                                  </p:stCondLst>
                                  <p:childTnLst>
                                    <p:set>
                                      <p:cBhvr>
                                        <p:cTn id="594" dur="1" fill="hold">
                                          <p:stCondLst>
                                            <p:cond delay="0"/>
                                          </p:stCondLst>
                                        </p:cTn>
                                        <p:tgtEl>
                                          <p:spTgt spid="172"/>
                                        </p:tgtEl>
                                        <p:attrNameLst>
                                          <p:attrName>style.visibility</p:attrName>
                                        </p:attrNameLst>
                                      </p:cBhvr>
                                      <p:to>
                                        <p:strVal val="hidden"/>
                                      </p:to>
                                    </p:set>
                                  </p:childTnLst>
                                </p:cTn>
                              </p:par>
                              <p:par>
                                <p:cTn id="595" presetID="1" presetClass="entr" presetSubtype="0" fill="hold" grpId="0" nodeType="withEffect">
                                  <p:stCondLst>
                                    <p:cond delay="0"/>
                                  </p:stCondLst>
                                  <p:childTnLst>
                                    <p:set>
                                      <p:cBhvr>
                                        <p:cTn id="596" dur="1" fill="hold">
                                          <p:stCondLst>
                                            <p:cond delay="0"/>
                                          </p:stCondLst>
                                        </p:cTn>
                                        <p:tgtEl>
                                          <p:spTgt spid="173"/>
                                        </p:tgtEl>
                                        <p:attrNameLst>
                                          <p:attrName>style.visibility</p:attrName>
                                        </p:attrNameLst>
                                      </p:cBhvr>
                                      <p:to>
                                        <p:strVal val="visible"/>
                                      </p:to>
                                    </p:set>
                                  </p:childTnLst>
                                </p:cTn>
                              </p:par>
                            </p:childTnLst>
                          </p:cTn>
                        </p:par>
                      </p:childTnLst>
                    </p:cTn>
                  </p:par>
                  <p:par>
                    <p:cTn id="597" fill="hold">
                      <p:stCondLst>
                        <p:cond delay="indefinite"/>
                      </p:stCondLst>
                      <p:childTnLst>
                        <p:par>
                          <p:cTn id="598" fill="hold">
                            <p:stCondLst>
                              <p:cond delay="0"/>
                            </p:stCondLst>
                            <p:childTnLst>
                              <p:par>
                                <p:cTn id="599" presetID="1" presetClass="exit" presetSubtype="0" fill="hold" grpId="1" nodeType="clickEffect">
                                  <p:stCondLst>
                                    <p:cond delay="0"/>
                                  </p:stCondLst>
                                  <p:childTnLst>
                                    <p:set>
                                      <p:cBhvr>
                                        <p:cTn id="600"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01" restart="whenNotActive" fill="hold" evtFilter="cancelBubble" nodeType="interactiveSeq">
                <p:stCondLst>
                  <p:cond evt="onClick" delay="0">
                    <p:tgtEl>
                      <p:spTgt spid="69"/>
                    </p:tgtEl>
                  </p:cond>
                </p:stCondLst>
                <p:endSync evt="end" delay="0">
                  <p:rtn val="all"/>
                </p:endSync>
                <p:childTnLst>
                  <p:par>
                    <p:cTn id="602" fill="hold">
                      <p:stCondLst>
                        <p:cond delay="0"/>
                      </p:stCondLst>
                      <p:childTnLst>
                        <p:par>
                          <p:cTn id="603" fill="hold">
                            <p:stCondLst>
                              <p:cond delay="0"/>
                            </p:stCondLst>
                            <p:childTnLst>
                              <p:par>
                                <p:cTn id="604" presetID="10" presetClass="entr" presetSubtype="0" fill="hold" nodeType="clickEffect">
                                  <p:stCondLst>
                                    <p:cond delay="0"/>
                                  </p:stCondLst>
                                  <p:childTnLst>
                                    <p:set>
                                      <p:cBhvr>
                                        <p:cTn id="605" dur="1" fill="hold">
                                          <p:stCondLst>
                                            <p:cond delay="0"/>
                                          </p:stCondLst>
                                        </p:cTn>
                                        <p:tgtEl>
                                          <p:spTgt spid="71"/>
                                        </p:tgtEl>
                                        <p:attrNameLst>
                                          <p:attrName>style.visibility</p:attrName>
                                        </p:attrNameLst>
                                      </p:cBhvr>
                                      <p:to>
                                        <p:strVal val="visible"/>
                                      </p:to>
                                    </p:set>
                                    <p:animEffect transition="in" filter="fade">
                                      <p:cBhvr>
                                        <p:cTn id="606" dur="500"/>
                                        <p:tgtEl>
                                          <p:spTgt spid="71"/>
                                        </p:tgtEl>
                                      </p:cBhvr>
                                    </p:animEffect>
                                  </p:childTnLst>
                                </p:cTn>
                              </p:par>
                            </p:childTnLst>
                          </p:cTn>
                        </p:par>
                      </p:childTnLst>
                    </p:cTn>
                  </p:par>
                </p:childTnLst>
              </p:cTn>
              <p:nextCondLst>
                <p:cond evt="onClick" delay="0">
                  <p:tgtEl>
                    <p:spTgt spid="69"/>
                  </p:tgtEl>
                </p:cond>
              </p:nextCondLst>
            </p:seq>
            <p:seq concurrent="1" nextAc="seek">
              <p:cTn id="607" restart="whenNotActive" fill="hold" evtFilter="cancelBubble" nodeType="interactiveSeq">
                <p:stCondLst>
                  <p:cond evt="onClick" delay="0">
                    <p:tgtEl>
                      <p:spTgt spid="71"/>
                    </p:tgtEl>
                  </p:cond>
                </p:stCondLst>
                <p:endSync evt="end" delay="0">
                  <p:rtn val="all"/>
                </p:endSync>
                <p:childTnLst>
                  <p:par>
                    <p:cTn id="608" fill="hold">
                      <p:stCondLst>
                        <p:cond delay="0"/>
                      </p:stCondLst>
                      <p:childTnLst>
                        <p:par>
                          <p:cTn id="609" fill="hold">
                            <p:stCondLst>
                              <p:cond delay="0"/>
                            </p:stCondLst>
                            <p:childTnLst>
                              <p:par>
                                <p:cTn id="610" presetID="10" presetClass="exit" presetSubtype="0" fill="hold" nodeType="clickEffect">
                                  <p:stCondLst>
                                    <p:cond delay="0"/>
                                  </p:stCondLst>
                                  <p:childTnLst>
                                    <p:animEffect transition="out" filter="fade">
                                      <p:cBhvr>
                                        <p:cTn id="611" dur="500"/>
                                        <p:tgtEl>
                                          <p:spTgt spid="71"/>
                                        </p:tgtEl>
                                      </p:cBhvr>
                                    </p:animEffect>
                                    <p:set>
                                      <p:cBhvr>
                                        <p:cTn id="612"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13" restart="whenNotActive" fill="hold" evtFilter="cancelBubble" nodeType="interactiveSeq">
                <p:stCondLst>
                  <p:cond evt="onClick" delay="0">
                    <p:tgtEl>
                      <p:spTgt spid="70"/>
                    </p:tgtEl>
                  </p:cond>
                </p:stCondLst>
                <p:endSync evt="end" delay="0">
                  <p:rtn val="all"/>
                </p:endSync>
                <p:childTnLst>
                  <p:par>
                    <p:cTn id="614" fill="hold">
                      <p:stCondLst>
                        <p:cond delay="0"/>
                      </p:stCondLst>
                      <p:childTnLst>
                        <p:par>
                          <p:cTn id="615" fill="hold">
                            <p:stCondLst>
                              <p:cond delay="0"/>
                            </p:stCondLst>
                            <p:childTnLst>
                              <p:par>
                                <p:cTn id="616" presetID="10" presetClass="entr" presetSubtype="0" fill="hold" nodeType="clickEffect">
                                  <p:stCondLst>
                                    <p:cond delay="0"/>
                                  </p:stCondLst>
                                  <p:childTnLst>
                                    <p:set>
                                      <p:cBhvr>
                                        <p:cTn id="617" dur="1" fill="hold">
                                          <p:stCondLst>
                                            <p:cond delay="0"/>
                                          </p:stCondLst>
                                        </p:cTn>
                                        <p:tgtEl>
                                          <p:spTgt spid="72"/>
                                        </p:tgtEl>
                                        <p:attrNameLst>
                                          <p:attrName>style.visibility</p:attrName>
                                        </p:attrNameLst>
                                      </p:cBhvr>
                                      <p:to>
                                        <p:strVal val="visible"/>
                                      </p:to>
                                    </p:set>
                                    <p:animEffect transition="in" filter="fade">
                                      <p:cBhvr>
                                        <p:cTn id="618" dur="500"/>
                                        <p:tgtEl>
                                          <p:spTgt spid="72"/>
                                        </p:tgtEl>
                                      </p:cBhvr>
                                    </p:animEffect>
                                  </p:childTnLst>
                                </p:cTn>
                              </p:par>
                            </p:childTnLst>
                          </p:cTn>
                        </p:par>
                      </p:childTnLst>
                    </p:cTn>
                  </p:par>
                </p:childTnLst>
              </p:cTn>
              <p:nextCondLst>
                <p:cond evt="onClick" delay="0">
                  <p:tgtEl>
                    <p:spTgt spid="70"/>
                  </p:tgtEl>
                </p:cond>
              </p:nextCondLst>
            </p:seq>
            <p:seq concurrent="1" nextAc="seek">
              <p:cTn id="619" restart="whenNotActive" fill="hold" evtFilter="cancelBubble" nodeType="interactiveSeq">
                <p:stCondLst>
                  <p:cond evt="onClick" delay="0">
                    <p:tgtEl>
                      <p:spTgt spid="72"/>
                    </p:tgtEl>
                  </p:cond>
                </p:stCondLst>
                <p:endSync evt="end" delay="0">
                  <p:rtn val="all"/>
                </p:endSync>
                <p:childTnLst>
                  <p:par>
                    <p:cTn id="620" fill="hold">
                      <p:stCondLst>
                        <p:cond delay="0"/>
                      </p:stCondLst>
                      <p:childTnLst>
                        <p:par>
                          <p:cTn id="621" fill="hold">
                            <p:stCondLst>
                              <p:cond delay="0"/>
                            </p:stCondLst>
                            <p:childTnLst>
                              <p:par>
                                <p:cTn id="622" presetID="10" presetClass="exit" presetSubtype="0" fill="hold" nodeType="clickEffect">
                                  <p:stCondLst>
                                    <p:cond delay="0"/>
                                  </p:stCondLst>
                                  <p:childTnLst>
                                    <p:animEffect transition="out" filter="fade">
                                      <p:cBhvr>
                                        <p:cTn id="623" dur="500"/>
                                        <p:tgtEl>
                                          <p:spTgt spid="72"/>
                                        </p:tgtEl>
                                      </p:cBhvr>
                                    </p:animEffect>
                                    <p:set>
                                      <p:cBhvr>
                                        <p:cTn id="624"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381421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2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1131967010"/>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 أما لعبة 2 فهي أصعب قليلا إذ أن النقرة الواحدة تمرر ثلاث سمكات، وإذا قرأها كأنه يقرأ كلمة.</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6829C8D9-1C63-4462-ADE4-5E64A0E491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1486" y="189703"/>
            <a:ext cx="2321204" cy="1591148"/>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حر: شكل 3">
            <a:extLst>
              <a:ext uri="{FF2B5EF4-FFF2-40B4-BE49-F238E27FC236}">
                <a16:creationId xmlns:a16="http://schemas.microsoft.com/office/drawing/2014/main" id="{3BB2FA09-3737-4DD1-AE14-2BDDB7B29955}"/>
              </a:ext>
            </a:extLst>
          </p:cNvPr>
          <p:cNvSpPr/>
          <p:nvPr/>
        </p:nvSpPr>
        <p:spPr>
          <a:xfrm>
            <a:off x="9691705" y="964708"/>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أَ</a:t>
            </a:r>
            <a:endParaRPr lang="en-US"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5" name="شكل حر: شكل 4">
            <a:extLst>
              <a:ext uri="{FF2B5EF4-FFF2-40B4-BE49-F238E27FC236}">
                <a16:creationId xmlns:a16="http://schemas.microsoft.com/office/drawing/2014/main" id="{52936607-3939-4CDF-9103-D646E62C4A63}"/>
              </a:ext>
            </a:extLst>
          </p:cNvPr>
          <p:cNvSpPr/>
          <p:nvPr/>
        </p:nvSpPr>
        <p:spPr>
          <a:xfrm>
            <a:off x="8063558" y="971750"/>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بَ</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6" name="شكل حر: شكل 5">
            <a:extLst>
              <a:ext uri="{FF2B5EF4-FFF2-40B4-BE49-F238E27FC236}">
                <a16:creationId xmlns:a16="http://schemas.microsoft.com/office/drawing/2014/main" id="{EEB08D89-3A56-4527-AEA1-0DED7DACB416}"/>
              </a:ext>
            </a:extLst>
          </p:cNvPr>
          <p:cNvSpPr/>
          <p:nvPr/>
        </p:nvSpPr>
        <p:spPr>
          <a:xfrm>
            <a:off x="2180842" y="1118100"/>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تَ</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7" name="شكل حر: شكل 6">
            <a:extLst>
              <a:ext uri="{FF2B5EF4-FFF2-40B4-BE49-F238E27FC236}">
                <a16:creationId xmlns:a16="http://schemas.microsoft.com/office/drawing/2014/main" id="{E4679393-2D02-43A2-84CB-A5C86DF4B71E}"/>
              </a:ext>
            </a:extLst>
          </p:cNvPr>
          <p:cNvSpPr/>
          <p:nvPr/>
        </p:nvSpPr>
        <p:spPr>
          <a:xfrm>
            <a:off x="265425" y="1000522"/>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ثَ</a:t>
            </a:r>
            <a:endParaRPr lang="en-US"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8" name="شكل حر: شكل 7">
            <a:extLst>
              <a:ext uri="{FF2B5EF4-FFF2-40B4-BE49-F238E27FC236}">
                <a16:creationId xmlns:a16="http://schemas.microsoft.com/office/drawing/2014/main" id="{E6A4CA49-8047-4809-98F2-9F7CD08D505E}"/>
              </a:ext>
            </a:extLst>
          </p:cNvPr>
          <p:cNvSpPr/>
          <p:nvPr/>
        </p:nvSpPr>
        <p:spPr>
          <a:xfrm>
            <a:off x="9691705" y="2147915"/>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جَ</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9" name="شكل حر: شكل 8">
            <a:extLst>
              <a:ext uri="{FF2B5EF4-FFF2-40B4-BE49-F238E27FC236}">
                <a16:creationId xmlns:a16="http://schemas.microsoft.com/office/drawing/2014/main" id="{D5B08641-589A-4A1D-90FE-80FC81DE7204}"/>
              </a:ext>
            </a:extLst>
          </p:cNvPr>
          <p:cNvSpPr/>
          <p:nvPr/>
        </p:nvSpPr>
        <p:spPr>
          <a:xfrm>
            <a:off x="8063558" y="2139058"/>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حَ</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0" name="شكل حر: شكل 9">
            <a:extLst>
              <a:ext uri="{FF2B5EF4-FFF2-40B4-BE49-F238E27FC236}">
                <a16:creationId xmlns:a16="http://schemas.microsoft.com/office/drawing/2014/main" id="{1D927B39-530D-440A-BDEF-FD5EFBF031E4}"/>
              </a:ext>
            </a:extLst>
          </p:cNvPr>
          <p:cNvSpPr/>
          <p:nvPr/>
        </p:nvSpPr>
        <p:spPr>
          <a:xfrm>
            <a:off x="6155739" y="2078036"/>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خَ</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1" name="شكل حر: شكل 10">
            <a:extLst>
              <a:ext uri="{FF2B5EF4-FFF2-40B4-BE49-F238E27FC236}">
                <a16:creationId xmlns:a16="http://schemas.microsoft.com/office/drawing/2014/main" id="{0982F0D9-40FD-4348-8512-38B26DC903EB}"/>
              </a:ext>
            </a:extLst>
          </p:cNvPr>
          <p:cNvSpPr/>
          <p:nvPr/>
        </p:nvSpPr>
        <p:spPr>
          <a:xfrm>
            <a:off x="4204305" y="2156471"/>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دَ</a:t>
            </a:r>
            <a:endParaRPr lang="en-US"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2" name="شكل حر: شكل 11">
            <a:extLst>
              <a:ext uri="{FF2B5EF4-FFF2-40B4-BE49-F238E27FC236}">
                <a16:creationId xmlns:a16="http://schemas.microsoft.com/office/drawing/2014/main" id="{2DE06486-9486-479B-BE22-7600E74DD8A9}"/>
              </a:ext>
            </a:extLst>
          </p:cNvPr>
          <p:cNvSpPr/>
          <p:nvPr/>
        </p:nvSpPr>
        <p:spPr>
          <a:xfrm>
            <a:off x="2180842" y="2261175"/>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ذَ</a:t>
            </a:r>
            <a:endParaRPr lang="en-US"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3" name="شكل حر: شكل 12">
            <a:extLst>
              <a:ext uri="{FF2B5EF4-FFF2-40B4-BE49-F238E27FC236}">
                <a16:creationId xmlns:a16="http://schemas.microsoft.com/office/drawing/2014/main" id="{36797E48-50E7-4BF9-80E5-229E65A0A650}"/>
              </a:ext>
            </a:extLst>
          </p:cNvPr>
          <p:cNvSpPr/>
          <p:nvPr/>
        </p:nvSpPr>
        <p:spPr>
          <a:xfrm>
            <a:off x="265425" y="2172991"/>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رَ</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4" name="شكل حر: شكل 13">
            <a:extLst>
              <a:ext uri="{FF2B5EF4-FFF2-40B4-BE49-F238E27FC236}">
                <a16:creationId xmlns:a16="http://schemas.microsoft.com/office/drawing/2014/main" id="{7D390BE3-2ABD-4FB0-B5FC-C3999B38EBF6}"/>
              </a:ext>
            </a:extLst>
          </p:cNvPr>
          <p:cNvSpPr/>
          <p:nvPr/>
        </p:nvSpPr>
        <p:spPr>
          <a:xfrm>
            <a:off x="9691705" y="3331122"/>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زَ</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6" name="شكل حر: شكل 15">
            <a:extLst>
              <a:ext uri="{FF2B5EF4-FFF2-40B4-BE49-F238E27FC236}">
                <a16:creationId xmlns:a16="http://schemas.microsoft.com/office/drawing/2014/main" id="{CBB18AEE-3F6B-4651-B527-44D91B8FAFEA}"/>
              </a:ext>
            </a:extLst>
          </p:cNvPr>
          <p:cNvSpPr/>
          <p:nvPr/>
        </p:nvSpPr>
        <p:spPr>
          <a:xfrm>
            <a:off x="6155739" y="3287711"/>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شَ</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7" name="شكل حر: شكل 16">
            <a:extLst>
              <a:ext uri="{FF2B5EF4-FFF2-40B4-BE49-F238E27FC236}">
                <a16:creationId xmlns:a16="http://schemas.microsoft.com/office/drawing/2014/main" id="{27F95703-DB52-4BDF-BFEE-50A0903CA896}"/>
              </a:ext>
            </a:extLst>
          </p:cNvPr>
          <p:cNvSpPr/>
          <p:nvPr/>
        </p:nvSpPr>
        <p:spPr>
          <a:xfrm>
            <a:off x="7998167" y="3306416"/>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س</a:t>
            </a:r>
            <a:r>
              <a:rPr lang="ar-OM"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8" name="شكل حر: شكل 17">
            <a:extLst>
              <a:ext uri="{FF2B5EF4-FFF2-40B4-BE49-F238E27FC236}">
                <a16:creationId xmlns:a16="http://schemas.microsoft.com/office/drawing/2014/main" id="{ABE073C5-D7F2-4EE1-9E1A-29F8A2E06046}"/>
              </a:ext>
            </a:extLst>
          </p:cNvPr>
          <p:cNvSpPr/>
          <p:nvPr/>
        </p:nvSpPr>
        <p:spPr>
          <a:xfrm>
            <a:off x="6177424" y="4452597"/>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OM"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غ</a:t>
            </a: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19" name="شكل حر: شكل 18">
            <a:extLst>
              <a:ext uri="{FF2B5EF4-FFF2-40B4-BE49-F238E27FC236}">
                <a16:creationId xmlns:a16="http://schemas.microsoft.com/office/drawing/2014/main" id="{30E5CFC9-7813-4F86-B5C7-2EE16479FB81}"/>
              </a:ext>
            </a:extLst>
          </p:cNvPr>
          <p:cNvSpPr/>
          <p:nvPr/>
        </p:nvSpPr>
        <p:spPr>
          <a:xfrm>
            <a:off x="311150" y="3362948"/>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طَ</a:t>
            </a:r>
            <a:endParaRPr lang="en-US"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0" name="شكل حر: شكل 19">
            <a:extLst>
              <a:ext uri="{FF2B5EF4-FFF2-40B4-BE49-F238E27FC236}">
                <a16:creationId xmlns:a16="http://schemas.microsoft.com/office/drawing/2014/main" id="{921AF424-6D7F-4206-A08A-558FB8FCD845}"/>
              </a:ext>
            </a:extLst>
          </p:cNvPr>
          <p:cNvSpPr/>
          <p:nvPr/>
        </p:nvSpPr>
        <p:spPr>
          <a:xfrm>
            <a:off x="9691704" y="4577994"/>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ظَ</a:t>
            </a:r>
            <a:endParaRPr lang="en-US"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1" name="شكل حر: شكل 20">
            <a:extLst>
              <a:ext uri="{FF2B5EF4-FFF2-40B4-BE49-F238E27FC236}">
                <a16:creationId xmlns:a16="http://schemas.microsoft.com/office/drawing/2014/main" id="{46B5C919-6B72-434B-8ED2-9D4BC4DBA2CF}"/>
              </a:ext>
            </a:extLst>
          </p:cNvPr>
          <p:cNvSpPr/>
          <p:nvPr/>
        </p:nvSpPr>
        <p:spPr>
          <a:xfrm>
            <a:off x="7998166" y="4549177"/>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عَ</a:t>
            </a:r>
            <a:endParaRPr lang="en-US" sz="7200" b="1">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2" name="شكل حر: شكل 21">
            <a:extLst>
              <a:ext uri="{FF2B5EF4-FFF2-40B4-BE49-F238E27FC236}">
                <a16:creationId xmlns:a16="http://schemas.microsoft.com/office/drawing/2014/main" id="{2E2C3A5E-3343-4E4D-B490-BA0B3F633EEF}"/>
              </a:ext>
            </a:extLst>
          </p:cNvPr>
          <p:cNvSpPr/>
          <p:nvPr/>
        </p:nvSpPr>
        <p:spPr>
          <a:xfrm>
            <a:off x="4186341" y="3270049"/>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صَ</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3" name="شكل حر: شكل 22">
            <a:extLst>
              <a:ext uri="{FF2B5EF4-FFF2-40B4-BE49-F238E27FC236}">
                <a16:creationId xmlns:a16="http://schemas.microsoft.com/office/drawing/2014/main" id="{9D4ACABA-9161-4E8E-9DED-3F083523FFFB}"/>
              </a:ext>
            </a:extLst>
          </p:cNvPr>
          <p:cNvSpPr/>
          <p:nvPr/>
        </p:nvSpPr>
        <p:spPr>
          <a:xfrm>
            <a:off x="4209590" y="4425949"/>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فَ</a:t>
            </a:r>
            <a:endParaRPr lang="en-US"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4" name="شكل حر: شكل 23">
            <a:extLst>
              <a:ext uri="{FF2B5EF4-FFF2-40B4-BE49-F238E27FC236}">
                <a16:creationId xmlns:a16="http://schemas.microsoft.com/office/drawing/2014/main" id="{33001B92-B178-4028-8B39-C24205AF794D}"/>
              </a:ext>
            </a:extLst>
          </p:cNvPr>
          <p:cNvSpPr/>
          <p:nvPr/>
        </p:nvSpPr>
        <p:spPr>
          <a:xfrm>
            <a:off x="2260562" y="4494554"/>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قَ</a:t>
            </a:r>
            <a:endParaRPr lang="en-US"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5" name="شكل حر: شكل 24">
            <a:extLst>
              <a:ext uri="{FF2B5EF4-FFF2-40B4-BE49-F238E27FC236}">
                <a16:creationId xmlns:a16="http://schemas.microsoft.com/office/drawing/2014/main" id="{EC03EE11-286B-406C-8125-CC8D89A87941}"/>
              </a:ext>
            </a:extLst>
          </p:cNvPr>
          <p:cNvSpPr/>
          <p:nvPr/>
        </p:nvSpPr>
        <p:spPr>
          <a:xfrm>
            <a:off x="344340" y="4524232"/>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كَ</a:t>
            </a:r>
            <a:endParaRPr lang="en-US" sz="7200" b="1" kern="120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6" name="شكل حر: شكل 25">
            <a:extLst>
              <a:ext uri="{FF2B5EF4-FFF2-40B4-BE49-F238E27FC236}">
                <a16:creationId xmlns:a16="http://schemas.microsoft.com/office/drawing/2014/main" id="{EB1BE9B0-99A0-47FA-9E5F-4A01AF6CE15C}"/>
              </a:ext>
            </a:extLst>
          </p:cNvPr>
          <p:cNvSpPr/>
          <p:nvPr/>
        </p:nvSpPr>
        <p:spPr>
          <a:xfrm>
            <a:off x="9691704" y="5752194"/>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لَ</a:t>
            </a:r>
            <a:endParaRPr lang="en-US" sz="7200" b="1">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7" name="شكل حر: شكل 26">
            <a:extLst>
              <a:ext uri="{FF2B5EF4-FFF2-40B4-BE49-F238E27FC236}">
                <a16:creationId xmlns:a16="http://schemas.microsoft.com/office/drawing/2014/main" id="{ACD4AFE3-3897-4397-8DDE-B305F30BB530}"/>
              </a:ext>
            </a:extLst>
          </p:cNvPr>
          <p:cNvSpPr/>
          <p:nvPr/>
        </p:nvSpPr>
        <p:spPr>
          <a:xfrm>
            <a:off x="8029681" y="5641082"/>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مَ</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8" name="شكل حر: شكل 27">
            <a:extLst>
              <a:ext uri="{FF2B5EF4-FFF2-40B4-BE49-F238E27FC236}">
                <a16:creationId xmlns:a16="http://schemas.microsoft.com/office/drawing/2014/main" id="{11AF8300-AA9C-4FE8-A726-91C904A535C1}"/>
              </a:ext>
            </a:extLst>
          </p:cNvPr>
          <p:cNvSpPr/>
          <p:nvPr/>
        </p:nvSpPr>
        <p:spPr>
          <a:xfrm>
            <a:off x="6252772" y="5688920"/>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نَ</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29" name="شكل حر: شكل 28">
            <a:extLst>
              <a:ext uri="{FF2B5EF4-FFF2-40B4-BE49-F238E27FC236}">
                <a16:creationId xmlns:a16="http://schemas.microsoft.com/office/drawing/2014/main" id="{8C3E34A9-03E9-44D6-A5EC-727A802832F4}"/>
              </a:ext>
            </a:extLst>
          </p:cNvPr>
          <p:cNvSpPr/>
          <p:nvPr/>
        </p:nvSpPr>
        <p:spPr>
          <a:xfrm>
            <a:off x="4204304" y="5664806"/>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150000"/>
              </a:lnSpc>
              <a:spcBef>
                <a:spcPct val="0"/>
              </a:spcBef>
              <a:spcAft>
                <a:spcPct val="35000"/>
              </a:spcAft>
              <a:buNone/>
            </a:pPr>
            <a:r>
              <a:rPr lang="ar-SA"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هَـ</a:t>
            </a:r>
            <a:endParaRPr lang="en-US" sz="7200" b="1" kern="1200"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30" name="شكل حر: شكل 29">
            <a:extLst>
              <a:ext uri="{FF2B5EF4-FFF2-40B4-BE49-F238E27FC236}">
                <a16:creationId xmlns:a16="http://schemas.microsoft.com/office/drawing/2014/main" id="{389FC174-63A4-428C-8339-F329177B463F}"/>
              </a:ext>
            </a:extLst>
          </p:cNvPr>
          <p:cNvSpPr/>
          <p:nvPr/>
        </p:nvSpPr>
        <p:spPr>
          <a:xfrm>
            <a:off x="2260561" y="5664806"/>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وَ</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sp>
        <p:nvSpPr>
          <p:cNvPr id="31" name="شكل حر: شكل 30">
            <a:extLst>
              <a:ext uri="{FF2B5EF4-FFF2-40B4-BE49-F238E27FC236}">
                <a16:creationId xmlns:a16="http://schemas.microsoft.com/office/drawing/2014/main" id="{F05F78DA-9741-434F-BDD0-FB6F693F432D}"/>
              </a:ext>
            </a:extLst>
          </p:cNvPr>
          <p:cNvSpPr/>
          <p:nvPr/>
        </p:nvSpPr>
        <p:spPr>
          <a:xfrm>
            <a:off x="212093" y="5615782"/>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SA"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يَ</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pic>
        <p:nvPicPr>
          <p:cNvPr id="32" name="صورة 31">
            <a:hlinkClick r:id="rId59" action="ppaction://hlinksldjump"/>
            <a:extLst>
              <a:ext uri="{FF2B5EF4-FFF2-40B4-BE49-F238E27FC236}">
                <a16:creationId xmlns:a16="http://schemas.microsoft.com/office/drawing/2014/main" id="{91C8869C-0F99-4E5E-82DA-86BF52E0EC06}"/>
              </a:ext>
            </a:extLst>
          </p:cNvPr>
          <p:cNvPicPr>
            <a:picLocks noChangeAspect="1"/>
          </p:cNvPicPr>
          <p:nvPr/>
        </p:nvPicPr>
        <p:blipFill>
          <a:blip r:embed="rId60">
            <a:extLst>
              <a:ext uri="{28A0092B-C50C-407E-A947-70E740481C1C}">
                <a14:useLocalDpi xmlns:a14="http://schemas.microsoft.com/office/drawing/2010/main" val="0"/>
              </a:ext>
            </a:extLst>
          </a:blip>
          <a:srcRect/>
          <a:stretch/>
        </p:blipFill>
        <p:spPr>
          <a:xfrm>
            <a:off x="5300103" y="169134"/>
            <a:ext cx="2321204" cy="1591148"/>
          </a:xfrm>
          <a:prstGeom prst="rect">
            <a:avLst/>
          </a:prstGeom>
        </p:spPr>
      </p:pic>
      <p:pic>
        <p:nvPicPr>
          <p:cNvPr id="33" name="صوت مسجّل">
            <a:hlinkClick r:id="" action="ppaction://media"/>
            <a:extLst>
              <a:ext uri="{FF2B5EF4-FFF2-40B4-BE49-F238E27FC236}">
                <a16:creationId xmlns:a16="http://schemas.microsoft.com/office/drawing/2014/main" id="{9239AB26-D756-4CF8-84B0-1B09A2EBF6DD}"/>
              </a:ext>
            </a:extLst>
          </p:cNvPr>
          <p:cNvPicPr>
            <a:picLocks noChangeAspect="1"/>
          </p:cNvPicPr>
          <p:nvPr>
            <a:audioFile r:link="rId2"/>
            <p:extLst>
              <p:ext uri="{DAA4B4D4-6D71-4841-9C94-3DE7FCFB9230}">
                <p14:media xmlns:p14="http://schemas.microsoft.com/office/powerpoint/2010/main" r:embed="rId1"/>
              </p:ext>
            </p:extLst>
          </p:nvPr>
        </p:nvPicPr>
        <p:blipFill>
          <a:blip r:embed="rId61"/>
          <a:stretch>
            <a:fillRect/>
          </a:stretch>
        </p:blipFill>
        <p:spPr>
          <a:xfrm>
            <a:off x="-1334134" y="-3012280"/>
            <a:ext cx="609600" cy="609600"/>
          </a:xfrm>
          <a:prstGeom prst="rect">
            <a:avLst/>
          </a:prstGeom>
        </p:spPr>
      </p:pic>
      <p:pic>
        <p:nvPicPr>
          <p:cNvPr id="34" name="صوت مسجّل">
            <a:hlinkClick r:id="" action="ppaction://media"/>
            <a:extLst>
              <a:ext uri="{FF2B5EF4-FFF2-40B4-BE49-F238E27FC236}">
                <a16:creationId xmlns:a16="http://schemas.microsoft.com/office/drawing/2014/main" id="{D4832AE1-937F-4290-BC88-88E2528292D6}"/>
              </a:ext>
            </a:extLst>
          </p:cNvPr>
          <p:cNvPicPr>
            <a:picLocks noChangeAspect="1"/>
          </p:cNvPicPr>
          <p:nvPr>
            <a:audioFile r:link="rId4"/>
            <p:extLst>
              <p:ext uri="{DAA4B4D4-6D71-4841-9C94-3DE7FCFB9230}">
                <p14:media xmlns:p14="http://schemas.microsoft.com/office/powerpoint/2010/main" r:embed="rId3"/>
              </p:ext>
            </p:extLst>
          </p:nvPr>
        </p:nvPicPr>
        <p:blipFill>
          <a:blip r:embed="rId61"/>
          <a:stretch>
            <a:fillRect/>
          </a:stretch>
        </p:blipFill>
        <p:spPr>
          <a:xfrm>
            <a:off x="-117865" y="-3086100"/>
            <a:ext cx="609600" cy="609600"/>
          </a:xfrm>
          <a:prstGeom prst="rect">
            <a:avLst/>
          </a:prstGeom>
        </p:spPr>
      </p:pic>
      <p:pic>
        <p:nvPicPr>
          <p:cNvPr id="35" name="صوت مسجّل">
            <a:hlinkClick r:id="" action="ppaction://media"/>
            <a:extLst>
              <a:ext uri="{FF2B5EF4-FFF2-40B4-BE49-F238E27FC236}">
                <a16:creationId xmlns:a16="http://schemas.microsoft.com/office/drawing/2014/main" id="{B515FEEE-C064-4724-B0CE-E82BA56ED058}"/>
              </a:ext>
            </a:extLst>
          </p:cNvPr>
          <p:cNvPicPr>
            <a:picLocks noChangeAspect="1"/>
          </p:cNvPicPr>
          <p:nvPr>
            <a:audioFile r:link="rId6"/>
            <p:extLst>
              <p:ext uri="{DAA4B4D4-6D71-4841-9C94-3DE7FCFB9230}">
                <p14:media xmlns:p14="http://schemas.microsoft.com/office/powerpoint/2010/main" r:embed="rId5"/>
              </p:ext>
            </p:extLst>
          </p:nvPr>
        </p:nvPicPr>
        <p:blipFill>
          <a:blip r:embed="rId61"/>
          <a:stretch>
            <a:fillRect/>
          </a:stretch>
        </p:blipFill>
        <p:spPr>
          <a:xfrm>
            <a:off x="1255917" y="-2897980"/>
            <a:ext cx="609600" cy="609600"/>
          </a:xfrm>
          <a:prstGeom prst="rect">
            <a:avLst/>
          </a:prstGeom>
        </p:spPr>
      </p:pic>
      <p:pic>
        <p:nvPicPr>
          <p:cNvPr id="36" name="صوت مسجّل">
            <a:hlinkClick r:id="" action="ppaction://media"/>
            <a:extLst>
              <a:ext uri="{FF2B5EF4-FFF2-40B4-BE49-F238E27FC236}">
                <a16:creationId xmlns:a16="http://schemas.microsoft.com/office/drawing/2014/main" id="{3A5EEAAD-BFC2-4924-B4B5-7A60C144E0AF}"/>
              </a:ext>
            </a:extLst>
          </p:cNvPr>
          <p:cNvPicPr>
            <a:picLocks noChangeAspect="1"/>
          </p:cNvPicPr>
          <p:nvPr>
            <a:audioFile r:link="rId8"/>
            <p:extLst>
              <p:ext uri="{DAA4B4D4-6D71-4841-9C94-3DE7FCFB9230}">
                <p14:media xmlns:p14="http://schemas.microsoft.com/office/powerpoint/2010/main" r:embed="rId7"/>
              </p:ext>
            </p:extLst>
          </p:nvPr>
        </p:nvPicPr>
        <p:blipFill>
          <a:blip r:embed="rId61"/>
          <a:stretch>
            <a:fillRect/>
          </a:stretch>
        </p:blipFill>
        <p:spPr>
          <a:xfrm>
            <a:off x="2668985" y="-3048000"/>
            <a:ext cx="609600" cy="609600"/>
          </a:xfrm>
          <a:prstGeom prst="rect">
            <a:avLst/>
          </a:prstGeom>
        </p:spPr>
      </p:pic>
      <p:pic>
        <p:nvPicPr>
          <p:cNvPr id="37" name="صوت مسجّل">
            <a:hlinkClick r:id="" action="ppaction://media"/>
            <a:extLst>
              <a:ext uri="{FF2B5EF4-FFF2-40B4-BE49-F238E27FC236}">
                <a16:creationId xmlns:a16="http://schemas.microsoft.com/office/drawing/2014/main" id="{4452AFC6-E91C-4BE0-A5CC-0D388D0DB9E7}"/>
              </a:ext>
            </a:extLst>
          </p:cNvPr>
          <p:cNvPicPr>
            <a:picLocks noChangeAspect="1"/>
          </p:cNvPicPr>
          <p:nvPr>
            <a:audioFile r:link="rId10"/>
            <p:extLst>
              <p:ext uri="{DAA4B4D4-6D71-4841-9C94-3DE7FCFB9230}">
                <p14:media xmlns:p14="http://schemas.microsoft.com/office/powerpoint/2010/main" r:embed="rId9"/>
              </p:ext>
            </p:extLst>
          </p:nvPr>
        </p:nvPicPr>
        <p:blipFill>
          <a:blip r:embed="rId61"/>
          <a:stretch>
            <a:fillRect/>
          </a:stretch>
        </p:blipFill>
        <p:spPr>
          <a:xfrm>
            <a:off x="4113714" y="-3124200"/>
            <a:ext cx="609600" cy="609600"/>
          </a:xfrm>
          <a:prstGeom prst="rect">
            <a:avLst/>
          </a:prstGeom>
        </p:spPr>
      </p:pic>
      <p:pic>
        <p:nvPicPr>
          <p:cNvPr id="38" name="صوت مسجّل">
            <a:hlinkClick r:id="" action="ppaction://media"/>
            <a:extLst>
              <a:ext uri="{FF2B5EF4-FFF2-40B4-BE49-F238E27FC236}">
                <a16:creationId xmlns:a16="http://schemas.microsoft.com/office/drawing/2014/main" id="{0F72840B-F777-4EDB-A4B7-5B5450598702}"/>
              </a:ext>
            </a:extLst>
          </p:cNvPr>
          <p:cNvPicPr>
            <a:picLocks noChangeAspect="1"/>
          </p:cNvPicPr>
          <p:nvPr>
            <a:audioFile r:link="rId12"/>
            <p:extLst>
              <p:ext uri="{DAA4B4D4-6D71-4841-9C94-3DE7FCFB9230}">
                <p14:media xmlns:p14="http://schemas.microsoft.com/office/powerpoint/2010/main" r:embed="rId11"/>
              </p:ext>
            </p:extLst>
          </p:nvPr>
        </p:nvPicPr>
        <p:blipFill>
          <a:blip r:embed="rId61"/>
          <a:stretch>
            <a:fillRect/>
          </a:stretch>
        </p:blipFill>
        <p:spPr>
          <a:xfrm>
            <a:off x="5257604" y="-3124200"/>
            <a:ext cx="609600" cy="609600"/>
          </a:xfrm>
          <a:prstGeom prst="rect">
            <a:avLst/>
          </a:prstGeom>
        </p:spPr>
      </p:pic>
      <p:pic>
        <p:nvPicPr>
          <p:cNvPr id="39" name="صوت مسجّل">
            <a:hlinkClick r:id="" action="ppaction://media"/>
            <a:extLst>
              <a:ext uri="{FF2B5EF4-FFF2-40B4-BE49-F238E27FC236}">
                <a16:creationId xmlns:a16="http://schemas.microsoft.com/office/drawing/2014/main" id="{C46B5517-ACE8-4573-9A73-FC586F052F05}"/>
              </a:ext>
            </a:extLst>
          </p:cNvPr>
          <p:cNvPicPr>
            <a:picLocks noChangeAspect="1"/>
          </p:cNvPicPr>
          <p:nvPr>
            <a:audioFile r:link="rId14"/>
            <p:extLst>
              <p:ext uri="{DAA4B4D4-6D71-4841-9C94-3DE7FCFB9230}">
                <p14:media xmlns:p14="http://schemas.microsoft.com/office/powerpoint/2010/main" r:embed="rId13"/>
              </p:ext>
            </p:extLst>
          </p:nvPr>
        </p:nvPicPr>
        <p:blipFill>
          <a:blip r:embed="rId61"/>
          <a:stretch>
            <a:fillRect/>
          </a:stretch>
        </p:blipFill>
        <p:spPr>
          <a:xfrm>
            <a:off x="6510736" y="-3048000"/>
            <a:ext cx="609600" cy="609600"/>
          </a:xfrm>
          <a:prstGeom prst="rect">
            <a:avLst/>
          </a:prstGeom>
        </p:spPr>
      </p:pic>
      <p:pic>
        <p:nvPicPr>
          <p:cNvPr id="40" name="صوت مسجّل">
            <a:hlinkClick r:id="" action="ppaction://media"/>
            <a:extLst>
              <a:ext uri="{FF2B5EF4-FFF2-40B4-BE49-F238E27FC236}">
                <a16:creationId xmlns:a16="http://schemas.microsoft.com/office/drawing/2014/main" id="{DA08295C-3EEB-4945-9754-C6E20229426B}"/>
              </a:ext>
            </a:extLst>
          </p:cNvPr>
          <p:cNvPicPr>
            <a:picLocks noChangeAspect="1"/>
          </p:cNvPicPr>
          <p:nvPr>
            <a:audioFile r:link="rId16"/>
            <p:extLst>
              <p:ext uri="{DAA4B4D4-6D71-4841-9C94-3DE7FCFB9230}">
                <p14:media xmlns:p14="http://schemas.microsoft.com/office/powerpoint/2010/main" r:embed="rId15"/>
              </p:ext>
            </p:extLst>
          </p:nvPr>
        </p:nvPicPr>
        <p:blipFill>
          <a:blip r:embed="rId61"/>
          <a:stretch>
            <a:fillRect/>
          </a:stretch>
        </p:blipFill>
        <p:spPr>
          <a:xfrm>
            <a:off x="7763868" y="-3012280"/>
            <a:ext cx="609600" cy="609600"/>
          </a:xfrm>
          <a:prstGeom prst="rect">
            <a:avLst/>
          </a:prstGeom>
        </p:spPr>
      </p:pic>
      <p:pic>
        <p:nvPicPr>
          <p:cNvPr id="41" name="صوت مسجّل">
            <a:hlinkClick r:id="" action="ppaction://media"/>
            <a:extLst>
              <a:ext uri="{FF2B5EF4-FFF2-40B4-BE49-F238E27FC236}">
                <a16:creationId xmlns:a16="http://schemas.microsoft.com/office/drawing/2014/main" id="{51EF7A5E-27B5-4D6E-AE86-1DE6EFAC30EF}"/>
              </a:ext>
            </a:extLst>
          </p:cNvPr>
          <p:cNvPicPr>
            <a:picLocks noChangeAspect="1"/>
          </p:cNvPicPr>
          <p:nvPr>
            <a:audioFile r:link="rId18"/>
            <p:extLst>
              <p:ext uri="{DAA4B4D4-6D71-4841-9C94-3DE7FCFB9230}">
                <p14:media xmlns:p14="http://schemas.microsoft.com/office/powerpoint/2010/main" r:embed="rId17"/>
              </p:ext>
            </p:extLst>
          </p:nvPr>
        </p:nvPicPr>
        <p:blipFill>
          <a:blip r:embed="rId61"/>
          <a:stretch>
            <a:fillRect/>
          </a:stretch>
        </p:blipFill>
        <p:spPr>
          <a:xfrm>
            <a:off x="9176544" y="-3012280"/>
            <a:ext cx="609600" cy="609600"/>
          </a:xfrm>
          <a:prstGeom prst="rect">
            <a:avLst/>
          </a:prstGeom>
        </p:spPr>
      </p:pic>
      <p:pic>
        <p:nvPicPr>
          <p:cNvPr id="42" name="صوت مسجّل">
            <a:hlinkClick r:id="" action="ppaction://media"/>
            <a:extLst>
              <a:ext uri="{FF2B5EF4-FFF2-40B4-BE49-F238E27FC236}">
                <a16:creationId xmlns:a16="http://schemas.microsoft.com/office/drawing/2014/main" id="{A7719EBC-D74E-4A72-9DC8-95783858C509}"/>
              </a:ext>
            </a:extLst>
          </p:cNvPr>
          <p:cNvPicPr>
            <a:picLocks noChangeAspect="1"/>
          </p:cNvPicPr>
          <p:nvPr>
            <a:audioFile r:link="rId20"/>
            <p:extLst>
              <p:ext uri="{DAA4B4D4-6D71-4841-9C94-3DE7FCFB9230}">
                <p14:media xmlns:p14="http://schemas.microsoft.com/office/powerpoint/2010/main" r:embed="rId19"/>
              </p:ext>
            </p:extLst>
          </p:nvPr>
        </p:nvPicPr>
        <p:blipFill>
          <a:blip r:embed="rId61"/>
          <a:stretch>
            <a:fillRect/>
          </a:stretch>
        </p:blipFill>
        <p:spPr>
          <a:xfrm>
            <a:off x="10555296" y="-3162300"/>
            <a:ext cx="609600" cy="609600"/>
          </a:xfrm>
          <a:prstGeom prst="rect">
            <a:avLst/>
          </a:prstGeom>
        </p:spPr>
      </p:pic>
      <p:pic>
        <p:nvPicPr>
          <p:cNvPr id="43" name="صوت مسجّل">
            <a:hlinkClick r:id="" action="ppaction://media"/>
            <a:extLst>
              <a:ext uri="{FF2B5EF4-FFF2-40B4-BE49-F238E27FC236}">
                <a16:creationId xmlns:a16="http://schemas.microsoft.com/office/drawing/2014/main" id="{A368A410-9BF5-48E8-A777-BE9D6BF082E1}"/>
              </a:ext>
            </a:extLst>
          </p:cNvPr>
          <p:cNvPicPr>
            <a:picLocks noChangeAspect="1"/>
          </p:cNvPicPr>
          <p:nvPr>
            <a:audioFile r:link="rId22"/>
            <p:extLst>
              <p:ext uri="{DAA4B4D4-6D71-4841-9C94-3DE7FCFB9230}">
                <p14:media xmlns:p14="http://schemas.microsoft.com/office/powerpoint/2010/main" r:embed="rId21"/>
              </p:ext>
            </p:extLst>
          </p:nvPr>
        </p:nvPicPr>
        <p:blipFill>
          <a:blip r:embed="rId61"/>
          <a:stretch>
            <a:fillRect/>
          </a:stretch>
        </p:blipFill>
        <p:spPr>
          <a:xfrm>
            <a:off x="11929078" y="-3124200"/>
            <a:ext cx="609600" cy="609600"/>
          </a:xfrm>
          <a:prstGeom prst="rect">
            <a:avLst/>
          </a:prstGeom>
        </p:spPr>
      </p:pic>
      <p:pic>
        <p:nvPicPr>
          <p:cNvPr id="44" name="صوت مسجّل">
            <a:hlinkClick r:id="" action="ppaction://media"/>
            <a:extLst>
              <a:ext uri="{FF2B5EF4-FFF2-40B4-BE49-F238E27FC236}">
                <a16:creationId xmlns:a16="http://schemas.microsoft.com/office/drawing/2014/main" id="{74C478FE-9327-4FD3-851B-9F78AEAB1AFC}"/>
              </a:ext>
            </a:extLst>
          </p:cNvPr>
          <p:cNvPicPr>
            <a:picLocks noChangeAspect="1"/>
          </p:cNvPicPr>
          <p:nvPr>
            <a:audioFile r:link="rId24"/>
            <p:extLst>
              <p:ext uri="{DAA4B4D4-6D71-4841-9C94-3DE7FCFB9230}">
                <p14:media xmlns:p14="http://schemas.microsoft.com/office/powerpoint/2010/main" r:embed="rId23"/>
              </p:ext>
            </p:extLst>
          </p:nvPr>
        </p:nvPicPr>
        <p:blipFill>
          <a:blip r:embed="rId61"/>
          <a:stretch>
            <a:fillRect/>
          </a:stretch>
        </p:blipFill>
        <p:spPr>
          <a:xfrm>
            <a:off x="13417954" y="-3124200"/>
            <a:ext cx="609600" cy="609600"/>
          </a:xfrm>
          <a:prstGeom prst="rect">
            <a:avLst/>
          </a:prstGeom>
        </p:spPr>
      </p:pic>
      <p:pic>
        <p:nvPicPr>
          <p:cNvPr id="45" name="صوت مسجّل">
            <a:hlinkClick r:id="" action="ppaction://media"/>
            <a:extLst>
              <a:ext uri="{FF2B5EF4-FFF2-40B4-BE49-F238E27FC236}">
                <a16:creationId xmlns:a16="http://schemas.microsoft.com/office/drawing/2014/main" id="{0095EC92-E121-4D27-A522-5A59AEB6DE35}"/>
              </a:ext>
            </a:extLst>
          </p:cNvPr>
          <p:cNvPicPr>
            <a:picLocks noChangeAspect="1"/>
          </p:cNvPicPr>
          <p:nvPr>
            <a:audioFile r:link="rId26"/>
            <p:extLst>
              <p:ext uri="{DAA4B4D4-6D71-4841-9C94-3DE7FCFB9230}">
                <p14:media xmlns:p14="http://schemas.microsoft.com/office/powerpoint/2010/main" r:embed="rId25"/>
              </p:ext>
            </p:extLst>
          </p:nvPr>
        </p:nvPicPr>
        <p:blipFill>
          <a:blip r:embed="rId61"/>
          <a:stretch>
            <a:fillRect/>
          </a:stretch>
        </p:blipFill>
        <p:spPr>
          <a:xfrm>
            <a:off x="15105466" y="-3124200"/>
            <a:ext cx="609600" cy="609600"/>
          </a:xfrm>
          <a:prstGeom prst="rect">
            <a:avLst/>
          </a:prstGeom>
        </p:spPr>
      </p:pic>
      <p:pic>
        <p:nvPicPr>
          <p:cNvPr id="46" name="صوت مسجّل">
            <a:hlinkClick r:id="" action="ppaction://media"/>
            <a:extLst>
              <a:ext uri="{FF2B5EF4-FFF2-40B4-BE49-F238E27FC236}">
                <a16:creationId xmlns:a16="http://schemas.microsoft.com/office/drawing/2014/main" id="{9F19AD82-864C-4D50-BDA1-43A996556FA8}"/>
              </a:ext>
            </a:extLst>
          </p:cNvPr>
          <p:cNvPicPr>
            <a:picLocks noChangeAspect="1"/>
          </p:cNvPicPr>
          <p:nvPr>
            <a:audioFile r:link="rId28"/>
            <p:extLst>
              <p:ext uri="{DAA4B4D4-6D71-4841-9C94-3DE7FCFB9230}">
                <p14:media xmlns:p14="http://schemas.microsoft.com/office/powerpoint/2010/main" r:embed="rId27"/>
              </p:ext>
            </p:extLst>
          </p:nvPr>
        </p:nvPicPr>
        <p:blipFill>
          <a:blip r:embed="rId61"/>
          <a:stretch>
            <a:fillRect/>
          </a:stretch>
        </p:blipFill>
        <p:spPr>
          <a:xfrm>
            <a:off x="16633831" y="-3124200"/>
            <a:ext cx="609600" cy="609600"/>
          </a:xfrm>
          <a:prstGeom prst="rect">
            <a:avLst/>
          </a:prstGeom>
        </p:spPr>
      </p:pic>
      <p:pic>
        <p:nvPicPr>
          <p:cNvPr id="2" name="صوت مسجّل">
            <a:hlinkClick r:id="" action="ppaction://media"/>
            <a:extLst>
              <a:ext uri="{FF2B5EF4-FFF2-40B4-BE49-F238E27FC236}">
                <a16:creationId xmlns:a16="http://schemas.microsoft.com/office/drawing/2014/main" id="{FA895117-B851-43AF-B23C-5786CE22F755}"/>
              </a:ext>
            </a:extLst>
          </p:cNvPr>
          <p:cNvPicPr>
            <a:picLocks noChangeAspect="1"/>
          </p:cNvPicPr>
          <p:nvPr>
            <a:audioFile r:link="rId30"/>
            <p:extLst>
              <p:ext uri="{DAA4B4D4-6D71-4841-9C94-3DE7FCFB9230}">
                <p14:media xmlns:p14="http://schemas.microsoft.com/office/powerpoint/2010/main" r:embed="rId29"/>
              </p:ext>
            </p:extLst>
          </p:nvPr>
        </p:nvPicPr>
        <p:blipFill>
          <a:blip r:embed="rId61"/>
          <a:stretch>
            <a:fillRect/>
          </a:stretch>
        </p:blipFill>
        <p:spPr>
          <a:xfrm>
            <a:off x="17870890" y="-3238500"/>
            <a:ext cx="609600" cy="609600"/>
          </a:xfrm>
          <a:prstGeom prst="rect">
            <a:avLst/>
          </a:prstGeom>
        </p:spPr>
      </p:pic>
      <p:pic>
        <p:nvPicPr>
          <p:cNvPr id="3" name="صوت مسجّل">
            <a:hlinkClick r:id="" action="ppaction://media"/>
            <a:extLst>
              <a:ext uri="{FF2B5EF4-FFF2-40B4-BE49-F238E27FC236}">
                <a16:creationId xmlns:a16="http://schemas.microsoft.com/office/drawing/2014/main" id="{CB00A519-1D8B-40D5-BD7A-F63530D5EA1D}"/>
              </a:ext>
            </a:extLst>
          </p:cNvPr>
          <p:cNvPicPr>
            <a:picLocks noChangeAspect="1"/>
          </p:cNvPicPr>
          <p:nvPr>
            <a:audioFile r:link="rId32"/>
            <p:extLst>
              <p:ext uri="{DAA4B4D4-6D71-4841-9C94-3DE7FCFB9230}">
                <p14:media xmlns:p14="http://schemas.microsoft.com/office/powerpoint/2010/main" r:embed="rId31"/>
              </p:ext>
            </p:extLst>
          </p:nvPr>
        </p:nvPicPr>
        <p:blipFill>
          <a:blip r:embed="rId61"/>
          <a:stretch>
            <a:fillRect/>
          </a:stretch>
        </p:blipFill>
        <p:spPr>
          <a:xfrm>
            <a:off x="17870890" y="-2133600"/>
            <a:ext cx="609600" cy="609600"/>
          </a:xfrm>
          <a:prstGeom prst="rect">
            <a:avLst/>
          </a:prstGeom>
        </p:spPr>
      </p:pic>
      <p:pic>
        <p:nvPicPr>
          <p:cNvPr id="48" name="صوت مسجّل">
            <a:hlinkClick r:id="" action="ppaction://media"/>
            <a:extLst>
              <a:ext uri="{FF2B5EF4-FFF2-40B4-BE49-F238E27FC236}">
                <a16:creationId xmlns:a16="http://schemas.microsoft.com/office/drawing/2014/main" id="{A3A8FBEE-A8C1-4BBA-A1B8-565D88908BD7}"/>
              </a:ext>
            </a:extLst>
          </p:cNvPr>
          <p:cNvPicPr>
            <a:picLocks noChangeAspect="1"/>
          </p:cNvPicPr>
          <p:nvPr>
            <a:audioFile r:link="rId33"/>
            <p:extLst>
              <p:ext uri="{DAA4B4D4-6D71-4841-9C94-3DE7FCFB9230}">
                <p14:media xmlns:p14="http://schemas.microsoft.com/office/powerpoint/2010/main" r:embed="rId34">
                  <p14:trim st="1822"/>
                </p14:media>
              </p:ext>
            </p:extLst>
          </p:nvPr>
        </p:nvPicPr>
        <p:blipFill>
          <a:blip r:embed="rId61"/>
          <a:stretch>
            <a:fillRect/>
          </a:stretch>
        </p:blipFill>
        <p:spPr>
          <a:xfrm>
            <a:off x="15105466" y="-2057400"/>
            <a:ext cx="609600" cy="609600"/>
          </a:xfrm>
          <a:prstGeom prst="rect">
            <a:avLst/>
          </a:prstGeom>
        </p:spPr>
      </p:pic>
      <p:pic>
        <p:nvPicPr>
          <p:cNvPr id="49" name="صوت مسجّل">
            <a:hlinkClick r:id="" action="ppaction://media"/>
            <a:extLst>
              <a:ext uri="{FF2B5EF4-FFF2-40B4-BE49-F238E27FC236}">
                <a16:creationId xmlns:a16="http://schemas.microsoft.com/office/drawing/2014/main" id="{C1FEB7AF-C02F-4605-B273-A9E7AF1D9677}"/>
              </a:ext>
            </a:extLst>
          </p:cNvPr>
          <p:cNvPicPr>
            <a:picLocks noChangeAspect="1"/>
          </p:cNvPicPr>
          <p:nvPr>
            <a:audioFile r:link="rId36"/>
            <p:extLst>
              <p:ext uri="{DAA4B4D4-6D71-4841-9C94-3DE7FCFB9230}">
                <p14:media xmlns:p14="http://schemas.microsoft.com/office/powerpoint/2010/main" r:embed="rId35"/>
              </p:ext>
            </p:extLst>
          </p:nvPr>
        </p:nvPicPr>
        <p:blipFill>
          <a:blip r:embed="rId61"/>
          <a:stretch>
            <a:fillRect/>
          </a:stretch>
        </p:blipFill>
        <p:spPr>
          <a:xfrm>
            <a:off x="13265554" y="-1943100"/>
            <a:ext cx="609600" cy="609600"/>
          </a:xfrm>
          <a:prstGeom prst="rect">
            <a:avLst/>
          </a:prstGeom>
        </p:spPr>
      </p:pic>
      <p:pic>
        <p:nvPicPr>
          <p:cNvPr id="50" name="صوت مسجّل">
            <a:hlinkClick r:id="" action="ppaction://media"/>
            <a:extLst>
              <a:ext uri="{FF2B5EF4-FFF2-40B4-BE49-F238E27FC236}">
                <a16:creationId xmlns:a16="http://schemas.microsoft.com/office/drawing/2014/main" id="{E451AADC-DD30-4460-B162-3CFE09106865}"/>
              </a:ext>
            </a:extLst>
          </p:cNvPr>
          <p:cNvPicPr>
            <a:picLocks noChangeAspect="1"/>
          </p:cNvPicPr>
          <p:nvPr>
            <a:audioFile r:link="rId38"/>
            <p:extLst>
              <p:ext uri="{DAA4B4D4-6D71-4841-9C94-3DE7FCFB9230}">
                <p14:media xmlns:p14="http://schemas.microsoft.com/office/powerpoint/2010/main" r:embed="rId37"/>
              </p:ext>
            </p:extLst>
          </p:nvPr>
        </p:nvPicPr>
        <p:blipFill>
          <a:blip r:embed="rId61"/>
          <a:stretch>
            <a:fillRect/>
          </a:stretch>
        </p:blipFill>
        <p:spPr>
          <a:xfrm>
            <a:off x="11697696" y="-1866900"/>
            <a:ext cx="609600" cy="609600"/>
          </a:xfrm>
          <a:prstGeom prst="rect">
            <a:avLst/>
          </a:prstGeom>
        </p:spPr>
      </p:pic>
      <p:pic>
        <p:nvPicPr>
          <p:cNvPr id="51" name="صوت مسجّل">
            <a:hlinkClick r:id="" action="ppaction://media"/>
            <a:extLst>
              <a:ext uri="{FF2B5EF4-FFF2-40B4-BE49-F238E27FC236}">
                <a16:creationId xmlns:a16="http://schemas.microsoft.com/office/drawing/2014/main" id="{5C902051-C60C-4F56-9898-9CED65ED2A33}"/>
              </a:ext>
            </a:extLst>
          </p:cNvPr>
          <p:cNvPicPr>
            <a:picLocks noChangeAspect="1"/>
          </p:cNvPicPr>
          <p:nvPr>
            <a:audioFile r:link="rId40"/>
            <p:extLst>
              <p:ext uri="{DAA4B4D4-6D71-4841-9C94-3DE7FCFB9230}">
                <p14:media xmlns:p14="http://schemas.microsoft.com/office/powerpoint/2010/main" r:embed="rId39"/>
              </p:ext>
            </p:extLst>
          </p:nvPr>
        </p:nvPicPr>
        <p:blipFill>
          <a:blip r:embed="rId61"/>
          <a:stretch>
            <a:fillRect/>
          </a:stretch>
        </p:blipFill>
        <p:spPr>
          <a:xfrm>
            <a:off x="10730911" y="-1905000"/>
            <a:ext cx="609600" cy="609600"/>
          </a:xfrm>
          <a:prstGeom prst="rect">
            <a:avLst/>
          </a:prstGeom>
        </p:spPr>
      </p:pic>
      <p:pic>
        <p:nvPicPr>
          <p:cNvPr id="52" name="صوت مسجّل">
            <a:hlinkClick r:id="" action="ppaction://media"/>
            <a:extLst>
              <a:ext uri="{FF2B5EF4-FFF2-40B4-BE49-F238E27FC236}">
                <a16:creationId xmlns:a16="http://schemas.microsoft.com/office/drawing/2014/main" id="{664E4053-B4DF-4E0E-8F17-635B66ACEB02}"/>
              </a:ext>
            </a:extLst>
          </p:cNvPr>
          <p:cNvPicPr>
            <a:picLocks noChangeAspect="1"/>
          </p:cNvPicPr>
          <p:nvPr>
            <a:audioFile r:link="rId42"/>
            <p:extLst>
              <p:ext uri="{DAA4B4D4-6D71-4841-9C94-3DE7FCFB9230}">
                <p14:media xmlns:p14="http://schemas.microsoft.com/office/powerpoint/2010/main" r:embed="rId41"/>
              </p:ext>
            </p:extLst>
          </p:nvPr>
        </p:nvPicPr>
        <p:blipFill>
          <a:blip r:embed="rId61"/>
          <a:stretch>
            <a:fillRect/>
          </a:stretch>
        </p:blipFill>
        <p:spPr>
          <a:xfrm>
            <a:off x="9481344" y="-1752600"/>
            <a:ext cx="609600" cy="609600"/>
          </a:xfrm>
          <a:prstGeom prst="rect">
            <a:avLst/>
          </a:prstGeom>
        </p:spPr>
      </p:pic>
      <p:pic>
        <p:nvPicPr>
          <p:cNvPr id="53" name="صوت مسجّل">
            <a:hlinkClick r:id="" action="ppaction://media"/>
            <a:extLst>
              <a:ext uri="{FF2B5EF4-FFF2-40B4-BE49-F238E27FC236}">
                <a16:creationId xmlns:a16="http://schemas.microsoft.com/office/drawing/2014/main" id="{91CE031B-64AD-4E5B-A8F5-70B59258229C}"/>
              </a:ext>
            </a:extLst>
          </p:cNvPr>
          <p:cNvPicPr>
            <a:picLocks noChangeAspect="1"/>
          </p:cNvPicPr>
          <p:nvPr>
            <a:audioFile r:link="rId44"/>
            <p:extLst>
              <p:ext uri="{DAA4B4D4-6D71-4841-9C94-3DE7FCFB9230}">
                <p14:media xmlns:p14="http://schemas.microsoft.com/office/powerpoint/2010/main" r:embed="rId43"/>
              </p:ext>
            </p:extLst>
          </p:nvPr>
        </p:nvPicPr>
        <p:blipFill>
          <a:blip r:embed="rId61"/>
          <a:stretch>
            <a:fillRect/>
          </a:stretch>
        </p:blipFill>
        <p:spPr>
          <a:xfrm>
            <a:off x="7853164" y="-1714500"/>
            <a:ext cx="609600" cy="609600"/>
          </a:xfrm>
          <a:prstGeom prst="rect">
            <a:avLst/>
          </a:prstGeom>
        </p:spPr>
      </p:pic>
      <p:pic>
        <p:nvPicPr>
          <p:cNvPr id="54" name="صوت مسجّل">
            <a:hlinkClick r:id="" action="ppaction://media"/>
            <a:extLst>
              <a:ext uri="{FF2B5EF4-FFF2-40B4-BE49-F238E27FC236}">
                <a16:creationId xmlns:a16="http://schemas.microsoft.com/office/drawing/2014/main" id="{F2486CF6-5C0D-4A53-9DA9-C5198EFCB357}"/>
              </a:ext>
            </a:extLst>
          </p:cNvPr>
          <p:cNvPicPr>
            <a:picLocks noChangeAspect="1"/>
          </p:cNvPicPr>
          <p:nvPr>
            <a:audioFile r:link="rId46"/>
            <p:extLst>
              <p:ext uri="{DAA4B4D4-6D71-4841-9C94-3DE7FCFB9230}">
                <p14:media xmlns:p14="http://schemas.microsoft.com/office/powerpoint/2010/main" r:embed="rId45"/>
              </p:ext>
            </p:extLst>
          </p:nvPr>
        </p:nvPicPr>
        <p:blipFill>
          <a:blip r:embed="rId61"/>
          <a:stretch>
            <a:fillRect/>
          </a:stretch>
        </p:blipFill>
        <p:spPr>
          <a:xfrm>
            <a:off x="6545666" y="-1714500"/>
            <a:ext cx="609600" cy="609600"/>
          </a:xfrm>
          <a:prstGeom prst="rect">
            <a:avLst/>
          </a:prstGeom>
        </p:spPr>
      </p:pic>
      <p:pic>
        <p:nvPicPr>
          <p:cNvPr id="55" name="صوت مسجّل">
            <a:hlinkClick r:id="" action="ppaction://media"/>
            <a:extLst>
              <a:ext uri="{FF2B5EF4-FFF2-40B4-BE49-F238E27FC236}">
                <a16:creationId xmlns:a16="http://schemas.microsoft.com/office/drawing/2014/main" id="{8A7087C9-F9B7-4EBF-88B5-1E3291232914}"/>
              </a:ext>
            </a:extLst>
          </p:cNvPr>
          <p:cNvPicPr>
            <a:picLocks noChangeAspect="1"/>
          </p:cNvPicPr>
          <p:nvPr>
            <a:audioFile r:link="rId48"/>
            <p:extLst>
              <p:ext uri="{DAA4B4D4-6D71-4841-9C94-3DE7FCFB9230}">
                <p14:media xmlns:p14="http://schemas.microsoft.com/office/powerpoint/2010/main" r:embed="rId47"/>
              </p:ext>
            </p:extLst>
          </p:nvPr>
        </p:nvPicPr>
        <p:blipFill>
          <a:blip r:embed="rId61"/>
          <a:stretch>
            <a:fillRect/>
          </a:stretch>
        </p:blipFill>
        <p:spPr>
          <a:xfrm>
            <a:off x="4761414" y="-1714500"/>
            <a:ext cx="609600" cy="609600"/>
          </a:xfrm>
          <a:prstGeom prst="rect">
            <a:avLst/>
          </a:prstGeom>
        </p:spPr>
      </p:pic>
      <p:pic>
        <p:nvPicPr>
          <p:cNvPr id="56" name="صوت مسجّل">
            <a:hlinkClick r:id="" action="ppaction://media"/>
            <a:extLst>
              <a:ext uri="{FF2B5EF4-FFF2-40B4-BE49-F238E27FC236}">
                <a16:creationId xmlns:a16="http://schemas.microsoft.com/office/drawing/2014/main" id="{4EA3EF2E-2298-498A-A666-7AA883E4C6AA}"/>
              </a:ext>
            </a:extLst>
          </p:cNvPr>
          <p:cNvPicPr>
            <a:picLocks noChangeAspect="1"/>
          </p:cNvPicPr>
          <p:nvPr>
            <a:audioFile r:link="rId50"/>
            <p:extLst>
              <p:ext uri="{DAA4B4D4-6D71-4841-9C94-3DE7FCFB9230}">
                <p14:media xmlns:p14="http://schemas.microsoft.com/office/powerpoint/2010/main" r:embed="rId49"/>
              </p:ext>
            </p:extLst>
          </p:nvPr>
        </p:nvPicPr>
        <p:blipFill>
          <a:blip r:embed="rId61"/>
          <a:stretch>
            <a:fillRect/>
          </a:stretch>
        </p:blipFill>
        <p:spPr>
          <a:xfrm>
            <a:off x="3137102" y="-1714500"/>
            <a:ext cx="609600" cy="609600"/>
          </a:xfrm>
          <a:prstGeom prst="rect">
            <a:avLst/>
          </a:prstGeom>
        </p:spPr>
      </p:pic>
      <p:pic>
        <p:nvPicPr>
          <p:cNvPr id="57" name="صوت مسجّل">
            <a:hlinkClick r:id="" action="ppaction://media"/>
            <a:extLst>
              <a:ext uri="{FF2B5EF4-FFF2-40B4-BE49-F238E27FC236}">
                <a16:creationId xmlns:a16="http://schemas.microsoft.com/office/drawing/2014/main" id="{2B20D52D-02D2-41E7-A84A-9D34A2F3C515}"/>
              </a:ext>
            </a:extLst>
          </p:cNvPr>
          <p:cNvPicPr>
            <a:picLocks noChangeAspect="1"/>
          </p:cNvPicPr>
          <p:nvPr>
            <a:audioFile r:link="rId52"/>
            <p:extLst>
              <p:ext uri="{DAA4B4D4-6D71-4841-9C94-3DE7FCFB9230}">
                <p14:media xmlns:p14="http://schemas.microsoft.com/office/powerpoint/2010/main" r:embed="rId51"/>
              </p:ext>
            </p:extLst>
          </p:nvPr>
        </p:nvPicPr>
        <p:blipFill>
          <a:blip r:embed="rId61"/>
          <a:stretch>
            <a:fillRect/>
          </a:stretch>
        </p:blipFill>
        <p:spPr>
          <a:xfrm>
            <a:off x="1560717" y="-1600200"/>
            <a:ext cx="609600" cy="609600"/>
          </a:xfrm>
          <a:prstGeom prst="rect">
            <a:avLst/>
          </a:prstGeom>
        </p:spPr>
      </p:pic>
      <p:pic>
        <p:nvPicPr>
          <p:cNvPr id="58" name="صوت مسجّل">
            <a:hlinkClick r:id="" action="ppaction://media"/>
            <a:extLst>
              <a:ext uri="{FF2B5EF4-FFF2-40B4-BE49-F238E27FC236}">
                <a16:creationId xmlns:a16="http://schemas.microsoft.com/office/drawing/2014/main" id="{8DEE2FCD-1295-4CA5-A89C-AF1E237BA906}"/>
              </a:ext>
            </a:extLst>
          </p:cNvPr>
          <p:cNvPicPr>
            <a:picLocks noChangeAspect="1"/>
          </p:cNvPicPr>
          <p:nvPr>
            <a:audioFile r:link="rId54"/>
            <p:extLst>
              <p:ext uri="{DAA4B4D4-6D71-4841-9C94-3DE7FCFB9230}">
                <p14:media xmlns:p14="http://schemas.microsoft.com/office/powerpoint/2010/main" r:embed="rId53"/>
              </p:ext>
            </p:extLst>
          </p:nvPr>
        </p:nvPicPr>
        <p:blipFill>
          <a:blip r:embed="rId61"/>
          <a:stretch>
            <a:fillRect/>
          </a:stretch>
        </p:blipFill>
        <p:spPr>
          <a:xfrm>
            <a:off x="311150" y="-1714500"/>
            <a:ext cx="609600" cy="609600"/>
          </a:xfrm>
          <a:prstGeom prst="rect">
            <a:avLst/>
          </a:prstGeom>
        </p:spPr>
      </p:pic>
      <p:sp>
        <p:nvSpPr>
          <p:cNvPr id="61" name="شكل حر: شكل 60">
            <a:extLst>
              <a:ext uri="{FF2B5EF4-FFF2-40B4-BE49-F238E27FC236}">
                <a16:creationId xmlns:a16="http://schemas.microsoft.com/office/drawing/2014/main" id="{F25D308A-2F27-41C2-BA51-05AD3119DA8B}"/>
              </a:ext>
            </a:extLst>
          </p:cNvPr>
          <p:cNvSpPr/>
          <p:nvPr/>
        </p:nvSpPr>
        <p:spPr>
          <a:xfrm>
            <a:off x="2139771" y="3383600"/>
            <a:ext cx="1804987" cy="1138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58"/>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algn="ctr" defTabSz="1600200">
              <a:spcBef>
                <a:spcPct val="0"/>
              </a:spcBef>
              <a:spcAft>
                <a:spcPct val="35000"/>
              </a:spcAft>
            </a:pPr>
            <a:r>
              <a:rPr lang="ar-OM"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rPr>
              <a:t>ضَ</a:t>
            </a:r>
            <a:endParaRPr lang="en-US" sz="7200" b="1" dirty="0">
              <a:ln w="10160">
                <a:solidFill>
                  <a:sysClr val="windowText" lastClr="000000"/>
                </a:solidFill>
                <a:prstDash val="solid"/>
              </a:ln>
              <a:solidFill>
                <a:srgbClr val="002060"/>
              </a:solidFill>
              <a:effectLst>
                <a:outerShdw blurRad="38100" dist="22860" dir="5400000" algn="tl" rotWithShape="0">
                  <a:srgbClr val="000000">
                    <a:alpha val="30000"/>
                  </a:srgbClr>
                </a:outerShdw>
              </a:effectLst>
            </a:endParaRPr>
          </a:p>
        </p:txBody>
      </p:sp>
      <p:pic>
        <p:nvPicPr>
          <p:cNvPr id="62" name="صوت مسجّل">
            <a:hlinkClick r:id="" action="ppaction://media"/>
            <a:extLst>
              <a:ext uri="{FF2B5EF4-FFF2-40B4-BE49-F238E27FC236}">
                <a16:creationId xmlns:a16="http://schemas.microsoft.com/office/drawing/2014/main" id="{91B6A46C-906C-4593-A112-0EB06064C2D7}"/>
              </a:ext>
            </a:extLst>
          </p:cNvPr>
          <p:cNvPicPr>
            <a:picLocks noChangeAspect="1"/>
          </p:cNvPicPr>
          <p:nvPr>
            <a:audioFile r:link="rId56"/>
            <p:extLst>
              <p:ext uri="{DAA4B4D4-6D71-4841-9C94-3DE7FCFB9230}">
                <p14:media xmlns:p14="http://schemas.microsoft.com/office/powerpoint/2010/main" r:embed="rId55"/>
              </p:ext>
            </p:extLst>
          </p:nvPr>
        </p:nvPicPr>
        <p:blipFill>
          <a:blip r:embed="rId61"/>
          <a:stretch>
            <a:fillRect/>
          </a:stretch>
        </p:blipFill>
        <p:spPr>
          <a:xfrm>
            <a:off x="8798331" y="-1005114"/>
            <a:ext cx="609600" cy="609600"/>
          </a:xfrm>
          <a:prstGeom prst="rect">
            <a:avLst/>
          </a:prstGeom>
        </p:spPr>
      </p:pic>
    </p:spTree>
    <p:extLst>
      <p:ext uri="{BB962C8B-B14F-4D97-AF65-F5344CB8AC3E}">
        <p14:creationId xmlns:p14="http://schemas.microsoft.com/office/powerpoint/2010/main" val="2060512138"/>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3"/>
                </p:tgtEl>
              </p:cMediaNode>
            </p:audio>
            <p:audio>
              <p:cMediaNode vol="80000">
                <p:cTn id="3" fill="hold" display="0">
                  <p:stCondLst>
                    <p:cond delay="indefinite"/>
                  </p:stCondLst>
                  <p:endCondLst>
                    <p:cond evt="onStopAudio" delay="0">
                      <p:tgtEl>
                        <p:sldTgt/>
                      </p:tgtEl>
                    </p:cond>
                  </p:endCondLst>
                </p:cTn>
                <p:tgtEl>
                  <p:spTgt spid="34"/>
                </p:tgtEl>
              </p:cMediaNode>
            </p:audio>
            <p:audio>
              <p:cMediaNode vol="80000">
                <p:cTn id="4" fill="hold" display="0">
                  <p:stCondLst>
                    <p:cond delay="indefinite"/>
                  </p:stCondLst>
                  <p:endCondLst>
                    <p:cond evt="onStopAudio" delay="0">
                      <p:tgtEl>
                        <p:sldTgt/>
                      </p:tgtEl>
                    </p:cond>
                  </p:endCondLst>
                </p:cTn>
                <p:tgtEl>
                  <p:spTgt spid="35"/>
                </p:tgtEl>
              </p:cMediaNode>
            </p:audio>
            <p:audio>
              <p:cMediaNode vol="80000">
                <p:cTn id="5" fill="hold" display="0">
                  <p:stCondLst>
                    <p:cond delay="indefinite"/>
                  </p:stCondLst>
                  <p:endCondLst>
                    <p:cond evt="onStopAudio" delay="0">
                      <p:tgtEl>
                        <p:sldTgt/>
                      </p:tgtEl>
                    </p:cond>
                  </p:endCondLst>
                </p:cTn>
                <p:tgtEl>
                  <p:spTgt spid="36"/>
                </p:tgtEl>
              </p:cMediaNode>
            </p:audio>
            <p:audio>
              <p:cMediaNode vol="80000">
                <p:cTn id="6" fill="hold" display="0">
                  <p:stCondLst>
                    <p:cond delay="indefinite"/>
                  </p:stCondLst>
                  <p:endCondLst>
                    <p:cond evt="onStopAudio" delay="0">
                      <p:tgtEl>
                        <p:sldTgt/>
                      </p:tgtEl>
                    </p:cond>
                  </p:endCondLst>
                </p:cTn>
                <p:tgtEl>
                  <p:spTgt spid="37"/>
                </p:tgtEl>
              </p:cMediaNode>
            </p:audio>
            <p:audio>
              <p:cMediaNode vol="80000">
                <p:cTn id="7" fill="hold" display="0">
                  <p:stCondLst>
                    <p:cond delay="indefinite"/>
                  </p:stCondLst>
                  <p:endCondLst>
                    <p:cond evt="onStopAudio" delay="0">
                      <p:tgtEl>
                        <p:sldTgt/>
                      </p:tgtEl>
                    </p:cond>
                  </p:endCondLst>
                </p:cTn>
                <p:tgtEl>
                  <p:spTgt spid="38"/>
                </p:tgtEl>
              </p:cMediaNode>
            </p:audio>
            <p:audio>
              <p:cMediaNode vol="80000">
                <p:cTn id="8" fill="hold" display="0">
                  <p:stCondLst>
                    <p:cond delay="indefinite"/>
                  </p:stCondLst>
                  <p:endCondLst>
                    <p:cond evt="onStopAudio" delay="0">
                      <p:tgtEl>
                        <p:sldTgt/>
                      </p:tgtEl>
                    </p:cond>
                  </p:endCondLst>
                </p:cTn>
                <p:tgtEl>
                  <p:spTgt spid="39"/>
                </p:tgtEl>
              </p:cMediaNode>
            </p:audio>
            <p:audio>
              <p:cMediaNode vol="80000">
                <p:cTn id="9" fill="hold" display="0">
                  <p:stCondLst>
                    <p:cond delay="indefinite"/>
                  </p:stCondLst>
                  <p:endCondLst>
                    <p:cond evt="onStopAudio" delay="0">
                      <p:tgtEl>
                        <p:sldTgt/>
                      </p:tgtEl>
                    </p:cond>
                  </p:endCondLst>
                </p:cTn>
                <p:tgtEl>
                  <p:spTgt spid="40"/>
                </p:tgtEl>
              </p:cMediaNode>
            </p:audio>
            <p:audio>
              <p:cMediaNode vol="80000">
                <p:cTn id="10" fill="hold" display="0">
                  <p:stCondLst>
                    <p:cond delay="indefinite"/>
                  </p:stCondLst>
                  <p:endCondLst>
                    <p:cond evt="onStopAudio" delay="0">
                      <p:tgtEl>
                        <p:sldTgt/>
                      </p:tgtEl>
                    </p:cond>
                  </p:endCondLst>
                </p:cTn>
                <p:tgtEl>
                  <p:spTgt spid="41"/>
                </p:tgtEl>
              </p:cMediaNode>
            </p:audio>
            <p:audio>
              <p:cMediaNode vol="80000">
                <p:cTn id="11" fill="hold" display="0">
                  <p:stCondLst>
                    <p:cond delay="indefinite"/>
                  </p:stCondLst>
                  <p:endCondLst>
                    <p:cond evt="onStopAudio" delay="0">
                      <p:tgtEl>
                        <p:sldTgt/>
                      </p:tgtEl>
                    </p:cond>
                  </p:endCondLst>
                </p:cTn>
                <p:tgtEl>
                  <p:spTgt spid="42"/>
                </p:tgtEl>
              </p:cMediaNode>
            </p:audio>
            <p:audio>
              <p:cMediaNode vol="80000">
                <p:cTn id="12" fill="hold" display="0">
                  <p:stCondLst>
                    <p:cond delay="indefinite"/>
                  </p:stCondLst>
                  <p:endCondLst>
                    <p:cond evt="onStopAudio" delay="0">
                      <p:tgtEl>
                        <p:sldTgt/>
                      </p:tgtEl>
                    </p:cond>
                  </p:endCondLst>
                </p:cTn>
                <p:tgtEl>
                  <p:spTgt spid="43"/>
                </p:tgtEl>
              </p:cMediaNode>
            </p:audio>
            <p:audio>
              <p:cMediaNode vol="80000">
                <p:cTn id="13" fill="hold" display="0">
                  <p:stCondLst>
                    <p:cond delay="indefinite"/>
                  </p:stCondLst>
                  <p:endCondLst>
                    <p:cond evt="onStopAudio" delay="0">
                      <p:tgtEl>
                        <p:sldTgt/>
                      </p:tgtEl>
                    </p:cond>
                  </p:endCondLst>
                </p:cTn>
                <p:tgtEl>
                  <p:spTgt spid="44"/>
                </p:tgtEl>
              </p:cMediaNode>
            </p:audio>
            <p:audio>
              <p:cMediaNode vol="80000">
                <p:cTn id="14" fill="hold" display="0">
                  <p:stCondLst>
                    <p:cond delay="indefinite"/>
                  </p:stCondLst>
                  <p:endCondLst>
                    <p:cond evt="onStopAudio" delay="0">
                      <p:tgtEl>
                        <p:sldTgt/>
                      </p:tgtEl>
                    </p:cond>
                  </p:endCondLst>
                </p:cTn>
                <p:tgtEl>
                  <p:spTgt spid="45"/>
                </p:tgtEl>
              </p:cMediaNode>
            </p:audio>
            <p:audio>
              <p:cMediaNode vol="80000">
                <p:cTn id="15" fill="hold" display="0">
                  <p:stCondLst>
                    <p:cond delay="indefinite"/>
                  </p:stCondLst>
                  <p:endCondLst>
                    <p:cond evt="onStopAudio" delay="0">
                      <p:tgtEl>
                        <p:sldTgt/>
                      </p:tgtEl>
                    </p:cond>
                  </p:endCondLst>
                </p:cTn>
                <p:tgtEl>
                  <p:spTgt spid="46"/>
                </p:tgtEl>
              </p:cMediaNode>
            </p:audio>
            <p:audio>
              <p:cMediaNode vol="80000">
                <p:cTn id="16" fill="hold" display="0">
                  <p:stCondLst>
                    <p:cond delay="indefinite"/>
                  </p:stCondLst>
                  <p:endCondLst>
                    <p:cond evt="onStopAudio" delay="0">
                      <p:tgtEl>
                        <p:sldTgt/>
                      </p:tgtEl>
                    </p:cond>
                  </p:endCondLst>
                </p:cTn>
                <p:tgtEl>
                  <p:spTgt spid="2"/>
                </p:tgtEl>
              </p:cMediaNode>
            </p:audio>
            <p:audio>
              <p:cMediaNode vol="80000">
                <p:cTn id="17" fill="hold" display="0">
                  <p:stCondLst>
                    <p:cond delay="indefinite"/>
                  </p:stCondLst>
                  <p:endCondLst>
                    <p:cond evt="onStopAudio" delay="0">
                      <p:tgtEl>
                        <p:sldTgt/>
                      </p:tgtEl>
                    </p:cond>
                  </p:endCondLst>
                </p:cTn>
                <p:tgtEl>
                  <p:spTgt spid="3"/>
                </p:tgtEl>
              </p:cMediaNode>
            </p:audio>
            <p:audio>
              <p:cMediaNode vol="80000">
                <p:cTn id="18" fill="hold" display="0">
                  <p:stCondLst>
                    <p:cond delay="indefinite"/>
                  </p:stCondLst>
                  <p:endCondLst>
                    <p:cond evt="onStopAudio" delay="0">
                      <p:tgtEl>
                        <p:sldTgt/>
                      </p:tgtEl>
                    </p:cond>
                  </p:endCondLst>
                </p:cTn>
                <p:tgtEl>
                  <p:spTgt spid="48"/>
                </p:tgtEl>
              </p:cMediaNode>
            </p:audio>
            <p:audio>
              <p:cMediaNode vol="80000">
                <p:cTn id="19" fill="hold" display="0">
                  <p:stCondLst>
                    <p:cond delay="indefinite"/>
                  </p:stCondLst>
                  <p:endCondLst>
                    <p:cond evt="onStopAudio" delay="0">
                      <p:tgtEl>
                        <p:sldTgt/>
                      </p:tgtEl>
                    </p:cond>
                  </p:endCondLst>
                </p:cTn>
                <p:tgtEl>
                  <p:spTgt spid="49"/>
                </p:tgtEl>
              </p:cMediaNode>
            </p:audio>
            <p:audio>
              <p:cMediaNode vol="80000">
                <p:cTn id="20" fill="hold" display="0">
                  <p:stCondLst>
                    <p:cond delay="indefinite"/>
                  </p:stCondLst>
                  <p:endCondLst>
                    <p:cond evt="onStopAudio" delay="0">
                      <p:tgtEl>
                        <p:sldTgt/>
                      </p:tgtEl>
                    </p:cond>
                  </p:endCondLst>
                </p:cTn>
                <p:tgtEl>
                  <p:spTgt spid="50"/>
                </p:tgtEl>
              </p:cMediaNode>
            </p:audio>
            <p:audio>
              <p:cMediaNode vol="80000">
                <p:cTn id="21" fill="hold" display="0">
                  <p:stCondLst>
                    <p:cond delay="indefinite"/>
                  </p:stCondLst>
                  <p:endCondLst>
                    <p:cond evt="onStopAudio" delay="0">
                      <p:tgtEl>
                        <p:sldTgt/>
                      </p:tgtEl>
                    </p:cond>
                  </p:endCondLst>
                </p:cTn>
                <p:tgtEl>
                  <p:spTgt spid="51"/>
                </p:tgtEl>
              </p:cMediaNode>
            </p:audio>
            <p:audio>
              <p:cMediaNode vol="80000">
                <p:cTn id="22" fill="hold" display="0">
                  <p:stCondLst>
                    <p:cond delay="indefinite"/>
                  </p:stCondLst>
                  <p:endCondLst>
                    <p:cond evt="onStopAudio" delay="0">
                      <p:tgtEl>
                        <p:sldTgt/>
                      </p:tgtEl>
                    </p:cond>
                  </p:endCondLst>
                </p:cTn>
                <p:tgtEl>
                  <p:spTgt spid="52"/>
                </p:tgtEl>
              </p:cMediaNode>
            </p:audio>
            <p:audio>
              <p:cMediaNode vol="80000">
                <p:cTn id="23" fill="hold" display="0">
                  <p:stCondLst>
                    <p:cond delay="indefinite"/>
                  </p:stCondLst>
                  <p:endCondLst>
                    <p:cond evt="onStopAudio" delay="0">
                      <p:tgtEl>
                        <p:sldTgt/>
                      </p:tgtEl>
                    </p:cond>
                  </p:endCondLst>
                </p:cTn>
                <p:tgtEl>
                  <p:spTgt spid="53"/>
                </p:tgtEl>
              </p:cMediaNode>
            </p:audio>
            <p:audio>
              <p:cMediaNode vol="80000">
                <p:cTn id="24" fill="hold" display="0">
                  <p:stCondLst>
                    <p:cond delay="indefinite"/>
                  </p:stCondLst>
                  <p:endCondLst>
                    <p:cond evt="onStopAudio" delay="0">
                      <p:tgtEl>
                        <p:sldTgt/>
                      </p:tgtEl>
                    </p:cond>
                  </p:endCondLst>
                </p:cTn>
                <p:tgtEl>
                  <p:spTgt spid="54"/>
                </p:tgtEl>
              </p:cMediaNode>
            </p:audio>
            <p:audio>
              <p:cMediaNode vol="80000">
                <p:cTn id="25" fill="hold" display="0">
                  <p:stCondLst>
                    <p:cond delay="indefinite"/>
                  </p:stCondLst>
                  <p:endCondLst>
                    <p:cond evt="onStopAudio" delay="0">
                      <p:tgtEl>
                        <p:sldTgt/>
                      </p:tgtEl>
                    </p:cond>
                  </p:endCondLst>
                </p:cTn>
                <p:tgtEl>
                  <p:spTgt spid="55"/>
                </p:tgtEl>
              </p:cMediaNode>
            </p:audio>
            <p:audio>
              <p:cMediaNode vol="80000">
                <p:cTn id="26" fill="hold" display="0">
                  <p:stCondLst>
                    <p:cond delay="indefinite"/>
                  </p:stCondLst>
                  <p:endCondLst>
                    <p:cond evt="onStopAudio" delay="0">
                      <p:tgtEl>
                        <p:sldTgt/>
                      </p:tgtEl>
                    </p:cond>
                  </p:endCondLst>
                </p:cTn>
                <p:tgtEl>
                  <p:spTgt spid="56"/>
                </p:tgtEl>
              </p:cMediaNode>
            </p:audio>
            <p:audio>
              <p:cMediaNode vol="80000">
                <p:cTn id="27" fill="hold" display="0">
                  <p:stCondLst>
                    <p:cond delay="indefinite"/>
                  </p:stCondLst>
                  <p:endCondLst>
                    <p:cond evt="onStopAudio" delay="0">
                      <p:tgtEl>
                        <p:sldTgt/>
                      </p:tgtEl>
                    </p:cond>
                  </p:endCondLst>
                </p:cTn>
                <p:tgtEl>
                  <p:spTgt spid="57"/>
                </p:tgtEl>
              </p:cMediaNode>
            </p:audio>
            <p:audio>
              <p:cMediaNode vol="80000">
                <p:cTn id="28" fill="hold" display="0">
                  <p:stCondLst>
                    <p:cond delay="indefinite"/>
                  </p:stCondLst>
                  <p:endCondLst>
                    <p:cond evt="onStopAudio" delay="0">
                      <p:tgtEl>
                        <p:sldTgt/>
                      </p:tgtEl>
                    </p:cond>
                  </p:endCondLst>
                </p:cTn>
                <p:tgtEl>
                  <p:spTgt spid="58"/>
                </p:tgtEl>
              </p:cMediaNode>
            </p:audio>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childTnLst>
                                    <p:animClr clrSpc="rgb" dir="cw">
                                      <p:cBhvr override="childStyle">
                                        <p:cTn id="33" dur="2000" fill="hold"/>
                                        <p:tgtEl>
                                          <p:spTgt spid="4"/>
                                        </p:tgtEl>
                                        <p:attrNameLst>
                                          <p:attrName>style.color</p:attrName>
                                        </p:attrNameLst>
                                      </p:cBhvr>
                                      <p:to>
                                        <a:srgbClr val="FFFFFF"/>
                                      </p:to>
                                    </p:animClr>
                                  </p:childTnLst>
                                </p:cTn>
                              </p:par>
                              <p:par>
                                <p:cTn id="34" presetID="1" presetClass="mediacall" presetSubtype="0" fill="hold" nodeType="withEffect">
                                  <p:stCondLst>
                                    <p:cond delay="0"/>
                                  </p:stCondLst>
                                  <p:childTnLst>
                                    <p:cmd type="call" cmd="playFrom(0.0)">
                                      <p:cBhvr>
                                        <p:cTn id="35" dur="1821" fill="hold"/>
                                        <p:tgtEl>
                                          <p:spTgt spid="33"/>
                                        </p:tgtEl>
                                      </p:cBhvr>
                                    </p:cmd>
                                  </p:childTnLst>
                                </p:cTn>
                              </p:par>
                            </p:childTnLst>
                          </p:cTn>
                        </p:par>
                      </p:childTnLst>
                    </p:cTn>
                  </p:par>
                </p:childTnLst>
              </p:cTn>
              <p:nextCondLst>
                <p:cond evt="onClick" delay="0">
                  <p:tgtEl>
                    <p:spTgt spid="4"/>
                  </p:tgtEl>
                </p:cond>
              </p:nextCondLst>
            </p:seq>
            <p:seq concurrent="1" nextAc="seek">
              <p:cTn id="36" restart="whenNotActive" fill="hold" evtFilter="cancelBubble" nodeType="interactiveSeq">
                <p:stCondLst>
                  <p:cond evt="onClick" delay="0">
                    <p:tgtEl>
                      <p:spTgt spid="5"/>
                    </p:tgtEl>
                  </p:cond>
                </p:stCondLst>
                <p:endSync evt="end" delay="0">
                  <p:rtn val="all"/>
                </p:endSync>
                <p:childTnLst>
                  <p:par>
                    <p:cTn id="37" fill="hold">
                      <p:stCondLst>
                        <p:cond delay="0"/>
                      </p:stCondLst>
                      <p:childTnLst>
                        <p:par>
                          <p:cTn id="38" fill="hold">
                            <p:stCondLst>
                              <p:cond delay="0"/>
                            </p:stCondLst>
                            <p:childTnLst>
                              <p:par>
                                <p:cTn id="39" presetID="3" presetClass="emph" presetSubtype="2" fill="hold" grpId="0" nodeType="clickEffect">
                                  <p:stCondLst>
                                    <p:cond delay="0"/>
                                  </p:stCondLst>
                                  <p:childTnLst>
                                    <p:animClr clrSpc="rgb" dir="cw">
                                      <p:cBhvr override="childStyle">
                                        <p:cTn id="40" dur="2000" fill="hold"/>
                                        <p:tgtEl>
                                          <p:spTgt spid="5"/>
                                        </p:tgtEl>
                                        <p:attrNameLst>
                                          <p:attrName>style.color</p:attrName>
                                        </p:attrNameLst>
                                      </p:cBhvr>
                                      <p:to>
                                        <a:srgbClr val="FFFFFF"/>
                                      </p:to>
                                    </p:animClr>
                                  </p:childTnLst>
                                </p:cTn>
                              </p:par>
                              <p:par>
                                <p:cTn id="41" presetID="1" presetClass="mediacall" presetSubtype="0" fill="hold" nodeType="withEffect">
                                  <p:stCondLst>
                                    <p:cond delay="0"/>
                                  </p:stCondLst>
                                  <p:childTnLst>
                                    <p:cmd type="call" cmd="playFrom(0.0)">
                                      <p:cBhvr>
                                        <p:cTn id="42" dur="2912" fill="hold"/>
                                        <p:tgtEl>
                                          <p:spTgt spid="34"/>
                                        </p:tgtEl>
                                      </p:cBhvr>
                                    </p:cmd>
                                  </p:childTnLst>
                                </p:cTn>
                              </p:par>
                            </p:childTnLst>
                          </p:cTn>
                        </p:par>
                      </p:childTnLst>
                    </p:cTn>
                  </p:par>
                </p:childTnLst>
              </p:cTn>
              <p:nextCondLst>
                <p:cond evt="onClick" delay="0">
                  <p:tgtEl>
                    <p:spTgt spid="5"/>
                  </p:tgtEl>
                </p:cond>
              </p:nextCondLst>
            </p:seq>
            <p:seq concurrent="1" nextAc="seek">
              <p:cTn id="43" restart="whenNotActive" fill="hold" evtFilter="cancelBubble" nodeType="interactiveSeq">
                <p:stCondLst>
                  <p:cond evt="onClick" delay="0">
                    <p:tgtEl>
                      <p:spTgt spid="6"/>
                    </p:tgtEl>
                  </p:cond>
                </p:stCondLst>
                <p:endSync evt="end" delay="0">
                  <p:rtn val="all"/>
                </p:endSync>
                <p:childTnLst>
                  <p:par>
                    <p:cTn id="44" fill="hold">
                      <p:stCondLst>
                        <p:cond delay="0"/>
                      </p:stCondLst>
                      <p:childTnLst>
                        <p:par>
                          <p:cTn id="45" fill="hold">
                            <p:stCondLst>
                              <p:cond delay="0"/>
                            </p:stCondLst>
                            <p:childTnLst>
                              <p:par>
                                <p:cTn id="46" presetID="3" presetClass="emph" presetSubtype="2" fill="hold" grpId="0" nodeType="clickEffect">
                                  <p:stCondLst>
                                    <p:cond delay="0"/>
                                  </p:stCondLst>
                                  <p:childTnLst>
                                    <p:animClr clrSpc="rgb" dir="cw">
                                      <p:cBhvr override="childStyle">
                                        <p:cTn id="47" dur="2000" fill="hold"/>
                                        <p:tgtEl>
                                          <p:spTgt spid="6"/>
                                        </p:tgtEl>
                                        <p:attrNameLst>
                                          <p:attrName>style.color</p:attrName>
                                        </p:attrNameLst>
                                      </p:cBhvr>
                                      <p:to>
                                        <a:srgbClr val="FFFFFF"/>
                                      </p:to>
                                    </p:animClr>
                                  </p:childTnLst>
                                </p:cTn>
                              </p:par>
                              <p:par>
                                <p:cTn id="48" presetID="1" presetClass="mediacall" presetSubtype="0" fill="hold" nodeType="withEffect">
                                  <p:stCondLst>
                                    <p:cond delay="0"/>
                                  </p:stCondLst>
                                  <p:childTnLst>
                                    <p:cmd type="call" cmd="playFrom(0.0)">
                                      <p:cBhvr>
                                        <p:cTn id="49" dur="2239" fill="hold"/>
                                        <p:tgtEl>
                                          <p:spTgt spid="35"/>
                                        </p:tgtEl>
                                      </p:cBhvr>
                                    </p:cmd>
                                  </p:childTnLst>
                                </p:cTn>
                              </p:par>
                            </p:childTnLst>
                          </p:cTn>
                        </p:par>
                      </p:childTnLst>
                    </p:cTn>
                  </p:par>
                </p:childTnLst>
              </p:cTn>
              <p:nextCondLst>
                <p:cond evt="onClick" delay="0">
                  <p:tgtEl>
                    <p:spTgt spid="6"/>
                  </p:tgtEl>
                </p:cond>
              </p:nextCondLst>
            </p:seq>
            <p:seq concurrent="1" nextAc="seek">
              <p:cTn id="50" restart="whenNotActive" fill="hold" evtFilter="cancelBubble" nodeType="interactiveSeq">
                <p:stCondLst>
                  <p:cond evt="onClick" delay="0">
                    <p:tgtEl>
                      <p:spTgt spid="7"/>
                    </p:tgtEl>
                  </p:cond>
                </p:stCondLst>
                <p:endSync evt="end" delay="0">
                  <p:rtn val="all"/>
                </p:endSync>
                <p:childTnLst>
                  <p:par>
                    <p:cTn id="51" fill="hold">
                      <p:stCondLst>
                        <p:cond delay="0"/>
                      </p:stCondLst>
                      <p:childTnLst>
                        <p:par>
                          <p:cTn id="52" fill="hold">
                            <p:stCondLst>
                              <p:cond delay="0"/>
                            </p:stCondLst>
                            <p:childTnLst>
                              <p:par>
                                <p:cTn id="53" presetID="3" presetClass="emph" presetSubtype="2" fill="hold" grpId="0" nodeType="clickEffect">
                                  <p:stCondLst>
                                    <p:cond delay="0"/>
                                  </p:stCondLst>
                                  <p:childTnLst>
                                    <p:animClr clrSpc="rgb" dir="cw">
                                      <p:cBhvr override="childStyle">
                                        <p:cTn id="54" dur="2000" fill="hold"/>
                                        <p:tgtEl>
                                          <p:spTgt spid="7"/>
                                        </p:tgtEl>
                                        <p:attrNameLst>
                                          <p:attrName>style.color</p:attrName>
                                        </p:attrNameLst>
                                      </p:cBhvr>
                                      <p:to>
                                        <a:srgbClr val="FFFFFF"/>
                                      </p:to>
                                    </p:animClr>
                                  </p:childTnLst>
                                </p:cTn>
                              </p:par>
                              <p:par>
                                <p:cTn id="55" presetID="1" presetClass="mediacall" presetSubtype="0" fill="hold" nodeType="withEffect">
                                  <p:stCondLst>
                                    <p:cond delay="0"/>
                                  </p:stCondLst>
                                  <p:childTnLst>
                                    <p:cmd type="call" cmd="playFrom(0.0)">
                                      <p:cBhvr>
                                        <p:cTn id="56" dur="2006" fill="hold"/>
                                        <p:tgtEl>
                                          <p:spTgt spid="36"/>
                                        </p:tgtEl>
                                      </p:cBhvr>
                                    </p:cmd>
                                  </p:childTnLst>
                                </p:cTn>
                              </p:par>
                            </p:childTnLst>
                          </p:cTn>
                        </p:par>
                      </p:childTnLst>
                    </p:cTn>
                  </p:par>
                </p:childTnLst>
              </p:cTn>
              <p:nextCondLst>
                <p:cond evt="onClick" delay="0">
                  <p:tgtEl>
                    <p:spTgt spid="7"/>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3" presetClass="emph" presetSubtype="2" fill="hold" grpId="0" nodeType="clickEffect">
                                  <p:stCondLst>
                                    <p:cond delay="0"/>
                                  </p:stCondLst>
                                  <p:childTnLst>
                                    <p:animClr clrSpc="rgb" dir="cw">
                                      <p:cBhvr override="childStyle">
                                        <p:cTn id="61" dur="2000" fill="hold"/>
                                        <p:tgtEl>
                                          <p:spTgt spid="8"/>
                                        </p:tgtEl>
                                        <p:attrNameLst>
                                          <p:attrName>style.color</p:attrName>
                                        </p:attrNameLst>
                                      </p:cBhvr>
                                      <p:to>
                                        <a:srgbClr val="FFFFFF"/>
                                      </p:to>
                                    </p:animClr>
                                  </p:childTnLst>
                                </p:cTn>
                              </p:par>
                              <p:par>
                                <p:cTn id="62" presetID="1" presetClass="mediacall" presetSubtype="0" fill="hold" nodeType="withEffect">
                                  <p:stCondLst>
                                    <p:cond delay="0"/>
                                  </p:stCondLst>
                                  <p:childTnLst>
                                    <p:cmd type="call" cmd="playFrom(0.0)">
                                      <p:cBhvr>
                                        <p:cTn id="63" dur="2030" fill="hold"/>
                                        <p:tgtEl>
                                          <p:spTgt spid="37"/>
                                        </p:tgtEl>
                                      </p:cBhvr>
                                    </p:cmd>
                                  </p:childTnLst>
                                </p:cTn>
                              </p:par>
                            </p:childTnLst>
                          </p:cTn>
                        </p:par>
                      </p:childTnLst>
                    </p:cTn>
                  </p:par>
                </p:childTnLst>
              </p:cTn>
              <p:nextCondLst>
                <p:cond evt="onClick" delay="0">
                  <p:tgtEl>
                    <p:spTgt spid="8"/>
                  </p:tgtEl>
                </p:cond>
              </p:nextCondLst>
            </p:seq>
            <p:seq concurrent="1" nextAc="seek">
              <p:cTn id="64" restart="whenNotActive" fill="hold" evtFilter="cancelBubble" nodeType="interactiveSeq">
                <p:stCondLst>
                  <p:cond evt="onClick" delay="0">
                    <p:tgtEl>
                      <p:spTgt spid="9"/>
                    </p:tgtEl>
                  </p:cond>
                </p:stCondLst>
                <p:endSync evt="end" delay="0">
                  <p:rtn val="all"/>
                </p:endSync>
                <p:childTnLst>
                  <p:par>
                    <p:cTn id="65" fill="hold">
                      <p:stCondLst>
                        <p:cond delay="indefinite"/>
                      </p:stCondLst>
                      <p:childTnLst>
                        <p:par>
                          <p:cTn id="66" fill="hold">
                            <p:stCondLst>
                              <p:cond delay="0"/>
                            </p:stCondLst>
                            <p:childTnLst>
                              <p:par>
                                <p:cTn id="67" presetID="3" presetClass="emph" presetSubtype="2" fill="hold" grpId="0" nodeType="clickEffect">
                                  <p:stCondLst>
                                    <p:cond delay="0"/>
                                  </p:stCondLst>
                                  <p:childTnLst>
                                    <p:animClr clrSpc="rgb" dir="cw">
                                      <p:cBhvr override="childStyle">
                                        <p:cTn id="68" dur="2000" fill="hold"/>
                                        <p:tgtEl>
                                          <p:spTgt spid="9"/>
                                        </p:tgtEl>
                                        <p:attrNameLst>
                                          <p:attrName>style.color</p:attrName>
                                        </p:attrNameLst>
                                      </p:cBhvr>
                                      <p:to>
                                        <a:srgbClr val="FFFFFF"/>
                                      </p:to>
                                    </p:animClr>
                                  </p:childTnLst>
                                </p:cTn>
                              </p:par>
                              <p:par>
                                <p:cTn id="69" presetID="1" presetClass="mediacall" presetSubtype="0" fill="hold" nodeType="withEffect">
                                  <p:stCondLst>
                                    <p:cond delay="0"/>
                                  </p:stCondLst>
                                  <p:childTnLst>
                                    <p:cmd type="call" cmd="playFrom(0.0)">
                                      <p:cBhvr>
                                        <p:cTn id="70" dur="2215" fill="hold"/>
                                        <p:tgtEl>
                                          <p:spTgt spid="38"/>
                                        </p:tgtEl>
                                      </p:cBhvr>
                                    </p:cmd>
                                  </p:childTnLst>
                                </p:cTn>
                              </p:par>
                            </p:childTnLst>
                          </p:cTn>
                        </p:par>
                      </p:childTnLst>
                    </p:cTn>
                  </p:par>
                </p:childTnLst>
              </p:cTn>
              <p:nextCondLst>
                <p:cond evt="onClick" delay="0">
                  <p:tgtEl>
                    <p:spTgt spid="9"/>
                  </p:tgtEl>
                </p:cond>
              </p:nextCondLst>
            </p:seq>
            <p:seq concurrent="1" nextAc="seek">
              <p:cTn id="71" restart="whenNotActive" fill="hold" evtFilter="cancelBubble" nodeType="interactiveSeq">
                <p:stCondLst>
                  <p:cond evt="onClick" delay="0">
                    <p:tgtEl>
                      <p:spTgt spid="10"/>
                    </p:tgtEl>
                  </p:cond>
                </p:stCondLst>
                <p:endSync evt="end" delay="0">
                  <p:rtn val="all"/>
                </p:endSync>
                <p:childTnLst>
                  <p:par>
                    <p:cTn id="72" fill="hold">
                      <p:stCondLst>
                        <p:cond delay="0"/>
                      </p:stCondLst>
                      <p:childTnLst>
                        <p:par>
                          <p:cTn id="73" fill="hold">
                            <p:stCondLst>
                              <p:cond delay="0"/>
                            </p:stCondLst>
                            <p:childTnLst>
                              <p:par>
                                <p:cTn id="74" presetID="3" presetClass="emph" presetSubtype="2" fill="hold" grpId="0" nodeType="clickEffect">
                                  <p:stCondLst>
                                    <p:cond delay="0"/>
                                  </p:stCondLst>
                                  <p:childTnLst>
                                    <p:animClr clrSpc="rgb" dir="cw">
                                      <p:cBhvr override="childStyle">
                                        <p:cTn id="75" dur="2000" fill="hold"/>
                                        <p:tgtEl>
                                          <p:spTgt spid="10"/>
                                        </p:tgtEl>
                                        <p:attrNameLst>
                                          <p:attrName>style.color</p:attrName>
                                        </p:attrNameLst>
                                      </p:cBhvr>
                                      <p:to>
                                        <a:srgbClr val="FFFFFF"/>
                                      </p:to>
                                    </p:animClr>
                                  </p:childTnLst>
                                </p:cTn>
                              </p:par>
                              <p:par>
                                <p:cTn id="76" presetID="1" presetClass="mediacall" presetSubtype="0" fill="hold" nodeType="withEffect">
                                  <p:stCondLst>
                                    <p:cond delay="0"/>
                                  </p:stCondLst>
                                  <p:childTnLst>
                                    <p:cmd type="call" cmd="playFrom(0.0)">
                                      <p:cBhvr>
                                        <p:cTn id="77" dur="2517" fill="hold"/>
                                        <p:tgtEl>
                                          <p:spTgt spid="39"/>
                                        </p:tgtEl>
                                      </p:cBhvr>
                                    </p:cmd>
                                  </p:childTnLst>
                                </p:cTn>
                              </p:par>
                            </p:childTnLst>
                          </p:cTn>
                        </p:par>
                      </p:childTnLst>
                    </p:cTn>
                  </p:par>
                </p:childTnLst>
              </p:cTn>
              <p:nextCondLst>
                <p:cond evt="onClick" delay="0">
                  <p:tgtEl>
                    <p:spTgt spid="10"/>
                  </p:tgtEl>
                </p:cond>
              </p:nextCondLst>
            </p:seq>
            <p:seq concurrent="1" nextAc="seek">
              <p:cTn id="78" restart="whenNotActive" fill="hold" evtFilter="cancelBubble" nodeType="interactiveSeq">
                <p:stCondLst>
                  <p:cond evt="onClick" delay="0">
                    <p:tgtEl>
                      <p:spTgt spid="11"/>
                    </p:tgtEl>
                  </p:cond>
                </p:stCondLst>
                <p:endSync evt="end" delay="0">
                  <p:rtn val="all"/>
                </p:endSync>
                <p:childTnLst>
                  <p:par>
                    <p:cTn id="79" fill="hold">
                      <p:stCondLst>
                        <p:cond delay="0"/>
                      </p:stCondLst>
                      <p:childTnLst>
                        <p:par>
                          <p:cTn id="80" fill="hold">
                            <p:stCondLst>
                              <p:cond delay="0"/>
                            </p:stCondLst>
                            <p:childTnLst>
                              <p:par>
                                <p:cTn id="81" presetID="3" presetClass="emph" presetSubtype="2" fill="hold" grpId="0" nodeType="clickEffect">
                                  <p:stCondLst>
                                    <p:cond delay="0"/>
                                  </p:stCondLst>
                                  <p:childTnLst>
                                    <p:animClr clrSpc="rgb" dir="cw">
                                      <p:cBhvr override="childStyle">
                                        <p:cTn id="82" dur="2000" fill="hold"/>
                                        <p:tgtEl>
                                          <p:spTgt spid="11"/>
                                        </p:tgtEl>
                                        <p:attrNameLst>
                                          <p:attrName>style.color</p:attrName>
                                        </p:attrNameLst>
                                      </p:cBhvr>
                                      <p:to>
                                        <a:srgbClr val="FFFFFF"/>
                                      </p:to>
                                    </p:animClr>
                                  </p:childTnLst>
                                </p:cTn>
                              </p:par>
                              <p:par>
                                <p:cTn id="83" presetID="1" presetClass="mediacall" presetSubtype="0" fill="hold" nodeType="withEffect">
                                  <p:stCondLst>
                                    <p:cond delay="0"/>
                                  </p:stCondLst>
                                  <p:childTnLst>
                                    <p:cmd type="call" cmd="playFrom(0.0)">
                                      <p:cBhvr>
                                        <p:cTn id="84" dur="2122" fill="hold"/>
                                        <p:tgtEl>
                                          <p:spTgt spid="40"/>
                                        </p:tgtEl>
                                      </p:cBhvr>
                                    </p:cmd>
                                  </p:childTnLst>
                                </p:cTn>
                              </p:par>
                            </p:childTnLst>
                          </p:cTn>
                        </p:par>
                      </p:childTnLst>
                    </p:cTn>
                  </p:par>
                </p:childTnLst>
              </p:cTn>
              <p:nextCondLst>
                <p:cond evt="onClick" delay="0">
                  <p:tgtEl>
                    <p:spTgt spid="11"/>
                  </p:tgtEl>
                </p:cond>
              </p:nextCondLst>
            </p:seq>
            <p:seq concurrent="1" nextAc="seek">
              <p:cTn id="85" restart="whenNotActive" fill="hold" evtFilter="cancelBubble" nodeType="interactiveSeq">
                <p:stCondLst>
                  <p:cond evt="onClick" delay="0">
                    <p:tgtEl>
                      <p:spTgt spid="12"/>
                    </p:tgtEl>
                  </p:cond>
                </p:stCondLst>
                <p:endSync evt="end" delay="0">
                  <p:rtn val="all"/>
                </p:endSync>
                <p:childTnLst>
                  <p:par>
                    <p:cTn id="86" fill="hold">
                      <p:stCondLst>
                        <p:cond delay="0"/>
                      </p:stCondLst>
                      <p:childTnLst>
                        <p:par>
                          <p:cTn id="87" fill="hold">
                            <p:stCondLst>
                              <p:cond delay="0"/>
                            </p:stCondLst>
                            <p:childTnLst>
                              <p:par>
                                <p:cTn id="88" presetID="3" presetClass="emph" presetSubtype="2" fill="hold" grpId="0" nodeType="clickEffect">
                                  <p:stCondLst>
                                    <p:cond delay="0"/>
                                  </p:stCondLst>
                                  <p:childTnLst>
                                    <p:animClr clrSpc="rgb" dir="cw">
                                      <p:cBhvr override="childStyle">
                                        <p:cTn id="89" dur="2000" fill="hold"/>
                                        <p:tgtEl>
                                          <p:spTgt spid="12"/>
                                        </p:tgtEl>
                                        <p:attrNameLst>
                                          <p:attrName>style.color</p:attrName>
                                        </p:attrNameLst>
                                      </p:cBhvr>
                                      <p:to>
                                        <a:srgbClr val="FFFFFF"/>
                                      </p:to>
                                    </p:animClr>
                                  </p:childTnLst>
                                </p:cTn>
                              </p:par>
                              <p:par>
                                <p:cTn id="90" presetID="1" presetClass="mediacall" presetSubtype="0" fill="hold" nodeType="withEffect">
                                  <p:stCondLst>
                                    <p:cond delay="0"/>
                                  </p:stCondLst>
                                  <p:childTnLst>
                                    <p:cmd type="call" cmd="playFrom(0.0)">
                                      <p:cBhvr>
                                        <p:cTn id="91" dur="2076" fill="hold"/>
                                        <p:tgtEl>
                                          <p:spTgt spid="41"/>
                                        </p:tgtEl>
                                      </p:cBhvr>
                                    </p:cmd>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childTnLst>
                                    <p:animClr clrSpc="rgb" dir="cw">
                                      <p:cBhvr override="childStyle">
                                        <p:cTn id="96" dur="2000" fill="hold"/>
                                        <p:tgtEl>
                                          <p:spTgt spid="13"/>
                                        </p:tgtEl>
                                        <p:attrNameLst>
                                          <p:attrName>style.color</p:attrName>
                                        </p:attrNameLst>
                                      </p:cBhvr>
                                      <p:to>
                                        <a:srgbClr val="FFFFFF"/>
                                      </p:to>
                                    </p:animClr>
                                  </p:childTnLst>
                                </p:cTn>
                              </p:par>
                              <p:par>
                                <p:cTn id="97" presetID="1" presetClass="mediacall" presetSubtype="0" fill="hold" nodeType="withEffect">
                                  <p:stCondLst>
                                    <p:cond delay="0"/>
                                  </p:stCondLst>
                                  <p:childTnLst>
                                    <p:cmd type="call" cmd="playFrom(0.0)">
                                      <p:cBhvr>
                                        <p:cTn id="98" dur="1983" fill="hold"/>
                                        <p:tgtEl>
                                          <p:spTgt spid="42"/>
                                        </p:tgtEl>
                                      </p:cBhvr>
                                    </p:cmd>
                                  </p:childTnLst>
                                </p:cTn>
                              </p:par>
                            </p:childTnLst>
                          </p:cTn>
                        </p:par>
                      </p:childTnLst>
                    </p:cTn>
                  </p:par>
                </p:childTnLst>
              </p:cTn>
              <p:nextCondLst>
                <p:cond evt="onClick" delay="0">
                  <p:tgtEl>
                    <p:spTgt spid="13"/>
                  </p:tgtEl>
                </p:cond>
              </p:nextCondLst>
            </p:seq>
            <p:seq concurrent="1" nextAc="seek">
              <p:cTn id="99" restart="whenNotActive" fill="hold" evtFilter="cancelBubble" nodeType="interactiveSeq">
                <p:stCondLst>
                  <p:cond evt="onClick" delay="0">
                    <p:tgtEl>
                      <p:spTgt spid="14"/>
                    </p:tgtEl>
                  </p:cond>
                </p:stCondLst>
                <p:endSync evt="end" delay="0">
                  <p:rtn val="all"/>
                </p:endSync>
                <p:childTnLst>
                  <p:par>
                    <p:cTn id="100" fill="hold">
                      <p:stCondLst>
                        <p:cond delay="indefinite"/>
                      </p:stCondLst>
                      <p:childTnLst>
                        <p:par>
                          <p:cTn id="101" fill="hold">
                            <p:stCondLst>
                              <p:cond delay="0"/>
                            </p:stCondLst>
                            <p:childTnLst>
                              <p:par>
                                <p:cTn id="102" presetID="3" presetClass="emph" presetSubtype="2" fill="hold" grpId="0" nodeType="clickEffect">
                                  <p:stCondLst>
                                    <p:cond delay="0"/>
                                  </p:stCondLst>
                                  <p:childTnLst>
                                    <p:animClr clrSpc="rgb" dir="cw">
                                      <p:cBhvr override="childStyle">
                                        <p:cTn id="103" dur="2000" fill="hold"/>
                                        <p:tgtEl>
                                          <p:spTgt spid="14"/>
                                        </p:tgtEl>
                                        <p:attrNameLst>
                                          <p:attrName>style.color</p:attrName>
                                        </p:attrNameLst>
                                      </p:cBhvr>
                                      <p:to>
                                        <a:srgbClr val="FFFFFF"/>
                                      </p:to>
                                    </p:animClr>
                                  </p:childTnLst>
                                </p:cTn>
                              </p:par>
                              <p:par>
                                <p:cTn id="104" presetID="1" presetClass="mediacall" presetSubtype="0" fill="hold" nodeType="withEffect">
                                  <p:stCondLst>
                                    <p:cond delay="0"/>
                                  </p:stCondLst>
                                  <p:childTnLst>
                                    <p:cmd type="call" cmd="playFrom(0.0)">
                                      <p:cBhvr>
                                        <p:cTn id="105" dur="2192" fill="hold"/>
                                        <p:tgtEl>
                                          <p:spTgt spid="43"/>
                                        </p:tgtEl>
                                      </p:cBhvr>
                                    </p:cmd>
                                  </p:childTnLst>
                                </p:cTn>
                              </p:par>
                            </p:childTnLst>
                          </p:cTn>
                        </p:par>
                      </p:childTnLst>
                    </p:cTn>
                  </p:par>
                </p:childTnLst>
              </p:cTn>
              <p:nextCondLst>
                <p:cond evt="onClick" delay="0">
                  <p:tgtEl>
                    <p:spTgt spid="14"/>
                  </p:tgtEl>
                </p:cond>
              </p:nextCondLst>
            </p:seq>
            <p:seq concurrent="1" nextAc="seek">
              <p:cTn id="106" restart="whenNotActive" fill="hold" evtFilter="cancelBubble" nodeType="interactiveSeq">
                <p:stCondLst>
                  <p:cond evt="onClick" delay="0">
                    <p:tgtEl>
                      <p:spTgt spid="21"/>
                    </p:tgtEl>
                  </p:cond>
                </p:stCondLst>
                <p:endSync evt="end" delay="0">
                  <p:rtn val="all"/>
                </p:endSync>
                <p:childTnLst>
                  <p:par>
                    <p:cTn id="107" fill="hold">
                      <p:stCondLst>
                        <p:cond delay="0"/>
                      </p:stCondLst>
                      <p:childTnLst>
                        <p:par>
                          <p:cTn id="108" fill="hold">
                            <p:stCondLst>
                              <p:cond delay="0"/>
                            </p:stCondLst>
                            <p:childTnLst>
                              <p:par>
                                <p:cTn id="109" presetID="3" presetClass="emph" presetSubtype="2" fill="hold" grpId="0" nodeType="clickEffect">
                                  <p:stCondLst>
                                    <p:cond delay="0"/>
                                  </p:stCondLst>
                                  <p:childTnLst>
                                    <p:animClr clrSpc="rgb" dir="cw">
                                      <p:cBhvr override="childStyle">
                                        <p:cTn id="110" dur="2000" fill="hold"/>
                                        <p:tgtEl>
                                          <p:spTgt spid="21"/>
                                        </p:tgtEl>
                                        <p:attrNameLst>
                                          <p:attrName>style.color</p:attrName>
                                        </p:attrNameLst>
                                      </p:cBhvr>
                                      <p:to>
                                        <a:srgbClr val="FFFFFF"/>
                                      </p:to>
                                    </p:animClr>
                                  </p:childTnLst>
                                </p:cTn>
                              </p:par>
                              <p:par>
                                <p:cTn id="111" presetID="1" presetClass="mediacall" presetSubtype="0" fill="hold" nodeType="withEffect">
                                  <p:stCondLst>
                                    <p:cond delay="0"/>
                                  </p:stCondLst>
                                  <p:childTnLst>
                                    <p:cmd type="call" cmd="playFrom(0.0)">
                                      <p:cBhvr>
                                        <p:cTn id="112" dur="2239" fill="hold"/>
                                        <p:tgtEl>
                                          <p:spTgt spid="44"/>
                                        </p:tgtEl>
                                      </p:cBhvr>
                                    </p:cmd>
                                  </p:childTnLst>
                                </p:cTn>
                              </p:par>
                            </p:childTnLst>
                          </p:cTn>
                        </p:par>
                      </p:childTnLst>
                    </p:cTn>
                  </p:par>
                </p:childTnLst>
              </p:cTn>
              <p:nextCondLst>
                <p:cond evt="onClick" delay="0">
                  <p:tgtEl>
                    <p:spTgt spid="21"/>
                  </p:tgtEl>
                </p:cond>
              </p:nextCondLst>
            </p:seq>
            <p:seq concurrent="1" nextAc="seek">
              <p:cTn id="113" restart="whenNotActive" fill="hold" evtFilter="cancelBubble" nodeType="interactiveSeq">
                <p:stCondLst>
                  <p:cond evt="onClick" delay="0">
                    <p:tgtEl>
                      <p:spTgt spid="16"/>
                    </p:tgtEl>
                  </p:cond>
                </p:stCondLst>
                <p:endSync evt="end" delay="0">
                  <p:rtn val="all"/>
                </p:endSync>
                <p:childTnLst>
                  <p:par>
                    <p:cTn id="114" fill="hold">
                      <p:stCondLst>
                        <p:cond delay="0"/>
                      </p:stCondLst>
                      <p:childTnLst>
                        <p:par>
                          <p:cTn id="115" fill="hold">
                            <p:stCondLst>
                              <p:cond delay="0"/>
                            </p:stCondLst>
                            <p:childTnLst>
                              <p:par>
                                <p:cTn id="116" presetID="3" presetClass="emph" presetSubtype="2" fill="hold" grpId="0" nodeType="clickEffect">
                                  <p:stCondLst>
                                    <p:cond delay="0"/>
                                  </p:stCondLst>
                                  <p:childTnLst>
                                    <p:animClr clrSpc="rgb" dir="cw">
                                      <p:cBhvr override="childStyle">
                                        <p:cTn id="117" dur="2000" fill="hold"/>
                                        <p:tgtEl>
                                          <p:spTgt spid="16"/>
                                        </p:tgtEl>
                                        <p:attrNameLst>
                                          <p:attrName>style.color</p:attrName>
                                        </p:attrNameLst>
                                      </p:cBhvr>
                                      <p:to>
                                        <a:srgbClr val="FFFFFF"/>
                                      </p:to>
                                    </p:animClr>
                                  </p:childTnLst>
                                </p:cTn>
                              </p:par>
                              <p:par>
                                <p:cTn id="118" presetID="1" presetClass="mediacall" presetSubtype="0" fill="hold" nodeType="withEffect">
                                  <p:stCondLst>
                                    <p:cond delay="0"/>
                                  </p:stCondLst>
                                  <p:childTnLst>
                                    <p:cmd type="call" cmd="playFrom(0.0)">
                                      <p:cBhvr>
                                        <p:cTn id="119" dur="1983" fill="hold"/>
                                        <p:tgtEl>
                                          <p:spTgt spid="45"/>
                                        </p:tgtEl>
                                      </p:cBhvr>
                                    </p:cmd>
                                  </p:childTnLst>
                                </p:cTn>
                              </p:par>
                            </p:childTnLst>
                          </p:cTn>
                        </p:par>
                      </p:childTnLst>
                    </p:cTn>
                  </p:par>
                </p:childTnLst>
              </p:cTn>
              <p:nextCondLst>
                <p:cond evt="onClick" delay="0">
                  <p:tgtEl>
                    <p:spTgt spid="16"/>
                  </p:tgtEl>
                </p:cond>
              </p:nextCondLst>
            </p:seq>
            <p:seq concurrent="1" nextAc="seek">
              <p:cTn id="120" restart="whenNotActive" fill="hold" evtFilter="cancelBubble" nodeType="interactiveSeq">
                <p:stCondLst>
                  <p:cond evt="onClick" delay="0">
                    <p:tgtEl>
                      <p:spTgt spid="17"/>
                    </p:tgtEl>
                  </p:cond>
                </p:stCondLst>
                <p:endSync evt="end" delay="0">
                  <p:rtn val="all"/>
                </p:endSync>
                <p:childTnLst>
                  <p:par>
                    <p:cTn id="121" fill="hold">
                      <p:stCondLst>
                        <p:cond delay="0"/>
                      </p:stCondLst>
                      <p:childTnLst>
                        <p:par>
                          <p:cTn id="122" fill="hold">
                            <p:stCondLst>
                              <p:cond delay="0"/>
                            </p:stCondLst>
                            <p:childTnLst>
                              <p:par>
                                <p:cTn id="123" presetID="3" presetClass="emph" presetSubtype="2" fill="hold" grpId="0" nodeType="clickEffect">
                                  <p:stCondLst>
                                    <p:cond delay="0"/>
                                  </p:stCondLst>
                                  <p:childTnLst>
                                    <p:animClr clrSpc="rgb" dir="cw">
                                      <p:cBhvr override="childStyle">
                                        <p:cTn id="124" dur="2000" fill="hold"/>
                                        <p:tgtEl>
                                          <p:spTgt spid="17"/>
                                        </p:tgtEl>
                                        <p:attrNameLst>
                                          <p:attrName>style.color</p:attrName>
                                        </p:attrNameLst>
                                      </p:cBhvr>
                                      <p:to>
                                        <a:srgbClr val="FFFFFF"/>
                                      </p:to>
                                    </p:animClr>
                                  </p:childTnLst>
                                </p:cTn>
                              </p:par>
                              <p:par>
                                <p:cTn id="125" presetID="1" presetClass="mediacall" presetSubtype="0" fill="hold" nodeType="withEffect">
                                  <p:stCondLst>
                                    <p:cond delay="0"/>
                                  </p:stCondLst>
                                  <p:childTnLst>
                                    <p:cmd type="call" cmd="playFrom(0.0)">
                                      <p:cBhvr>
                                        <p:cTn id="126" dur="1867" fill="hold"/>
                                        <p:tgtEl>
                                          <p:spTgt spid="46"/>
                                        </p:tgtEl>
                                      </p:cBhvr>
                                    </p:cmd>
                                  </p:childTnLst>
                                </p:cTn>
                              </p:par>
                            </p:childTnLst>
                          </p:cTn>
                        </p:par>
                      </p:childTnLst>
                    </p:cTn>
                  </p:par>
                </p:childTnLst>
              </p:cTn>
              <p:nextCondLst>
                <p:cond evt="onClick" delay="0">
                  <p:tgtEl>
                    <p:spTgt spid="17"/>
                  </p:tgtEl>
                </p:cond>
              </p:nextCondLst>
            </p:seq>
            <p:seq concurrent="1" nextAc="seek">
              <p:cTn id="127" restart="whenNotActive" fill="hold" evtFilter="cancelBubble" nodeType="interactiveSeq">
                <p:stCondLst>
                  <p:cond evt="onClick" delay="0">
                    <p:tgtEl>
                      <p:spTgt spid="22"/>
                    </p:tgtEl>
                  </p:cond>
                </p:stCondLst>
                <p:endSync evt="end" delay="0">
                  <p:rtn val="all"/>
                </p:endSync>
                <p:childTnLst>
                  <p:par>
                    <p:cTn id="128" fill="hold">
                      <p:stCondLst>
                        <p:cond delay="0"/>
                      </p:stCondLst>
                      <p:childTnLst>
                        <p:par>
                          <p:cTn id="129" fill="hold">
                            <p:stCondLst>
                              <p:cond delay="0"/>
                            </p:stCondLst>
                            <p:childTnLst>
                              <p:par>
                                <p:cTn id="130" presetID="3" presetClass="emph" presetSubtype="2" fill="hold" grpId="0" nodeType="clickEffect">
                                  <p:stCondLst>
                                    <p:cond delay="0"/>
                                  </p:stCondLst>
                                  <p:childTnLst>
                                    <p:animClr clrSpc="rgb" dir="cw">
                                      <p:cBhvr override="childStyle">
                                        <p:cTn id="131" dur="2000" fill="hold"/>
                                        <p:tgtEl>
                                          <p:spTgt spid="22"/>
                                        </p:tgtEl>
                                        <p:attrNameLst>
                                          <p:attrName>style.color</p:attrName>
                                        </p:attrNameLst>
                                      </p:cBhvr>
                                      <p:to>
                                        <a:srgbClr val="FFFFFF"/>
                                      </p:to>
                                    </p:animClr>
                                  </p:childTnLst>
                                </p:cTn>
                              </p:par>
                              <p:par>
                                <p:cTn id="132" presetID="1" presetClass="mediacall" presetSubtype="0" fill="hold" nodeType="withEffect">
                                  <p:stCondLst>
                                    <p:cond delay="0"/>
                                  </p:stCondLst>
                                  <p:childTnLst>
                                    <p:cmd type="call" cmd="playFrom(0.0)">
                                      <p:cBhvr>
                                        <p:cTn id="133" dur="2889" fill="hold"/>
                                        <p:tgtEl>
                                          <p:spTgt spid="2"/>
                                        </p:tgtEl>
                                      </p:cBhvr>
                                    </p:cmd>
                                  </p:childTnLst>
                                </p:cTn>
                              </p:par>
                            </p:childTnLst>
                          </p:cTn>
                        </p:par>
                      </p:childTnLst>
                    </p:cTn>
                  </p:par>
                </p:childTnLst>
              </p:cTn>
              <p:nextCondLst>
                <p:cond evt="onClick" delay="0">
                  <p:tgtEl>
                    <p:spTgt spid="22"/>
                  </p:tgtEl>
                </p:cond>
              </p:nextCondLst>
            </p:seq>
            <p:seq concurrent="1" nextAc="seek">
              <p:cTn id="134" restart="whenNotActive" fill="hold" evtFilter="cancelBubble" nodeType="interactiveSeq">
                <p:stCondLst>
                  <p:cond evt="onClick" delay="0">
                    <p:tgtEl>
                      <p:spTgt spid="18"/>
                    </p:tgtEl>
                  </p:cond>
                </p:stCondLst>
                <p:endSync evt="end" delay="0">
                  <p:rtn val="all"/>
                </p:endSync>
                <p:childTnLst>
                  <p:par>
                    <p:cTn id="135" fill="hold">
                      <p:stCondLst>
                        <p:cond delay="0"/>
                      </p:stCondLst>
                      <p:childTnLst>
                        <p:par>
                          <p:cTn id="136" fill="hold">
                            <p:stCondLst>
                              <p:cond delay="0"/>
                            </p:stCondLst>
                            <p:childTnLst>
                              <p:par>
                                <p:cTn id="137" presetID="3" presetClass="emph" presetSubtype="2" fill="hold" grpId="0" nodeType="clickEffect">
                                  <p:stCondLst>
                                    <p:cond delay="0"/>
                                  </p:stCondLst>
                                  <p:childTnLst>
                                    <p:animClr clrSpc="rgb" dir="cw">
                                      <p:cBhvr override="childStyle">
                                        <p:cTn id="138" dur="2000" fill="hold"/>
                                        <p:tgtEl>
                                          <p:spTgt spid="18"/>
                                        </p:tgtEl>
                                        <p:attrNameLst>
                                          <p:attrName>style.color</p:attrName>
                                        </p:attrNameLst>
                                      </p:cBhvr>
                                      <p:to>
                                        <a:srgbClr val="FFFFFF"/>
                                      </p:to>
                                    </p:animClr>
                                  </p:childTnLst>
                                </p:cTn>
                              </p:par>
                              <p:par>
                                <p:cTn id="139" presetID="1" presetClass="mediacall" presetSubtype="0" fill="hold" nodeType="withEffect">
                                  <p:stCondLst>
                                    <p:cond delay="0"/>
                                  </p:stCondLst>
                                  <p:childTnLst>
                                    <p:cmd type="call" cmd="playFrom(0.0)">
                                      <p:cBhvr>
                                        <p:cTn id="140" dur="3353" fill="hold"/>
                                        <p:tgtEl>
                                          <p:spTgt spid="3"/>
                                        </p:tgtEl>
                                      </p:cBhvr>
                                    </p:cmd>
                                  </p:childTnLst>
                                </p:cTn>
                              </p:par>
                            </p:childTnLst>
                          </p:cTn>
                        </p:par>
                      </p:childTnLst>
                    </p:cTn>
                  </p:par>
                </p:childTnLst>
              </p:cTn>
              <p:nextCondLst>
                <p:cond evt="onClick" delay="0">
                  <p:tgtEl>
                    <p:spTgt spid="18"/>
                  </p:tgtEl>
                </p:cond>
              </p:nextCondLst>
            </p:seq>
            <p:seq concurrent="1" nextAc="seek">
              <p:cTn id="141" restart="whenNotActive" fill="hold" evtFilter="cancelBubble" nodeType="interactiveSeq">
                <p:stCondLst>
                  <p:cond evt="onClick" delay="0">
                    <p:tgtEl>
                      <p:spTgt spid="19"/>
                    </p:tgtEl>
                  </p:cond>
                </p:stCondLst>
                <p:endSync evt="end" delay="0">
                  <p:rtn val="all"/>
                </p:endSync>
                <p:childTnLst>
                  <p:par>
                    <p:cTn id="142" fill="hold">
                      <p:stCondLst>
                        <p:cond delay="0"/>
                      </p:stCondLst>
                      <p:childTnLst>
                        <p:par>
                          <p:cTn id="143" fill="hold">
                            <p:stCondLst>
                              <p:cond delay="0"/>
                            </p:stCondLst>
                            <p:childTnLst>
                              <p:par>
                                <p:cTn id="144" presetID="3" presetClass="emph" presetSubtype="2" fill="hold" grpId="0" nodeType="clickEffect">
                                  <p:stCondLst>
                                    <p:cond delay="0"/>
                                  </p:stCondLst>
                                  <p:childTnLst>
                                    <p:animClr clrSpc="rgb" dir="cw">
                                      <p:cBhvr override="childStyle">
                                        <p:cTn id="145" dur="2000" fill="hold"/>
                                        <p:tgtEl>
                                          <p:spTgt spid="19"/>
                                        </p:tgtEl>
                                        <p:attrNameLst>
                                          <p:attrName>style.color</p:attrName>
                                        </p:attrNameLst>
                                      </p:cBhvr>
                                      <p:to>
                                        <a:srgbClr val="FFFFFF"/>
                                      </p:to>
                                    </p:animClr>
                                  </p:childTnLst>
                                </p:cTn>
                              </p:par>
                              <p:par>
                                <p:cTn id="146" presetID="1" presetClass="mediacall" presetSubtype="0" fill="hold" nodeType="withEffect">
                                  <p:stCondLst>
                                    <p:cond delay="0"/>
                                  </p:stCondLst>
                                  <p:childTnLst>
                                    <p:cmd type="call" cmd="playFrom(0.0)">
                                      <p:cBhvr>
                                        <p:cTn id="147" dur="1694" fill="hold"/>
                                        <p:tgtEl>
                                          <p:spTgt spid="48"/>
                                        </p:tgtEl>
                                      </p:cBhvr>
                                    </p:cmd>
                                  </p:childTnLst>
                                </p:cTn>
                              </p:par>
                            </p:childTnLst>
                          </p:cTn>
                        </p:par>
                      </p:childTnLst>
                    </p:cTn>
                  </p:par>
                </p:childTnLst>
              </p:cTn>
              <p:nextCondLst>
                <p:cond evt="onClick" delay="0">
                  <p:tgtEl>
                    <p:spTgt spid="19"/>
                  </p:tgtEl>
                </p:cond>
              </p:nextCondLst>
            </p:seq>
            <p:seq concurrent="1" nextAc="seek">
              <p:cTn id="148" restart="whenNotActive" fill="hold" evtFilter="cancelBubble" nodeType="interactiveSeq">
                <p:stCondLst>
                  <p:cond evt="onClick" delay="0">
                    <p:tgtEl>
                      <p:spTgt spid="25"/>
                    </p:tgtEl>
                  </p:cond>
                </p:stCondLst>
                <p:endSync evt="end" delay="0">
                  <p:rtn val="all"/>
                </p:endSync>
                <p:childTnLst>
                  <p:par>
                    <p:cTn id="149" fill="hold">
                      <p:stCondLst>
                        <p:cond delay="0"/>
                      </p:stCondLst>
                      <p:childTnLst>
                        <p:par>
                          <p:cTn id="150" fill="hold">
                            <p:stCondLst>
                              <p:cond delay="0"/>
                            </p:stCondLst>
                            <p:childTnLst>
                              <p:par>
                                <p:cTn id="151" presetID="3" presetClass="emph" presetSubtype="2" fill="hold" grpId="0" nodeType="clickEffect">
                                  <p:stCondLst>
                                    <p:cond delay="0"/>
                                  </p:stCondLst>
                                  <p:childTnLst>
                                    <p:animClr clrSpc="rgb" dir="cw">
                                      <p:cBhvr override="childStyle">
                                        <p:cTn id="152" dur="2000" fill="hold"/>
                                        <p:tgtEl>
                                          <p:spTgt spid="25"/>
                                        </p:tgtEl>
                                        <p:attrNameLst>
                                          <p:attrName>style.color</p:attrName>
                                        </p:attrNameLst>
                                      </p:cBhvr>
                                      <p:to>
                                        <a:srgbClr val="FFFFFF"/>
                                      </p:to>
                                    </p:animClr>
                                  </p:childTnLst>
                                </p:cTn>
                              </p:par>
                              <p:par>
                                <p:cTn id="153" presetID="1" presetClass="mediacall" presetSubtype="0" fill="hold" nodeType="withEffect">
                                  <p:stCondLst>
                                    <p:cond delay="0"/>
                                  </p:stCondLst>
                                  <p:childTnLst>
                                    <p:cmd type="call" cmd="playFrom(0.0)">
                                      <p:cBhvr>
                                        <p:cTn id="154" dur="2308" fill="hold"/>
                                        <p:tgtEl>
                                          <p:spTgt spid="49"/>
                                        </p:tgtEl>
                                      </p:cBhvr>
                                    </p:cmd>
                                  </p:childTnLst>
                                </p:cTn>
                              </p:par>
                            </p:childTnLst>
                          </p:cTn>
                        </p:par>
                      </p:childTnLst>
                    </p:cTn>
                  </p:par>
                </p:childTnLst>
              </p:cTn>
              <p:nextCondLst>
                <p:cond evt="onClick" delay="0">
                  <p:tgtEl>
                    <p:spTgt spid="25"/>
                  </p:tgtEl>
                </p:cond>
              </p:nextCondLst>
            </p:seq>
            <p:seq concurrent="1" nextAc="seek">
              <p:cTn id="155" restart="whenNotActive" fill="hold" evtFilter="cancelBubble" nodeType="interactiveSeq">
                <p:stCondLst>
                  <p:cond evt="onClick" delay="0">
                    <p:tgtEl>
                      <p:spTgt spid="26"/>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childTnLst>
                                    <p:animClr clrSpc="rgb" dir="cw">
                                      <p:cBhvr override="childStyle">
                                        <p:cTn id="159" dur="2000" fill="hold"/>
                                        <p:tgtEl>
                                          <p:spTgt spid="26"/>
                                        </p:tgtEl>
                                        <p:attrNameLst>
                                          <p:attrName>style.color</p:attrName>
                                        </p:attrNameLst>
                                      </p:cBhvr>
                                      <p:to>
                                        <a:srgbClr val="FFFFFF"/>
                                      </p:to>
                                    </p:animClr>
                                  </p:childTnLst>
                                </p:cTn>
                              </p:par>
                              <p:par>
                                <p:cTn id="160" presetID="1" presetClass="mediacall" presetSubtype="0" fill="hold" nodeType="withEffect">
                                  <p:stCondLst>
                                    <p:cond delay="0"/>
                                  </p:stCondLst>
                                  <p:childTnLst>
                                    <p:cmd type="call" cmd="playFrom(0.0)">
                                      <p:cBhvr>
                                        <p:cTn id="161" dur="2842" fill="hold"/>
                                        <p:tgtEl>
                                          <p:spTgt spid="50"/>
                                        </p:tgtEl>
                                      </p:cBhvr>
                                    </p:cmd>
                                  </p:childTnLst>
                                </p:cTn>
                              </p:par>
                            </p:childTnLst>
                          </p:cTn>
                        </p:par>
                      </p:childTnLst>
                    </p:cTn>
                  </p:par>
                </p:childTnLst>
              </p:cTn>
              <p:nextCondLst>
                <p:cond evt="onClick" delay="0">
                  <p:tgtEl>
                    <p:spTgt spid="26"/>
                  </p:tgtEl>
                </p:cond>
              </p:nextCondLst>
            </p:seq>
            <p:seq concurrent="1" nextAc="seek">
              <p:cTn id="162" restart="whenNotActive" fill="hold" evtFilter="cancelBubble" nodeType="interactiveSeq">
                <p:stCondLst>
                  <p:cond evt="onClick" delay="0">
                    <p:tgtEl>
                      <p:spTgt spid="27"/>
                    </p:tgtEl>
                  </p:cond>
                </p:stCondLst>
                <p:endSync evt="end" delay="0">
                  <p:rtn val="all"/>
                </p:endSync>
                <p:childTnLst>
                  <p:par>
                    <p:cTn id="163" fill="hold">
                      <p:stCondLst>
                        <p:cond delay="0"/>
                      </p:stCondLst>
                      <p:childTnLst>
                        <p:par>
                          <p:cTn id="164" fill="hold">
                            <p:stCondLst>
                              <p:cond delay="0"/>
                            </p:stCondLst>
                            <p:childTnLst>
                              <p:par>
                                <p:cTn id="165" presetID="3" presetClass="emph" presetSubtype="2" fill="hold" grpId="0" nodeType="clickEffect">
                                  <p:stCondLst>
                                    <p:cond delay="0"/>
                                  </p:stCondLst>
                                  <p:childTnLst>
                                    <p:animClr clrSpc="rgb" dir="cw">
                                      <p:cBhvr override="childStyle">
                                        <p:cTn id="166" dur="2000" fill="hold"/>
                                        <p:tgtEl>
                                          <p:spTgt spid="27"/>
                                        </p:tgtEl>
                                        <p:attrNameLst>
                                          <p:attrName>style.color</p:attrName>
                                        </p:attrNameLst>
                                      </p:cBhvr>
                                      <p:to>
                                        <a:srgbClr val="FFFFFF"/>
                                      </p:to>
                                    </p:animClr>
                                  </p:childTnLst>
                                </p:cTn>
                              </p:par>
                              <p:par>
                                <p:cTn id="167" presetID="1" presetClass="mediacall" presetSubtype="0" fill="hold" nodeType="withEffect">
                                  <p:stCondLst>
                                    <p:cond delay="0"/>
                                  </p:stCondLst>
                                  <p:childTnLst>
                                    <p:cmd type="call" cmd="playFrom(0.0)">
                                      <p:cBhvr>
                                        <p:cTn id="168" dur="2564" fill="hold"/>
                                        <p:tgtEl>
                                          <p:spTgt spid="51"/>
                                        </p:tgtEl>
                                      </p:cBhvr>
                                    </p:cmd>
                                  </p:childTnLst>
                                </p:cTn>
                              </p:par>
                            </p:childTnLst>
                          </p:cTn>
                        </p:par>
                      </p:childTnLst>
                    </p:cTn>
                  </p:par>
                </p:childTnLst>
              </p:cTn>
              <p:nextCondLst>
                <p:cond evt="onClick" delay="0">
                  <p:tgtEl>
                    <p:spTgt spid="27"/>
                  </p:tgtEl>
                </p:cond>
              </p:nextCondLst>
            </p:seq>
            <p:seq concurrent="1" nextAc="seek">
              <p:cTn id="169" restart="whenNotActive" fill="hold" evtFilter="cancelBubble" nodeType="interactiveSeq">
                <p:stCondLst>
                  <p:cond evt="onClick" delay="0">
                    <p:tgtEl>
                      <p:spTgt spid="23"/>
                    </p:tgtEl>
                  </p:cond>
                </p:stCondLst>
                <p:endSync evt="end" delay="0">
                  <p:rtn val="all"/>
                </p:endSync>
                <p:childTnLst>
                  <p:par>
                    <p:cTn id="170" fill="hold">
                      <p:stCondLst>
                        <p:cond delay="0"/>
                      </p:stCondLst>
                      <p:childTnLst>
                        <p:par>
                          <p:cTn id="171" fill="hold">
                            <p:stCondLst>
                              <p:cond delay="0"/>
                            </p:stCondLst>
                            <p:childTnLst>
                              <p:par>
                                <p:cTn id="172" presetID="3" presetClass="emph" presetSubtype="2" fill="hold" grpId="0" nodeType="clickEffect">
                                  <p:stCondLst>
                                    <p:cond delay="0"/>
                                  </p:stCondLst>
                                  <p:childTnLst>
                                    <p:animClr clrSpc="rgb" dir="cw">
                                      <p:cBhvr override="childStyle">
                                        <p:cTn id="173" dur="2000" fill="hold"/>
                                        <p:tgtEl>
                                          <p:spTgt spid="23"/>
                                        </p:tgtEl>
                                        <p:attrNameLst>
                                          <p:attrName>style.color</p:attrName>
                                        </p:attrNameLst>
                                      </p:cBhvr>
                                      <p:to>
                                        <a:srgbClr val="FFFFFF"/>
                                      </p:to>
                                    </p:animClr>
                                  </p:childTnLst>
                                </p:cTn>
                              </p:par>
                              <p:par>
                                <p:cTn id="174" presetID="1" presetClass="mediacall" presetSubtype="0" fill="hold" nodeType="withEffect">
                                  <p:stCondLst>
                                    <p:cond delay="0"/>
                                  </p:stCondLst>
                                  <p:childTnLst>
                                    <p:cmd type="call" cmd="playFrom(0.0)">
                                      <p:cBhvr>
                                        <p:cTn id="175" dur="2657" fill="hold"/>
                                        <p:tgtEl>
                                          <p:spTgt spid="52"/>
                                        </p:tgtEl>
                                      </p:cBhvr>
                                    </p:cmd>
                                  </p:childTnLst>
                                </p:cTn>
                              </p:par>
                            </p:childTnLst>
                          </p:cTn>
                        </p:par>
                      </p:childTnLst>
                    </p:cTn>
                  </p:par>
                </p:childTnLst>
              </p:cTn>
              <p:nextCondLst>
                <p:cond evt="onClick" delay="0">
                  <p:tgtEl>
                    <p:spTgt spid="23"/>
                  </p:tgtEl>
                </p:cond>
              </p:nextCondLst>
            </p:seq>
            <p:seq concurrent="1" nextAc="seek">
              <p:cTn id="176" restart="whenNotActive" fill="hold" evtFilter="cancelBubble" nodeType="interactiveSeq">
                <p:stCondLst>
                  <p:cond evt="onClick" delay="0">
                    <p:tgtEl>
                      <p:spTgt spid="24"/>
                    </p:tgtEl>
                  </p:cond>
                </p:stCondLst>
                <p:endSync evt="end" delay="0">
                  <p:rtn val="all"/>
                </p:endSync>
                <p:childTnLst>
                  <p:par>
                    <p:cTn id="177" fill="hold">
                      <p:stCondLst>
                        <p:cond delay="0"/>
                      </p:stCondLst>
                      <p:childTnLst>
                        <p:par>
                          <p:cTn id="178" fill="hold">
                            <p:stCondLst>
                              <p:cond delay="0"/>
                            </p:stCondLst>
                            <p:childTnLst>
                              <p:par>
                                <p:cTn id="179" presetID="3" presetClass="emph" presetSubtype="2" fill="hold" grpId="0" nodeType="clickEffect">
                                  <p:stCondLst>
                                    <p:cond delay="0"/>
                                  </p:stCondLst>
                                  <p:childTnLst>
                                    <p:animClr clrSpc="rgb" dir="cw">
                                      <p:cBhvr override="childStyle">
                                        <p:cTn id="180" dur="2000" fill="hold"/>
                                        <p:tgtEl>
                                          <p:spTgt spid="24"/>
                                        </p:tgtEl>
                                        <p:attrNameLst>
                                          <p:attrName>style.color</p:attrName>
                                        </p:attrNameLst>
                                      </p:cBhvr>
                                      <p:to>
                                        <a:srgbClr val="FFFFFF"/>
                                      </p:to>
                                    </p:animClr>
                                  </p:childTnLst>
                                </p:cTn>
                              </p:par>
                              <p:par>
                                <p:cTn id="181" presetID="1" presetClass="mediacall" presetSubtype="0" fill="hold" nodeType="withEffect">
                                  <p:stCondLst>
                                    <p:cond delay="0"/>
                                  </p:stCondLst>
                                  <p:childTnLst>
                                    <p:cmd type="call" cmd="playFrom(0.0)">
                                      <p:cBhvr>
                                        <p:cTn id="182" dur="2239" fill="hold"/>
                                        <p:tgtEl>
                                          <p:spTgt spid="53"/>
                                        </p:tgtEl>
                                      </p:cBhvr>
                                    </p:cmd>
                                  </p:childTnLst>
                                </p:cTn>
                              </p:par>
                            </p:childTnLst>
                          </p:cTn>
                        </p:par>
                      </p:childTnLst>
                    </p:cTn>
                  </p:par>
                </p:childTnLst>
              </p:cTn>
              <p:nextCondLst>
                <p:cond evt="onClick" delay="0">
                  <p:tgtEl>
                    <p:spTgt spid="24"/>
                  </p:tgtEl>
                </p:cond>
              </p:nextCondLst>
            </p:seq>
            <p:seq concurrent="1" nextAc="seek">
              <p:cTn id="183" restart="whenNotActive" fill="hold" evtFilter="cancelBubble" nodeType="interactiveSeq">
                <p:stCondLst>
                  <p:cond evt="onClick" delay="0">
                    <p:tgtEl>
                      <p:spTgt spid="20"/>
                    </p:tgtEl>
                  </p:cond>
                </p:stCondLst>
                <p:endSync evt="end" delay="0">
                  <p:rtn val="all"/>
                </p:endSync>
                <p:childTnLst>
                  <p:par>
                    <p:cTn id="184" fill="hold">
                      <p:stCondLst>
                        <p:cond delay="0"/>
                      </p:stCondLst>
                      <p:childTnLst>
                        <p:par>
                          <p:cTn id="185" fill="hold">
                            <p:stCondLst>
                              <p:cond delay="0"/>
                            </p:stCondLst>
                            <p:childTnLst>
                              <p:par>
                                <p:cTn id="186" presetID="3" presetClass="emph" presetSubtype="2" fill="hold" grpId="0" nodeType="clickEffect">
                                  <p:stCondLst>
                                    <p:cond delay="0"/>
                                  </p:stCondLst>
                                  <p:childTnLst>
                                    <p:animClr clrSpc="rgb" dir="cw">
                                      <p:cBhvr override="childStyle">
                                        <p:cTn id="187" dur="2000" fill="hold"/>
                                        <p:tgtEl>
                                          <p:spTgt spid="20"/>
                                        </p:tgtEl>
                                        <p:attrNameLst>
                                          <p:attrName>style.color</p:attrName>
                                        </p:attrNameLst>
                                      </p:cBhvr>
                                      <p:to>
                                        <a:srgbClr val="FFFFFF"/>
                                      </p:to>
                                    </p:animClr>
                                  </p:childTnLst>
                                </p:cTn>
                              </p:par>
                              <p:par>
                                <p:cTn id="188" presetID="1" presetClass="mediacall" presetSubtype="0" fill="hold" nodeType="withEffect">
                                  <p:stCondLst>
                                    <p:cond delay="0"/>
                                  </p:stCondLst>
                                  <p:childTnLst>
                                    <p:cmd type="call" cmd="playFrom(0.0)">
                                      <p:cBhvr>
                                        <p:cTn id="189" dur="2424" fill="hold"/>
                                        <p:tgtEl>
                                          <p:spTgt spid="54"/>
                                        </p:tgtEl>
                                      </p:cBhvr>
                                    </p:cmd>
                                  </p:childTnLst>
                                </p:cTn>
                              </p:par>
                            </p:childTnLst>
                          </p:cTn>
                        </p:par>
                      </p:childTnLst>
                    </p:cTn>
                  </p:par>
                </p:childTnLst>
              </p:cTn>
              <p:nextCondLst>
                <p:cond evt="onClick" delay="0">
                  <p:tgtEl>
                    <p:spTgt spid="20"/>
                  </p:tgtEl>
                </p:cond>
              </p:nextCondLst>
            </p:seq>
            <p:seq concurrent="1" nextAc="seek">
              <p:cTn id="190" restart="whenNotActive" fill="hold" evtFilter="cancelBubble" nodeType="interactiveSeq">
                <p:stCondLst>
                  <p:cond evt="onClick" delay="0">
                    <p:tgtEl>
                      <p:spTgt spid="29"/>
                    </p:tgtEl>
                  </p:cond>
                </p:stCondLst>
                <p:endSync evt="end" delay="0">
                  <p:rtn val="all"/>
                </p:endSync>
                <p:childTnLst>
                  <p:par>
                    <p:cTn id="191" fill="hold">
                      <p:stCondLst>
                        <p:cond delay="0"/>
                      </p:stCondLst>
                      <p:childTnLst>
                        <p:par>
                          <p:cTn id="192" fill="hold">
                            <p:stCondLst>
                              <p:cond delay="0"/>
                            </p:stCondLst>
                            <p:childTnLst>
                              <p:par>
                                <p:cTn id="193" presetID="3" presetClass="emph" presetSubtype="2" fill="hold" grpId="0" nodeType="clickEffect">
                                  <p:stCondLst>
                                    <p:cond delay="0"/>
                                  </p:stCondLst>
                                  <p:childTnLst>
                                    <p:animClr clrSpc="rgb" dir="cw">
                                      <p:cBhvr override="childStyle">
                                        <p:cTn id="194" dur="2000" fill="hold"/>
                                        <p:tgtEl>
                                          <p:spTgt spid="29"/>
                                        </p:tgtEl>
                                        <p:attrNameLst>
                                          <p:attrName>style.color</p:attrName>
                                        </p:attrNameLst>
                                      </p:cBhvr>
                                      <p:to>
                                        <a:srgbClr val="FFFFFF"/>
                                      </p:to>
                                    </p:animClr>
                                  </p:childTnLst>
                                </p:cTn>
                              </p:par>
                              <p:par>
                                <p:cTn id="195" presetID="1" presetClass="mediacall" presetSubtype="0" fill="hold" nodeType="withEffect">
                                  <p:stCondLst>
                                    <p:cond delay="0"/>
                                  </p:stCondLst>
                                  <p:childTnLst>
                                    <p:cmd type="call" cmd="playFrom(0.0)">
                                      <p:cBhvr>
                                        <p:cTn id="196" dur="2610" fill="hold"/>
                                        <p:tgtEl>
                                          <p:spTgt spid="55"/>
                                        </p:tgtEl>
                                      </p:cBhvr>
                                    </p:cmd>
                                  </p:childTnLst>
                                </p:cTn>
                              </p:par>
                            </p:childTnLst>
                          </p:cTn>
                        </p:par>
                      </p:childTnLst>
                    </p:cTn>
                  </p:par>
                </p:childTnLst>
              </p:cTn>
              <p:nextCondLst>
                <p:cond evt="onClick" delay="0">
                  <p:tgtEl>
                    <p:spTgt spid="29"/>
                  </p:tgtEl>
                </p:cond>
              </p:nextCondLst>
            </p:seq>
            <p:seq concurrent="1" nextAc="seek">
              <p:cTn id="197" restart="whenNotActive" fill="hold" evtFilter="cancelBubble" nodeType="interactiveSeq">
                <p:stCondLst>
                  <p:cond evt="onClick" delay="0">
                    <p:tgtEl>
                      <p:spTgt spid="30"/>
                    </p:tgtEl>
                  </p:cond>
                </p:stCondLst>
                <p:endSync evt="end" delay="0">
                  <p:rtn val="all"/>
                </p:endSync>
                <p:childTnLst>
                  <p:par>
                    <p:cTn id="198" fill="hold">
                      <p:stCondLst>
                        <p:cond delay="0"/>
                      </p:stCondLst>
                      <p:childTnLst>
                        <p:par>
                          <p:cTn id="199" fill="hold">
                            <p:stCondLst>
                              <p:cond delay="0"/>
                            </p:stCondLst>
                            <p:childTnLst>
                              <p:par>
                                <p:cTn id="200" presetID="3" presetClass="emph" presetSubtype="2" fill="hold" grpId="0" nodeType="clickEffect">
                                  <p:stCondLst>
                                    <p:cond delay="0"/>
                                  </p:stCondLst>
                                  <p:childTnLst>
                                    <p:animClr clrSpc="rgb" dir="cw">
                                      <p:cBhvr override="childStyle">
                                        <p:cTn id="201" dur="2000" fill="hold"/>
                                        <p:tgtEl>
                                          <p:spTgt spid="30"/>
                                        </p:tgtEl>
                                        <p:attrNameLst>
                                          <p:attrName>style.color</p:attrName>
                                        </p:attrNameLst>
                                      </p:cBhvr>
                                      <p:to>
                                        <a:srgbClr val="FFFFFF"/>
                                      </p:to>
                                    </p:animClr>
                                  </p:childTnLst>
                                </p:cTn>
                              </p:par>
                              <p:par>
                                <p:cTn id="202" presetID="1" presetClass="mediacall" presetSubtype="0" fill="hold" nodeType="withEffect">
                                  <p:stCondLst>
                                    <p:cond delay="0"/>
                                  </p:stCondLst>
                                  <p:childTnLst>
                                    <p:cmd type="call" cmd="playFrom(0.0)">
                                      <p:cBhvr>
                                        <p:cTn id="203" dur="2448" fill="hold"/>
                                        <p:tgtEl>
                                          <p:spTgt spid="56"/>
                                        </p:tgtEl>
                                      </p:cBhvr>
                                    </p:cmd>
                                  </p:childTnLst>
                                </p:cTn>
                              </p:par>
                            </p:childTnLst>
                          </p:cTn>
                        </p:par>
                      </p:childTnLst>
                    </p:cTn>
                  </p:par>
                </p:childTnLst>
              </p:cTn>
              <p:nextCondLst>
                <p:cond evt="onClick" delay="0">
                  <p:tgtEl>
                    <p:spTgt spid="30"/>
                  </p:tgtEl>
                </p:cond>
              </p:nextCondLst>
            </p:seq>
            <p:seq concurrent="1" nextAc="seek">
              <p:cTn id="204" restart="whenNotActive" fill="hold" evtFilter="cancelBubble" nodeType="interactiveSeq">
                <p:stCondLst>
                  <p:cond evt="onClick" delay="0">
                    <p:tgtEl>
                      <p:spTgt spid="31"/>
                    </p:tgtEl>
                  </p:cond>
                </p:stCondLst>
                <p:endSync evt="end" delay="0">
                  <p:rtn val="all"/>
                </p:endSync>
                <p:childTnLst>
                  <p:par>
                    <p:cTn id="205" fill="hold">
                      <p:stCondLst>
                        <p:cond delay="0"/>
                      </p:stCondLst>
                      <p:childTnLst>
                        <p:par>
                          <p:cTn id="206" fill="hold">
                            <p:stCondLst>
                              <p:cond delay="0"/>
                            </p:stCondLst>
                            <p:childTnLst>
                              <p:par>
                                <p:cTn id="207" presetID="3" presetClass="emph" presetSubtype="2" fill="hold" grpId="0" nodeType="clickEffect">
                                  <p:stCondLst>
                                    <p:cond delay="0"/>
                                  </p:stCondLst>
                                  <p:childTnLst>
                                    <p:animClr clrSpc="rgb" dir="cw">
                                      <p:cBhvr override="childStyle">
                                        <p:cTn id="208" dur="2000" fill="hold"/>
                                        <p:tgtEl>
                                          <p:spTgt spid="31"/>
                                        </p:tgtEl>
                                        <p:attrNameLst>
                                          <p:attrName>style.color</p:attrName>
                                        </p:attrNameLst>
                                      </p:cBhvr>
                                      <p:to>
                                        <a:srgbClr val="FFFFFF"/>
                                      </p:to>
                                    </p:animClr>
                                  </p:childTnLst>
                                </p:cTn>
                              </p:par>
                              <p:par>
                                <p:cTn id="209" presetID="1" presetClass="mediacall" presetSubtype="0" fill="hold" nodeType="withEffect">
                                  <p:stCondLst>
                                    <p:cond delay="0"/>
                                  </p:stCondLst>
                                  <p:childTnLst>
                                    <p:cmd type="call" cmd="playFrom(0.0)">
                                      <p:cBhvr>
                                        <p:cTn id="210" dur="2889" fill="hold"/>
                                        <p:tgtEl>
                                          <p:spTgt spid="57"/>
                                        </p:tgtEl>
                                      </p:cBhvr>
                                    </p:cmd>
                                  </p:childTnLst>
                                </p:cTn>
                              </p:par>
                            </p:childTnLst>
                          </p:cTn>
                        </p:par>
                      </p:childTnLst>
                    </p:cTn>
                  </p:par>
                </p:childTnLst>
              </p:cTn>
              <p:nextCondLst>
                <p:cond evt="onClick" delay="0">
                  <p:tgtEl>
                    <p:spTgt spid="31"/>
                  </p:tgtEl>
                </p:cond>
              </p:nextCondLst>
            </p:seq>
            <p:seq concurrent="1" nextAc="seek">
              <p:cTn id="211" restart="whenNotActive" fill="hold" evtFilter="cancelBubble" nodeType="interactiveSeq">
                <p:stCondLst>
                  <p:cond evt="onClick" delay="0">
                    <p:tgtEl>
                      <p:spTgt spid="28"/>
                    </p:tgtEl>
                  </p:cond>
                </p:stCondLst>
                <p:endSync evt="end" delay="0">
                  <p:rtn val="all"/>
                </p:endSync>
                <p:childTnLst>
                  <p:par>
                    <p:cTn id="212" fill="hold">
                      <p:stCondLst>
                        <p:cond delay="0"/>
                      </p:stCondLst>
                      <p:childTnLst>
                        <p:par>
                          <p:cTn id="213" fill="hold">
                            <p:stCondLst>
                              <p:cond delay="0"/>
                            </p:stCondLst>
                            <p:childTnLst>
                              <p:par>
                                <p:cTn id="214" presetID="3" presetClass="emph" presetSubtype="2" fill="hold" grpId="0" nodeType="clickEffect">
                                  <p:stCondLst>
                                    <p:cond delay="0"/>
                                  </p:stCondLst>
                                  <p:childTnLst>
                                    <p:animClr clrSpc="rgb" dir="cw">
                                      <p:cBhvr override="childStyle">
                                        <p:cTn id="215" dur="2000" fill="hold"/>
                                        <p:tgtEl>
                                          <p:spTgt spid="28"/>
                                        </p:tgtEl>
                                        <p:attrNameLst>
                                          <p:attrName>style.color</p:attrName>
                                        </p:attrNameLst>
                                      </p:cBhvr>
                                      <p:to>
                                        <a:srgbClr val="FFFFFF"/>
                                      </p:to>
                                    </p:animClr>
                                  </p:childTnLst>
                                </p:cTn>
                              </p:par>
                              <p:par>
                                <p:cTn id="216" presetID="1" presetClass="mediacall" presetSubtype="0" fill="hold" nodeType="withEffect">
                                  <p:stCondLst>
                                    <p:cond delay="0"/>
                                  </p:stCondLst>
                                  <p:childTnLst>
                                    <p:cmd type="call" cmd="playFrom(0.0)">
                                      <p:cBhvr>
                                        <p:cTn id="217" dur="2610" fill="hold"/>
                                        <p:tgtEl>
                                          <p:spTgt spid="58"/>
                                        </p:tgtEl>
                                      </p:cBhvr>
                                    </p:cmd>
                                  </p:childTnLst>
                                </p:cTn>
                              </p:par>
                            </p:childTnLst>
                          </p:cTn>
                        </p:par>
                      </p:childTnLst>
                    </p:cTn>
                  </p:par>
                </p:childTnLst>
              </p:cTn>
              <p:nextCondLst>
                <p:cond evt="onClick" delay="0">
                  <p:tgtEl>
                    <p:spTgt spid="28"/>
                  </p:tgtEl>
                </p:cond>
              </p:nextCondLst>
            </p:seq>
            <p:seq concurrent="1" nextAc="seek">
              <p:cTn id="218" restart="whenNotActive" fill="hold" evtFilter="cancelBubble" nodeType="interactiveSeq">
                <p:stCondLst>
                  <p:cond evt="onClick" delay="0">
                    <p:tgtEl>
                      <p:spTgt spid="61"/>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childTnLst>
                                    <p:animClr clrSpc="rgb" dir="cw">
                                      <p:cBhvr override="childStyle">
                                        <p:cTn id="222" dur="2000" fill="hold"/>
                                        <p:tgtEl>
                                          <p:spTgt spid="61"/>
                                        </p:tgtEl>
                                        <p:attrNameLst>
                                          <p:attrName>style.color</p:attrName>
                                        </p:attrNameLst>
                                      </p:cBhvr>
                                      <p:to>
                                        <a:srgbClr val="FFFFFF"/>
                                      </p:to>
                                    </p:animClr>
                                  </p:childTnLst>
                                </p:cTn>
                              </p:par>
                              <p:par>
                                <p:cTn id="223" presetID="1" presetClass="mediacall" presetSubtype="0" fill="hold" nodeType="withEffect">
                                  <p:stCondLst>
                                    <p:cond delay="0"/>
                                  </p:stCondLst>
                                  <p:childTnLst>
                                    <p:cmd type="call" cmd="playFrom(0.0)">
                                      <p:cBhvr>
                                        <p:cTn id="224" dur="3260" fill="hold"/>
                                        <p:tgtEl>
                                          <p:spTgt spid="62"/>
                                        </p:tgtEl>
                                      </p:cBhvr>
                                    </p:cmd>
                                  </p:childTnLst>
                                </p:cTn>
                              </p:par>
                            </p:childTnLst>
                          </p:cTn>
                        </p:par>
                      </p:childTnLst>
                    </p:cTn>
                  </p:par>
                </p:childTnLst>
              </p:cTn>
              <p:nextCondLst>
                <p:cond evt="onClick" delay="0">
                  <p:tgtEl>
                    <p:spTgt spid="61"/>
                  </p:tgtEl>
                </p:cond>
              </p:nextCondLst>
            </p:seq>
            <p:audio>
              <p:cMediaNode vol="80000">
                <p:cTn id="225" fill="hold" display="0">
                  <p:stCondLst>
                    <p:cond delay="indefinite"/>
                  </p:stCondLst>
                  <p:endCondLst>
                    <p:cond evt="onStopAudio" delay="0">
                      <p:tgtEl>
                        <p:sldTgt/>
                      </p:tgtEl>
                    </p:cond>
                  </p:endCondLst>
                </p:cTn>
                <p:tgtEl>
                  <p:spTgt spid="62"/>
                </p:tgtEl>
              </p:cMediaNode>
            </p:audio>
          </p:childTnLst>
        </p:cTn>
      </p:par>
    </p:tnLst>
    <p:bldLst>
      <p:bldP spid="4" grpId="0"/>
      <p:bldP spid="5" grpId="0"/>
      <p:bldP spid="6" grpId="0"/>
      <p:bldP spid="7" grpId="0"/>
      <p:bldP spid="8" grpId="0"/>
      <p:bldP spid="9" grpId="0"/>
      <p:bldP spid="10" grpId="0"/>
      <p:bldP spid="11" grpId="0"/>
      <p:bldP spid="12" grpId="0"/>
      <p:bldP spid="13" grpId="0"/>
      <p:bldP spid="14"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61"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TotalTime>
  <Words>735</Words>
  <Application>Microsoft Office PowerPoint</Application>
  <PresentationFormat>شاشة عريضة</PresentationFormat>
  <Paragraphs>465</Paragraphs>
  <Slides>12</Slides>
  <Notes>0</Notes>
  <HiddenSlides>0</HiddenSlides>
  <MMClips>32</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12</vt:i4>
      </vt:variant>
    </vt:vector>
  </HeadingPairs>
  <TitlesOfParts>
    <vt:vector size="17" baseType="lpstr">
      <vt:lpstr>Arial</vt:lpstr>
      <vt:lpstr>Calibri</vt:lpstr>
      <vt:lpstr>Calibri Light</vt:lpstr>
      <vt:lpstr>Traditional Arabic</vt:lpstr>
      <vt:lpstr>نسق Office</vt:lpstr>
      <vt:lpstr>صَيْدُ السَّمَكِ (صوت الفتحة) 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17</cp:revision>
  <dcterms:created xsi:type="dcterms:W3CDTF">2020-11-14T08:02:52Z</dcterms:created>
  <dcterms:modified xsi:type="dcterms:W3CDTF">2020-12-24T04:34:50Z</dcterms:modified>
</cp:coreProperties>
</file>