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5" r:id="rId6"/>
    <p:sldId id="284" r:id="rId7"/>
    <p:sldId id="286" r:id="rId8"/>
    <p:sldId id="287" r:id="rId9"/>
    <p:sldId id="288" r:id="rId10"/>
    <p:sldId id="289" r:id="rId11"/>
    <p:sldId id="275" r:id="rId12"/>
    <p:sldId id="290" r:id="rId13"/>
    <p:sldId id="291" r:id="rId14"/>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6" d="100"/>
          <a:sy n="66" d="100"/>
        </p:scale>
        <p:origin x="228" y="6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12/26/2020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slide" Target="slide5.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slide" Target="slide9.xml"/><Relationship Id="rId4" Type="http://schemas.openxmlformats.org/officeDocument/2006/relationships/slide" Target="slide12.xml"/><Relationship Id="rId9" Type="http://schemas.openxmlformats.org/officeDocument/2006/relationships/image" Target="../media/image5.png"/><Relationship Id="rId1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png"/><Relationship Id="rId2" Type="http://schemas.microsoft.com/office/2007/relationships/media" Target="../media/media1.mp3"/><Relationship Id="rId16" Type="http://schemas.openxmlformats.org/officeDocument/2006/relationships/image" Target="../media/image18.png"/><Relationship Id="rId1" Type="http://schemas.openxmlformats.org/officeDocument/2006/relationships/audio" Target="NULL" TargetMode="External"/><Relationship Id="rId6" Type="http://schemas.openxmlformats.org/officeDocument/2006/relationships/image" Target="../media/image10.png"/><Relationship Id="rId11" Type="http://schemas.microsoft.com/office/2007/relationships/hdphoto" Target="../media/hdphoto1.wdp"/><Relationship Id="rId5" Type="http://schemas.openxmlformats.org/officeDocument/2006/relationships/image" Target="../media/image9.png"/><Relationship Id="rId15" Type="http://schemas.openxmlformats.org/officeDocument/2006/relationships/image" Target="../media/image17.jpg"/><Relationship Id="rId10" Type="http://schemas.openxmlformats.org/officeDocument/2006/relationships/image" Target="../media/image14.png"/><Relationship Id="rId4" Type="http://schemas.openxmlformats.org/officeDocument/2006/relationships/slide" Target="slide2.xml"/><Relationship Id="rId9" Type="http://schemas.openxmlformats.org/officeDocument/2006/relationships/image" Target="../media/image13.png"/><Relationship Id="rId1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png"/><Relationship Id="rId2" Type="http://schemas.microsoft.com/office/2007/relationships/media" Target="../media/media1.mp3"/><Relationship Id="rId16" Type="http://schemas.openxmlformats.org/officeDocument/2006/relationships/image" Target="../media/image19.png"/><Relationship Id="rId1" Type="http://schemas.openxmlformats.org/officeDocument/2006/relationships/audio" Target="NULL" TargetMode="External"/><Relationship Id="rId6" Type="http://schemas.openxmlformats.org/officeDocument/2006/relationships/image" Target="../media/image10.png"/><Relationship Id="rId11" Type="http://schemas.microsoft.com/office/2007/relationships/hdphoto" Target="../media/hdphoto1.wdp"/><Relationship Id="rId5" Type="http://schemas.openxmlformats.org/officeDocument/2006/relationships/image" Target="../media/image9.png"/><Relationship Id="rId15" Type="http://schemas.openxmlformats.org/officeDocument/2006/relationships/image" Target="../media/image17.jpg"/><Relationship Id="rId10" Type="http://schemas.openxmlformats.org/officeDocument/2006/relationships/image" Target="../media/image14.png"/><Relationship Id="rId4" Type="http://schemas.openxmlformats.org/officeDocument/2006/relationships/slide" Target="slide2.xml"/><Relationship Id="rId9" Type="http://schemas.openxmlformats.org/officeDocument/2006/relationships/image" Target="../media/image13.png"/><Relationship Id="rId1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png"/><Relationship Id="rId2" Type="http://schemas.microsoft.com/office/2007/relationships/media" Target="../media/media1.mp3"/><Relationship Id="rId16" Type="http://schemas.openxmlformats.org/officeDocument/2006/relationships/image" Target="../media/image18.png"/><Relationship Id="rId1" Type="http://schemas.openxmlformats.org/officeDocument/2006/relationships/audio" Target="NULL" TargetMode="External"/><Relationship Id="rId6" Type="http://schemas.openxmlformats.org/officeDocument/2006/relationships/image" Target="../media/image10.png"/><Relationship Id="rId11" Type="http://schemas.microsoft.com/office/2007/relationships/hdphoto" Target="../media/hdphoto1.wdp"/><Relationship Id="rId5" Type="http://schemas.openxmlformats.org/officeDocument/2006/relationships/image" Target="../media/image9.png"/><Relationship Id="rId15" Type="http://schemas.openxmlformats.org/officeDocument/2006/relationships/image" Target="../media/image17.jpg"/><Relationship Id="rId10" Type="http://schemas.openxmlformats.org/officeDocument/2006/relationships/image" Target="../media/image14.png"/><Relationship Id="rId4" Type="http://schemas.openxmlformats.org/officeDocument/2006/relationships/slide" Target="slide2.xml"/><Relationship Id="rId9" Type="http://schemas.openxmlformats.org/officeDocument/2006/relationships/image" Target="../media/image13.png"/><Relationship Id="rId1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png"/><Relationship Id="rId2" Type="http://schemas.microsoft.com/office/2007/relationships/media" Target="../media/media1.mp3"/><Relationship Id="rId16" Type="http://schemas.openxmlformats.org/officeDocument/2006/relationships/image" Target="../media/image19.png"/><Relationship Id="rId1" Type="http://schemas.openxmlformats.org/officeDocument/2006/relationships/audio" Target="NULL" TargetMode="External"/><Relationship Id="rId6" Type="http://schemas.openxmlformats.org/officeDocument/2006/relationships/image" Target="../media/image10.png"/><Relationship Id="rId11" Type="http://schemas.microsoft.com/office/2007/relationships/hdphoto" Target="../media/hdphoto1.wdp"/><Relationship Id="rId5" Type="http://schemas.openxmlformats.org/officeDocument/2006/relationships/image" Target="../media/image9.png"/><Relationship Id="rId15" Type="http://schemas.openxmlformats.org/officeDocument/2006/relationships/image" Target="../media/image17.jpg"/><Relationship Id="rId10" Type="http://schemas.openxmlformats.org/officeDocument/2006/relationships/image" Target="../media/image14.png"/><Relationship Id="rId4" Type="http://schemas.openxmlformats.org/officeDocument/2006/relationships/slide" Target="slide2.xml"/><Relationship Id="rId9" Type="http://schemas.openxmlformats.org/officeDocument/2006/relationships/image" Target="../media/image13.png"/><Relationship Id="rId1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slide" Target="slide2.xml"/><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microsoft.com/office/2007/relationships/media" Target="../media/media8.m4a"/><Relationship Id="rId13" Type="http://schemas.openxmlformats.org/officeDocument/2006/relationships/slide" Target="slide2.xml"/><Relationship Id="rId3" Type="http://schemas.microsoft.com/office/2007/relationships/media" Target="../media/media3.m4a"/><Relationship Id="rId7" Type="http://schemas.microsoft.com/office/2007/relationships/media" Target="../media/media7.m4a"/><Relationship Id="rId12" Type="http://schemas.openxmlformats.org/officeDocument/2006/relationships/image" Target="../media/image10.png"/><Relationship Id="rId2" Type="http://schemas.microsoft.com/office/2007/relationships/media" Target="../media/media2.m4a"/><Relationship Id="rId1" Type="http://schemas.openxmlformats.org/officeDocument/2006/relationships/audio" Target="NULL" TargetMode="External"/><Relationship Id="rId6" Type="http://schemas.microsoft.com/office/2007/relationships/media" Target="../media/media6.m4a"/><Relationship Id="rId11" Type="http://schemas.openxmlformats.org/officeDocument/2006/relationships/image" Target="../media/image18.png"/><Relationship Id="rId5" Type="http://schemas.microsoft.com/office/2007/relationships/media" Target="../media/media5.m4a"/><Relationship Id="rId10" Type="http://schemas.openxmlformats.org/officeDocument/2006/relationships/slideLayout" Target="../slideLayouts/slideLayout7.xml"/><Relationship Id="rId4" Type="http://schemas.microsoft.com/office/2007/relationships/media" Target="../media/media4.m4a"/><Relationship Id="rId9" Type="http://schemas.microsoft.com/office/2007/relationships/media" Target="../media/media9.m4a"/><Relationship Id="rId1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11.m4a"/><Relationship Id="rId7" Type="http://schemas.openxmlformats.org/officeDocument/2006/relationships/image" Target="../media/image19.pn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slideLayout" Target="../slideLayouts/slideLayout7.xml"/><Relationship Id="rId5" Type="http://schemas.microsoft.com/office/2007/relationships/media" Target="../media/media13.m4a"/><Relationship Id="rId10" Type="http://schemas.openxmlformats.org/officeDocument/2006/relationships/image" Target="../media/image9.png"/><Relationship Id="rId4" Type="http://schemas.microsoft.com/office/2007/relationships/media" Target="../media/media12.m4a"/><Relationship Id="rId9"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(صوت الفتحة)</a:t>
            </a:r>
            <a:br>
              <a:rPr lang="ar-OM" sz="16600" b="1" dirty="0">
                <a:ln>
                  <a:solidFill>
                    <a:schemeClr val="tx1"/>
                  </a:solidFill>
                </a:ln>
                <a:solidFill>
                  <a:schemeClr val="accent4"/>
                </a:solidFill>
                <a:effectLst>
                  <a:glow rad="228600">
                    <a:schemeClr val="accent2">
                      <a:satMod val="175000"/>
                      <a:alpha val="40000"/>
                    </a:schemeClr>
                  </a:glow>
                </a:effectLst>
              </a:rPr>
            </a:b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
        <p:nvSpPr>
          <p:cNvPr id="5" name="مربع نص 4">
            <a:extLst>
              <a:ext uri="{FF2B5EF4-FFF2-40B4-BE49-F238E27FC236}">
                <a16:creationId xmlns:a16="http://schemas.microsoft.com/office/drawing/2014/main" id="{7552C203-6EB4-441E-AEF3-F389664FF1A0}"/>
              </a:ext>
            </a:extLst>
          </p:cNvPr>
          <p:cNvSpPr txBox="1"/>
          <p:nvPr/>
        </p:nvSpPr>
        <p:spPr>
          <a:xfrm>
            <a:off x="5544457" y="3234024"/>
            <a:ext cx="870857" cy="1569660"/>
          </a:xfrm>
          <a:prstGeom prst="rect">
            <a:avLst/>
          </a:prstGeom>
          <a:noFill/>
        </p:spPr>
        <p:txBody>
          <a:bodyPr wrap="square">
            <a:spAutoFit/>
          </a:bodyPr>
          <a:lstStyle/>
          <a:p>
            <a:r>
              <a:rPr lang="ar-OM" sz="9600" b="1">
                <a:ln>
                  <a:solidFill>
                    <a:schemeClr val="tx1"/>
                  </a:solidFill>
                </a:ln>
                <a:solidFill>
                  <a:schemeClr val="bg1"/>
                </a:solidFill>
                <a:effectLst>
                  <a:glow rad="228600">
                    <a:schemeClr val="accent2">
                      <a:satMod val="175000"/>
                      <a:alpha val="40000"/>
                    </a:schemeClr>
                  </a:glow>
                </a:effectLst>
              </a:rPr>
              <a:t>٣</a:t>
            </a:r>
            <a:endParaRPr lang="en-US" dirty="0"/>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0827" y="3833494"/>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66873" y="2298146"/>
            <a:ext cx="2237379" cy="1666671"/>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7454" y="0"/>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5042" y="-1"/>
            <a:ext cx="2405276" cy="2650629"/>
          </a:xfrm>
          <a:prstGeom prst="rect">
            <a:avLst/>
          </a:prstGeom>
        </p:spPr>
      </p:pic>
      <p:pic>
        <p:nvPicPr>
          <p:cNvPr id="45" name="صورة 44">
            <a:hlinkClick r:id="rId10"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3754" y="2882058"/>
            <a:ext cx="2419000" cy="2650629"/>
          </a:xfrm>
          <a:prstGeom prst="rect">
            <a:avLst/>
          </a:prstGeom>
        </p:spPr>
      </p:pic>
      <p:pic>
        <p:nvPicPr>
          <p:cNvPr id="47" name="صورة 46">
            <a:hlinkClick r:id="rId12"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84159" y="2882058"/>
            <a:ext cx="2405851" cy="2650629"/>
          </a:xfrm>
          <a:prstGeom prst="rect">
            <a:avLst/>
          </a:prstGeom>
        </p:spPr>
      </p:pic>
      <p:pic>
        <p:nvPicPr>
          <p:cNvPr id="10" name="صورة 9">
            <a:hlinkClick r:id="rId14" action="ppaction://hlinksldjump"/>
            <a:extLst>
              <a:ext uri="{FF2B5EF4-FFF2-40B4-BE49-F238E27FC236}">
                <a16:creationId xmlns:a16="http://schemas.microsoft.com/office/drawing/2014/main" id="{D8F323D2-52C6-4AA3-AB78-638408C7AF15}"/>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358652" y="2298145"/>
            <a:ext cx="2200408" cy="1666671"/>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8D5237FC-8519-433D-A3DE-460B6A5BF9CC}"/>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50" name="شكل حر: شكل 49">
            <a:extLst>
              <a:ext uri="{FF2B5EF4-FFF2-40B4-BE49-F238E27FC236}">
                <a16:creationId xmlns:a16="http://schemas.microsoft.com/office/drawing/2014/main" id="{8536476C-7853-4E16-BE7F-253A2D6D4818}"/>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51" name="شكل حر: شكل 50">
            <a:extLst>
              <a:ext uri="{FF2B5EF4-FFF2-40B4-BE49-F238E27FC236}">
                <a16:creationId xmlns:a16="http://schemas.microsoft.com/office/drawing/2014/main" id="{9623C067-801E-4634-B115-37FBE74E61E8}"/>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52" name="شكل حر: شكل 51">
            <a:extLst>
              <a:ext uri="{FF2B5EF4-FFF2-40B4-BE49-F238E27FC236}">
                <a16:creationId xmlns:a16="http://schemas.microsoft.com/office/drawing/2014/main" id="{09C888BC-599A-4F7A-8B20-E6559909006E}"/>
              </a:ext>
            </a:extLst>
          </p:cNvPr>
          <p:cNvSpPr/>
          <p:nvPr/>
        </p:nvSpPr>
        <p:spPr>
          <a:xfrm flipH="1">
            <a:off x="12458699" y="452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53" name="شكل حر: شكل 52">
            <a:extLst>
              <a:ext uri="{FF2B5EF4-FFF2-40B4-BE49-F238E27FC236}">
                <a16:creationId xmlns:a16="http://schemas.microsoft.com/office/drawing/2014/main" id="{A8C0F610-1B9D-44B4-BF06-1E2B8C43E42A}"/>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54" name="شكل حر: شكل 53">
            <a:extLst>
              <a:ext uri="{FF2B5EF4-FFF2-40B4-BE49-F238E27FC236}">
                <a16:creationId xmlns:a16="http://schemas.microsoft.com/office/drawing/2014/main" id="{6E6A3F53-BEA7-47E9-BBF3-141C249EEFFA}"/>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55" name="شكل حر: شكل 54">
            <a:extLst>
              <a:ext uri="{FF2B5EF4-FFF2-40B4-BE49-F238E27FC236}">
                <a16:creationId xmlns:a16="http://schemas.microsoft.com/office/drawing/2014/main" id="{1A475E7D-FE74-414B-A3C1-FA75A9824C23}"/>
              </a:ext>
            </a:extLst>
          </p:cNvPr>
          <p:cNvSpPr/>
          <p:nvPr/>
        </p:nvSpPr>
        <p:spPr>
          <a:xfrm flipH="1">
            <a:off x="12458699" y="9703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56" name="شكل حر: شكل 55">
            <a:extLst>
              <a:ext uri="{FF2B5EF4-FFF2-40B4-BE49-F238E27FC236}">
                <a16:creationId xmlns:a16="http://schemas.microsoft.com/office/drawing/2014/main" id="{8A432CF5-7109-4EE5-937E-600F00F6A150}"/>
              </a:ext>
            </a:extLst>
          </p:cNvPr>
          <p:cNvSpPr/>
          <p:nvPr/>
        </p:nvSpPr>
        <p:spPr>
          <a:xfrm flipH="1">
            <a:off x="12458699" y="9703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57" name="شكل حر: شكل 56">
            <a:extLst>
              <a:ext uri="{FF2B5EF4-FFF2-40B4-BE49-F238E27FC236}">
                <a16:creationId xmlns:a16="http://schemas.microsoft.com/office/drawing/2014/main" id="{0FAE8EB2-292D-4D1D-BDCA-1A1B2F1C6C19}"/>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58" name="شكل حر: شكل 57">
            <a:extLst>
              <a:ext uri="{FF2B5EF4-FFF2-40B4-BE49-F238E27FC236}">
                <a16:creationId xmlns:a16="http://schemas.microsoft.com/office/drawing/2014/main" id="{827C7B3B-780A-47AD-A108-DE89FEBAD001}"/>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59" name="شكل حر: شكل 58">
            <a:extLst>
              <a:ext uri="{FF2B5EF4-FFF2-40B4-BE49-F238E27FC236}">
                <a16:creationId xmlns:a16="http://schemas.microsoft.com/office/drawing/2014/main" id="{96A2589D-C3B0-42BC-B0E8-6594C58A5C63}"/>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60" name="شكل حر: شكل 59">
            <a:extLst>
              <a:ext uri="{FF2B5EF4-FFF2-40B4-BE49-F238E27FC236}">
                <a16:creationId xmlns:a16="http://schemas.microsoft.com/office/drawing/2014/main" id="{16482325-21AA-4653-BFEB-4F4C5A1D6DE2}"/>
              </a:ext>
            </a:extLst>
          </p:cNvPr>
          <p:cNvSpPr/>
          <p:nvPr/>
        </p:nvSpPr>
        <p:spPr>
          <a:xfrm>
            <a:off x="-3020613" y="19371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61" name="شكل حر: شكل 60">
            <a:extLst>
              <a:ext uri="{FF2B5EF4-FFF2-40B4-BE49-F238E27FC236}">
                <a16:creationId xmlns:a16="http://schemas.microsoft.com/office/drawing/2014/main" id="{AE6797FB-B738-4C30-BDCD-1307BD6EE24E}"/>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62" name="شكل حر: شكل 61">
            <a:extLst>
              <a:ext uri="{FF2B5EF4-FFF2-40B4-BE49-F238E27FC236}">
                <a16:creationId xmlns:a16="http://schemas.microsoft.com/office/drawing/2014/main" id="{4C0C6D05-C265-4093-8670-F9B09CC956ED}"/>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63" name="شكل حر: شكل 62">
            <a:extLst>
              <a:ext uri="{FF2B5EF4-FFF2-40B4-BE49-F238E27FC236}">
                <a16:creationId xmlns:a16="http://schemas.microsoft.com/office/drawing/2014/main" id="{0F83E8BC-1372-4C74-AEB5-6191D383E244}"/>
              </a:ext>
            </a:extLst>
          </p:cNvPr>
          <p:cNvSpPr/>
          <p:nvPr/>
        </p:nvSpPr>
        <p:spPr>
          <a:xfrm>
            <a:off x="-3020613" y="19371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64" name="شكل حر: شكل 63">
            <a:extLst>
              <a:ext uri="{FF2B5EF4-FFF2-40B4-BE49-F238E27FC236}">
                <a16:creationId xmlns:a16="http://schemas.microsoft.com/office/drawing/2014/main" id="{56057C61-0DF5-4FF1-B3F7-E790C78B968F}"/>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65" name="شكل حر: شكل 64">
            <a:extLst>
              <a:ext uri="{FF2B5EF4-FFF2-40B4-BE49-F238E27FC236}">
                <a16:creationId xmlns:a16="http://schemas.microsoft.com/office/drawing/2014/main" id="{13AE032D-AECF-4AEF-8914-BD4C73DC6446}"/>
              </a:ext>
            </a:extLst>
          </p:cNvPr>
          <p:cNvSpPr/>
          <p:nvPr/>
        </p:nvSpPr>
        <p:spPr>
          <a:xfrm flipH="1">
            <a:off x="12458699" y="28205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66" name="شكل حر: شكل 65">
            <a:extLst>
              <a:ext uri="{FF2B5EF4-FFF2-40B4-BE49-F238E27FC236}">
                <a16:creationId xmlns:a16="http://schemas.microsoft.com/office/drawing/2014/main" id="{6051834A-C664-457B-9F4B-54A76A7BAF5F}"/>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67" name="شكل حر: شكل 66">
            <a:extLst>
              <a:ext uri="{FF2B5EF4-FFF2-40B4-BE49-F238E27FC236}">
                <a16:creationId xmlns:a16="http://schemas.microsoft.com/office/drawing/2014/main" id="{EAFD8CAB-C1EF-4B9C-96DD-56244515F221}"/>
              </a:ext>
            </a:extLst>
          </p:cNvPr>
          <p:cNvSpPr/>
          <p:nvPr/>
        </p:nvSpPr>
        <p:spPr>
          <a:xfrm flipH="1">
            <a:off x="12458699" y="28205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68" name="شكل حر: شكل 67">
            <a:extLst>
              <a:ext uri="{FF2B5EF4-FFF2-40B4-BE49-F238E27FC236}">
                <a16:creationId xmlns:a16="http://schemas.microsoft.com/office/drawing/2014/main" id="{81FBA723-FBE0-4EA1-B97B-1B2FFAC6E5CD}"/>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74" name="شكل حر: شكل 73">
            <a:extLst>
              <a:ext uri="{FF2B5EF4-FFF2-40B4-BE49-F238E27FC236}">
                <a16:creationId xmlns:a16="http://schemas.microsoft.com/office/drawing/2014/main" id="{A6E32E53-8F3C-4F81-9579-86A8CE6D1639}"/>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75" name="شكل حر: شكل 74">
            <a:extLst>
              <a:ext uri="{FF2B5EF4-FFF2-40B4-BE49-F238E27FC236}">
                <a16:creationId xmlns:a16="http://schemas.microsoft.com/office/drawing/2014/main" id="{FB3D006F-4F30-477C-8928-760B0266F22B}"/>
              </a:ext>
            </a:extLst>
          </p:cNvPr>
          <p:cNvSpPr/>
          <p:nvPr/>
        </p:nvSpPr>
        <p:spPr>
          <a:xfrm flipH="1">
            <a:off x="12458699" y="37457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76" name="شكل حر: شكل 75">
            <a:extLst>
              <a:ext uri="{FF2B5EF4-FFF2-40B4-BE49-F238E27FC236}">
                <a16:creationId xmlns:a16="http://schemas.microsoft.com/office/drawing/2014/main" id="{6B30D5E4-79F3-48CC-A22E-6291040C67A2}"/>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77" name="شكل حر: شكل 76">
            <a:extLst>
              <a:ext uri="{FF2B5EF4-FFF2-40B4-BE49-F238E27FC236}">
                <a16:creationId xmlns:a16="http://schemas.microsoft.com/office/drawing/2014/main" id="{F4DA7A2B-394A-4CF8-B4CD-ECCBEEE6F4AB}"/>
              </a:ext>
            </a:extLst>
          </p:cNvPr>
          <p:cNvSpPr/>
          <p:nvPr/>
        </p:nvSpPr>
        <p:spPr>
          <a:xfrm flipH="1">
            <a:off x="12458699" y="37457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وَرَعَ</a:t>
            </a:r>
            <a:endParaRPr lang="en-US" sz="8800" b="1" kern="1200">
              <a:ln w="22225">
                <a:solidFill>
                  <a:schemeClr val="bg1"/>
                </a:solidFill>
                <a:prstDash val="solid"/>
              </a:ln>
              <a:solidFill>
                <a:srgbClr val="002060"/>
              </a:solidFill>
            </a:endParaRPr>
          </a:p>
        </p:txBody>
      </p:sp>
      <p:sp>
        <p:nvSpPr>
          <p:cNvPr id="78" name="شكل حر: شكل 77">
            <a:extLst>
              <a:ext uri="{FF2B5EF4-FFF2-40B4-BE49-F238E27FC236}">
                <a16:creationId xmlns:a16="http://schemas.microsoft.com/office/drawing/2014/main" id="{41CBBD3A-C120-459F-97C4-178B86184AA6}"/>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
        <p:nvSpPr>
          <p:cNvPr id="79" name="شكل حر: شكل 78">
            <a:extLst>
              <a:ext uri="{FF2B5EF4-FFF2-40B4-BE49-F238E27FC236}">
                <a16:creationId xmlns:a16="http://schemas.microsoft.com/office/drawing/2014/main" id="{6D91AF75-B28C-4A98-8B7D-FCF18BC7B83B}"/>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80" name="شكل حر: شكل 79">
            <a:extLst>
              <a:ext uri="{FF2B5EF4-FFF2-40B4-BE49-F238E27FC236}">
                <a16:creationId xmlns:a16="http://schemas.microsoft.com/office/drawing/2014/main" id="{3E3B5CCC-B92C-430A-B407-6DE3B2B9B652}"/>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81" name="شكل حر: شكل 80">
            <a:extLst>
              <a:ext uri="{FF2B5EF4-FFF2-40B4-BE49-F238E27FC236}">
                <a16:creationId xmlns:a16="http://schemas.microsoft.com/office/drawing/2014/main" id="{19B10D86-5499-444F-9E79-8516BB557BB5}"/>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82" name="شكل حر: شكل 81">
            <a:extLst>
              <a:ext uri="{FF2B5EF4-FFF2-40B4-BE49-F238E27FC236}">
                <a16:creationId xmlns:a16="http://schemas.microsoft.com/office/drawing/2014/main" id="{EA2A9D50-EA12-4CBF-A0CB-01F3A1B5116D}"/>
              </a:ext>
            </a:extLst>
          </p:cNvPr>
          <p:cNvSpPr/>
          <p:nvPr/>
        </p:nvSpPr>
        <p:spPr>
          <a:xfrm flipH="1">
            <a:off x="12611099" y="1976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83" name="شكل حر: شكل 82">
            <a:extLst>
              <a:ext uri="{FF2B5EF4-FFF2-40B4-BE49-F238E27FC236}">
                <a16:creationId xmlns:a16="http://schemas.microsoft.com/office/drawing/2014/main" id="{F589ADAA-4255-4D32-B91D-895FC1D0EF25}"/>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84" name="شكل حر: شكل 83">
            <a:extLst>
              <a:ext uri="{FF2B5EF4-FFF2-40B4-BE49-F238E27FC236}">
                <a16:creationId xmlns:a16="http://schemas.microsoft.com/office/drawing/2014/main" id="{03B2D9AE-4092-4E52-88BE-DDCB708A6165}"/>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85" name="شكل حر: شكل 84">
            <a:extLst>
              <a:ext uri="{FF2B5EF4-FFF2-40B4-BE49-F238E27FC236}">
                <a16:creationId xmlns:a16="http://schemas.microsoft.com/office/drawing/2014/main" id="{7D7475C6-4462-4C40-8747-CA2FCD71E991}"/>
              </a:ext>
            </a:extLst>
          </p:cNvPr>
          <p:cNvSpPr/>
          <p:nvPr/>
        </p:nvSpPr>
        <p:spPr>
          <a:xfrm flipH="1">
            <a:off x="12611099" y="11227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86" name="شكل حر: شكل 85">
            <a:extLst>
              <a:ext uri="{FF2B5EF4-FFF2-40B4-BE49-F238E27FC236}">
                <a16:creationId xmlns:a16="http://schemas.microsoft.com/office/drawing/2014/main" id="{F62B7609-0E2E-497A-AF3B-798E0E047E37}"/>
              </a:ext>
            </a:extLst>
          </p:cNvPr>
          <p:cNvSpPr/>
          <p:nvPr/>
        </p:nvSpPr>
        <p:spPr>
          <a:xfrm flipH="1">
            <a:off x="12611099" y="11227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87" name="شكل حر: شكل 86">
            <a:extLst>
              <a:ext uri="{FF2B5EF4-FFF2-40B4-BE49-F238E27FC236}">
                <a16:creationId xmlns:a16="http://schemas.microsoft.com/office/drawing/2014/main" id="{4E8421A4-713E-433B-9CA4-C84E3F8D409E}"/>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88" name="شكل حر: شكل 87">
            <a:extLst>
              <a:ext uri="{FF2B5EF4-FFF2-40B4-BE49-F238E27FC236}">
                <a16:creationId xmlns:a16="http://schemas.microsoft.com/office/drawing/2014/main" id="{18B9013D-49F7-457F-A75E-9FC5E96DA0E4}"/>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89" name="شكل حر: شكل 88">
            <a:extLst>
              <a:ext uri="{FF2B5EF4-FFF2-40B4-BE49-F238E27FC236}">
                <a16:creationId xmlns:a16="http://schemas.microsoft.com/office/drawing/2014/main" id="{E9E899A6-F74C-48E4-93AA-3E4229A4AEDF}"/>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90" name="شكل حر: شكل 89">
            <a:extLst>
              <a:ext uri="{FF2B5EF4-FFF2-40B4-BE49-F238E27FC236}">
                <a16:creationId xmlns:a16="http://schemas.microsoft.com/office/drawing/2014/main" id="{FE7DC238-2BD5-438D-B6F6-E03150C79822}"/>
              </a:ext>
            </a:extLst>
          </p:cNvPr>
          <p:cNvSpPr/>
          <p:nvPr/>
        </p:nvSpPr>
        <p:spPr>
          <a:xfrm>
            <a:off x="-2868213" y="20895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91" name="شكل حر: شكل 90">
            <a:extLst>
              <a:ext uri="{FF2B5EF4-FFF2-40B4-BE49-F238E27FC236}">
                <a16:creationId xmlns:a16="http://schemas.microsoft.com/office/drawing/2014/main" id="{F1BC0CA7-68DB-4FDC-87C5-22D9BA3EA654}"/>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92" name="شكل حر: شكل 91">
            <a:extLst>
              <a:ext uri="{FF2B5EF4-FFF2-40B4-BE49-F238E27FC236}">
                <a16:creationId xmlns:a16="http://schemas.microsoft.com/office/drawing/2014/main" id="{224DD0C7-C765-45A0-B91A-EF66961E2A15}"/>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93" name="شكل حر: شكل 92">
            <a:extLst>
              <a:ext uri="{FF2B5EF4-FFF2-40B4-BE49-F238E27FC236}">
                <a16:creationId xmlns:a16="http://schemas.microsoft.com/office/drawing/2014/main" id="{DD2B4271-C364-4CDB-BED5-CD31B1466332}"/>
              </a:ext>
            </a:extLst>
          </p:cNvPr>
          <p:cNvSpPr/>
          <p:nvPr/>
        </p:nvSpPr>
        <p:spPr>
          <a:xfrm>
            <a:off x="-2868213" y="20895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94" name="شكل حر: شكل 93">
            <a:extLst>
              <a:ext uri="{FF2B5EF4-FFF2-40B4-BE49-F238E27FC236}">
                <a16:creationId xmlns:a16="http://schemas.microsoft.com/office/drawing/2014/main" id="{18AA4240-9A0D-4389-B970-7B90A8FF4D84}"/>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95" name="شكل حر: شكل 94">
            <a:extLst>
              <a:ext uri="{FF2B5EF4-FFF2-40B4-BE49-F238E27FC236}">
                <a16:creationId xmlns:a16="http://schemas.microsoft.com/office/drawing/2014/main" id="{71ABAB72-A305-4C6A-B49B-D33213A3919B}"/>
              </a:ext>
            </a:extLst>
          </p:cNvPr>
          <p:cNvSpPr/>
          <p:nvPr/>
        </p:nvSpPr>
        <p:spPr>
          <a:xfrm flipH="1">
            <a:off x="12611099" y="29729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96" name="شكل حر: شكل 95">
            <a:extLst>
              <a:ext uri="{FF2B5EF4-FFF2-40B4-BE49-F238E27FC236}">
                <a16:creationId xmlns:a16="http://schemas.microsoft.com/office/drawing/2014/main" id="{4BFF613F-F3C0-483B-A1D7-22D0FFFCCA42}"/>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97" name="شكل حر: شكل 96">
            <a:extLst>
              <a:ext uri="{FF2B5EF4-FFF2-40B4-BE49-F238E27FC236}">
                <a16:creationId xmlns:a16="http://schemas.microsoft.com/office/drawing/2014/main" id="{2B23703F-3CD9-482D-80ED-54B40327B600}"/>
              </a:ext>
            </a:extLst>
          </p:cNvPr>
          <p:cNvSpPr/>
          <p:nvPr/>
        </p:nvSpPr>
        <p:spPr>
          <a:xfrm flipH="1">
            <a:off x="12611099" y="29729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98" name="شكل حر: شكل 97">
            <a:extLst>
              <a:ext uri="{FF2B5EF4-FFF2-40B4-BE49-F238E27FC236}">
                <a16:creationId xmlns:a16="http://schemas.microsoft.com/office/drawing/2014/main" id="{E7DDC931-B373-45D6-90CB-6A2473A6B719}"/>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99" name="شكل حر: شكل 98">
            <a:extLst>
              <a:ext uri="{FF2B5EF4-FFF2-40B4-BE49-F238E27FC236}">
                <a16:creationId xmlns:a16="http://schemas.microsoft.com/office/drawing/2014/main" id="{7D04D638-A661-4C27-A09F-4E889A7E428C}"/>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100" name="شكل حر: شكل 99">
            <a:extLst>
              <a:ext uri="{FF2B5EF4-FFF2-40B4-BE49-F238E27FC236}">
                <a16:creationId xmlns:a16="http://schemas.microsoft.com/office/drawing/2014/main" id="{D2F3DAD2-10DB-4322-A448-69A66881A001}"/>
              </a:ext>
            </a:extLst>
          </p:cNvPr>
          <p:cNvSpPr/>
          <p:nvPr/>
        </p:nvSpPr>
        <p:spPr>
          <a:xfrm flipH="1">
            <a:off x="12611099" y="38981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101" name="شكل حر: شكل 100">
            <a:extLst>
              <a:ext uri="{FF2B5EF4-FFF2-40B4-BE49-F238E27FC236}">
                <a16:creationId xmlns:a16="http://schemas.microsoft.com/office/drawing/2014/main" id="{81289830-31C9-4054-9600-B300E7B5DDC3}"/>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102" name="شكل حر: شكل 101">
            <a:extLst>
              <a:ext uri="{FF2B5EF4-FFF2-40B4-BE49-F238E27FC236}">
                <a16:creationId xmlns:a16="http://schemas.microsoft.com/office/drawing/2014/main" id="{139B33A1-9DA2-4E5A-99EF-A988038F360E}"/>
              </a:ext>
            </a:extLst>
          </p:cNvPr>
          <p:cNvSpPr/>
          <p:nvPr/>
        </p:nvSpPr>
        <p:spPr>
          <a:xfrm flipH="1">
            <a:off x="12611099" y="38981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وَرَعَ</a:t>
            </a:r>
            <a:endParaRPr lang="en-US" sz="8800" b="1" kern="1200">
              <a:ln w="22225">
                <a:solidFill>
                  <a:schemeClr val="bg1"/>
                </a:solidFill>
                <a:prstDash val="solid"/>
              </a:ln>
              <a:solidFill>
                <a:srgbClr val="002060"/>
              </a:solidFill>
            </a:endParaRPr>
          </a:p>
        </p:txBody>
      </p:sp>
      <p:sp>
        <p:nvSpPr>
          <p:cNvPr id="103" name="شكل حر: شكل 102">
            <a:extLst>
              <a:ext uri="{FF2B5EF4-FFF2-40B4-BE49-F238E27FC236}">
                <a16:creationId xmlns:a16="http://schemas.microsoft.com/office/drawing/2014/main" id="{91EAB2D2-A946-40F9-BF4D-23CE886A1784}"/>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
        <p:nvSpPr>
          <p:cNvPr id="104" name="شكل حر: شكل 103">
            <a:extLst>
              <a:ext uri="{FF2B5EF4-FFF2-40B4-BE49-F238E27FC236}">
                <a16:creationId xmlns:a16="http://schemas.microsoft.com/office/drawing/2014/main" id="{788405D5-4306-4DCC-B438-3FC52A755931}"/>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105" name="شكل حر: شكل 104">
            <a:extLst>
              <a:ext uri="{FF2B5EF4-FFF2-40B4-BE49-F238E27FC236}">
                <a16:creationId xmlns:a16="http://schemas.microsoft.com/office/drawing/2014/main" id="{2D11797D-5AE5-44EA-BFB9-C0BDD4E0C2DB}"/>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106" name="شكل حر: شكل 105">
            <a:extLst>
              <a:ext uri="{FF2B5EF4-FFF2-40B4-BE49-F238E27FC236}">
                <a16:creationId xmlns:a16="http://schemas.microsoft.com/office/drawing/2014/main" id="{5F9A15D2-A25D-491B-9281-62797F954283}"/>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107" name="شكل حر: شكل 106">
            <a:extLst>
              <a:ext uri="{FF2B5EF4-FFF2-40B4-BE49-F238E27FC236}">
                <a16:creationId xmlns:a16="http://schemas.microsoft.com/office/drawing/2014/main" id="{389CFC5E-8F13-4DE7-B2F6-D3207D5CBA99}"/>
              </a:ext>
            </a:extLst>
          </p:cNvPr>
          <p:cNvSpPr/>
          <p:nvPr/>
        </p:nvSpPr>
        <p:spPr>
          <a:xfrm flipH="1">
            <a:off x="12763499" y="3500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108" name="شكل حر: شكل 107">
            <a:extLst>
              <a:ext uri="{FF2B5EF4-FFF2-40B4-BE49-F238E27FC236}">
                <a16:creationId xmlns:a16="http://schemas.microsoft.com/office/drawing/2014/main" id="{C2A22E60-C72D-47DF-B2A7-DCB595C54CC4}"/>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109" name="شكل حر: شكل 108">
            <a:extLst>
              <a:ext uri="{FF2B5EF4-FFF2-40B4-BE49-F238E27FC236}">
                <a16:creationId xmlns:a16="http://schemas.microsoft.com/office/drawing/2014/main" id="{3E893314-A534-4272-8935-7B8CA69B2ED6}"/>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110" name="شكل حر: شكل 109">
            <a:extLst>
              <a:ext uri="{FF2B5EF4-FFF2-40B4-BE49-F238E27FC236}">
                <a16:creationId xmlns:a16="http://schemas.microsoft.com/office/drawing/2014/main" id="{303CA981-9845-49A4-9B9B-AE32C5584291}"/>
              </a:ext>
            </a:extLst>
          </p:cNvPr>
          <p:cNvSpPr/>
          <p:nvPr/>
        </p:nvSpPr>
        <p:spPr>
          <a:xfrm flipH="1">
            <a:off x="12763499" y="12751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111" name="شكل حر: شكل 110">
            <a:extLst>
              <a:ext uri="{FF2B5EF4-FFF2-40B4-BE49-F238E27FC236}">
                <a16:creationId xmlns:a16="http://schemas.microsoft.com/office/drawing/2014/main" id="{B9394908-4DB8-4D84-A223-D5F1C9D235A1}"/>
              </a:ext>
            </a:extLst>
          </p:cNvPr>
          <p:cNvSpPr/>
          <p:nvPr/>
        </p:nvSpPr>
        <p:spPr>
          <a:xfrm flipH="1">
            <a:off x="12763499" y="12751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112" name="شكل حر: شكل 111">
            <a:extLst>
              <a:ext uri="{FF2B5EF4-FFF2-40B4-BE49-F238E27FC236}">
                <a16:creationId xmlns:a16="http://schemas.microsoft.com/office/drawing/2014/main" id="{4586884D-ED01-4526-838B-632FC9355846}"/>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113" name="شكل حر: شكل 112">
            <a:extLst>
              <a:ext uri="{FF2B5EF4-FFF2-40B4-BE49-F238E27FC236}">
                <a16:creationId xmlns:a16="http://schemas.microsoft.com/office/drawing/2014/main" id="{3DAFD2D9-EA43-4E2C-9B53-5442ACE15DC1}"/>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114" name="شكل حر: شكل 113">
            <a:extLst>
              <a:ext uri="{FF2B5EF4-FFF2-40B4-BE49-F238E27FC236}">
                <a16:creationId xmlns:a16="http://schemas.microsoft.com/office/drawing/2014/main" id="{3B2D8075-CC50-4556-9699-F7068DA84465}"/>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115" name="شكل حر: شكل 114">
            <a:extLst>
              <a:ext uri="{FF2B5EF4-FFF2-40B4-BE49-F238E27FC236}">
                <a16:creationId xmlns:a16="http://schemas.microsoft.com/office/drawing/2014/main" id="{BA280E5A-9F2B-462B-A328-E6D2891EAEC6}"/>
              </a:ext>
            </a:extLst>
          </p:cNvPr>
          <p:cNvSpPr/>
          <p:nvPr/>
        </p:nvSpPr>
        <p:spPr>
          <a:xfrm>
            <a:off x="-2715813" y="22419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116" name="شكل حر: شكل 115">
            <a:extLst>
              <a:ext uri="{FF2B5EF4-FFF2-40B4-BE49-F238E27FC236}">
                <a16:creationId xmlns:a16="http://schemas.microsoft.com/office/drawing/2014/main" id="{2B7DC3A8-5CE7-4115-B97C-EDCB35A863A7}"/>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117" name="شكل حر: شكل 116">
            <a:extLst>
              <a:ext uri="{FF2B5EF4-FFF2-40B4-BE49-F238E27FC236}">
                <a16:creationId xmlns:a16="http://schemas.microsoft.com/office/drawing/2014/main" id="{7E1997CD-8D29-4061-A05E-BC50D68830B0}"/>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118" name="شكل حر: شكل 117">
            <a:extLst>
              <a:ext uri="{FF2B5EF4-FFF2-40B4-BE49-F238E27FC236}">
                <a16:creationId xmlns:a16="http://schemas.microsoft.com/office/drawing/2014/main" id="{80E85E44-58A0-44C8-9362-9242AD8756BE}"/>
              </a:ext>
            </a:extLst>
          </p:cNvPr>
          <p:cNvSpPr/>
          <p:nvPr/>
        </p:nvSpPr>
        <p:spPr>
          <a:xfrm>
            <a:off x="-2715813" y="22419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119" name="شكل حر: شكل 118">
            <a:extLst>
              <a:ext uri="{FF2B5EF4-FFF2-40B4-BE49-F238E27FC236}">
                <a16:creationId xmlns:a16="http://schemas.microsoft.com/office/drawing/2014/main" id="{2BBB7697-E7FA-41A2-9FE4-2AEC2E8F1D22}"/>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120" name="شكل حر: شكل 119">
            <a:extLst>
              <a:ext uri="{FF2B5EF4-FFF2-40B4-BE49-F238E27FC236}">
                <a16:creationId xmlns:a16="http://schemas.microsoft.com/office/drawing/2014/main" id="{84D3F92A-ACB2-4139-8AAF-B1173D61F5E1}"/>
              </a:ext>
            </a:extLst>
          </p:cNvPr>
          <p:cNvSpPr/>
          <p:nvPr/>
        </p:nvSpPr>
        <p:spPr>
          <a:xfrm flipH="1">
            <a:off x="12763499" y="31253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121" name="شكل حر: شكل 120">
            <a:extLst>
              <a:ext uri="{FF2B5EF4-FFF2-40B4-BE49-F238E27FC236}">
                <a16:creationId xmlns:a16="http://schemas.microsoft.com/office/drawing/2014/main" id="{0EA8A3E3-DC1C-43C0-BD4B-71E0F8CE2849}"/>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122" name="شكل حر: شكل 121">
            <a:extLst>
              <a:ext uri="{FF2B5EF4-FFF2-40B4-BE49-F238E27FC236}">
                <a16:creationId xmlns:a16="http://schemas.microsoft.com/office/drawing/2014/main" id="{EA01F2DE-84AC-4C21-9148-1A1245CB2356}"/>
              </a:ext>
            </a:extLst>
          </p:cNvPr>
          <p:cNvSpPr/>
          <p:nvPr/>
        </p:nvSpPr>
        <p:spPr>
          <a:xfrm flipH="1">
            <a:off x="12763499" y="31253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123" name="شكل حر: شكل 122">
            <a:extLst>
              <a:ext uri="{FF2B5EF4-FFF2-40B4-BE49-F238E27FC236}">
                <a16:creationId xmlns:a16="http://schemas.microsoft.com/office/drawing/2014/main" id="{033DC1B2-97CD-48D7-AB2D-457E42EEE8BA}"/>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124" name="شكل حر: شكل 123">
            <a:extLst>
              <a:ext uri="{FF2B5EF4-FFF2-40B4-BE49-F238E27FC236}">
                <a16:creationId xmlns:a16="http://schemas.microsoft.com/office/drawing/2014/main" id="{5ACED2D4-9C11-4F79-BD4C-F32F083FAC34}"/>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125" name="شكل حر: شكل 124">
            <a:extLst>
              <a:ext uri="{FF2B5EF4-FFF2-40B4-BE49-F238E27FC236}">
                <a16:creationId xmlns:a16="http://schemas.microsoft.com/office/drawing/2014/main" id="{DC3B28F9-28E3-4B81-BDA9-444B7B924FFE}"/>
              </a:ext>
            </a:extLst>
          </p:cNvPr>
          <p:cNvSpPr/>
          <p:nvPr/>
        </p:nvSpPr>
        <p:spPr>
          <a:xfrm flipH="1">
            <a:off x="12763499" y="40505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126" name="شكل حر: شكل 125">
            <a:extLst>
              <a:ext uri="{FF2B5EF4-FFF2-40B4-BE49-F238E27FC236}">
                <a16:creationId xmlns:a16="http://schemas.microsoft.com/office/drawing/2014/main" id="{2AE0EE08-AFF2-45F1-BB08-93EE292F683A}"/>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127" name="شكل حر: شكل 126">
            <a:extLst>
              <a:ext uri="{FF2B5EF4-FFF2-40B4-BE49-F238E27FC236}">
                <a16:creationId xmlns:a16="http://schemas.microsoft.com/office/drawing/2014/main" id="{543863C8-8482-4851-A567-E00BAC0976E1}"/>
              </a:ext>
            </a:extLst>
          </p:cNvPr>
          <p:cNvSpPr/>
          <p:nvPr/>
        </p:nvSpPr>
        <p:spPr>
          <a:xfrm flipH="1">
            <a:off x="12763499" y="40505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وَرَعَ</a:t>
            </a:r>
            <a:endParaRPr lang="en-US" sz="8800" b="1" kern="1200" dirty="0">
              <a:ln w="22225">
                <a:solidFill>
                  <a:schemeClr val="bg1"/>
                </a:solidFill>
                <a:prstDash val="solid"/>
              </a:ln>
              <a:solidFill>
                <a:srgbClr val="002060"/>
              </a:solidFill>
            </a:endParaRPr>
          </a:p>
        </p:txBody>
      </p:sp>
      <p:sp>
        <p:nvSpPr>
          <p:cNvPr id="128" name="شكل حر: شكل 127">
            <a:extLst>
              <a:ext uri="{FF2B5EF4-FFF2-40B4-BE49-F238E27FC236}">
                <a16:creationId xmlns:a16="http://schemas.microsoft.com/office/drawing/2014/main" id="{082250FF-24D6-48DC-9BB5-27BCD63A0955}"/>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4500" fill="hold"/>
                                        <p:tgtEl>
                                          <p:spTgt spid="55"/>
                                        </p:tgtEl>
                                        <p:attrNameLst>
                                          <p:attrName>ppt_x</p:attrName>
                                        </p:attrNameLst>
                                      </p:cBhvr>
                                      <p:tavLst>
                                        <p:tav tm="0">
                                          <p:val>
                                            <p:strVal val="0-#ppt_w/2"/>
                                          </p:val>
                                        </p:tav>
                                        <p:tav tm="100000">
                                          <p:val>
                                            <p:strVal val="#ppt_x"/>
                                          </p:val>
                                        </p:tav>
                                      </p:tavLst>
                                    </p:anim>
                                    <p:anim calcmode="lin" valueType="num">
                                      <p:cBhvr additive="base">
                                        <p:cTn id="12" dur="4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4500" fill="hold"/>
                                        <p:tgtEl>
                                          <p:spTgt spid="58"/>
                                        </p:tgtEl>
                                        <p:attrNameLst>
                                          <p:attrName>ppt_x</p:attrName>
                                        </p:attrNameLst>
                                      </p:cBhvr>
                                      <p:tavLst>
                                        <p:tav tm="0">
                                          <p:val>
                                            <p:strVal val="1+#ppt_w/2"/>
                                          </p:val>
                                        </p:tav>
                                        <p:tav tm="100000">
                                          <p:val>
                                            <p:strVal val="#ppt_x"/>
                                          </p:val>
                                        </p:tav>
                                      </p:tavLst>
                                    </p:anim>
                                    <p:anim calcmode="lin" valueType="num">
                                      <p:cBhvr additive="base">
                                        <p:cTn id="18" dur="4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4500" fill="hold"/>
                                        <p:tgtEl>
                                          <p:spTgt spid="59"/>
                                        </p:tgtEl>
                                        <p:attrNameLst>
                                          <p:attrName>ppt_x</p:attrName>
                                        </p:attrNameLst>
                                      </p:cBhvr>
                                      <p:tavLst>
                                        <p:tav tm="0">
                                          <p:val>
                                            <p:strVal val="0-#ppt_w/2"/>
                                          </p:val>
                                        </p:tav>
                                        <p:tav tm="100000">
                                          <p:val>
                                            <p:strVal val="#ppt_x"/>
                                          </p:val>
                                        </p:tav>
                                      </p:tavLst>
                                    </p:anim>
                                    <p:anim calcmode="lin" valueType="num">
                                      <p:cBhvr additive="base">
                                        <p:cTn id="24" dur="4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4500" fill="hold"/>
                                        <p:tgtEl>
                                          <p:spTgt spid="54"/>
                                        </p:tgtEl>
                                        <p:attrNameLst>
                                          <p:attrName>ppt_x</p:attrName>
                                        </p:attrNameLst>
                                      </p:cBhvr>
                                      <p:tavLst>
                                        <p:tav tm="0">
                                          <p:val>
                                            <p:strVal val="1+#ppt_w/2"/>
                                          </p:val>
                                        </p:tav>
                                        <p:tav tm="100000">
                                          <p:val>
                                            <p:strVal val="#ppt_x"/>
                                          </p:val>
                                        </p:tav>
                                      </p:tavLst>
                                    </p:anim>
                                    <p:anim calcmode="lin" valueType="num">
                                      <p:cBhvr additive="base">
                                        <p:cTn id="30" dur="4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4500" fill="hold"/>
                                        <p:tgtEl>
                                          <p:spTgt spid="63"/>
                                        </p:tgtEl>
                                        <p:attrNameLst>
                                          <p:attrName>ppt_x</p:attrName>
                                        </p:attrNameLst>
                                      </p:cBhvr>
                                      <p:tavLst>
                                        <p:tav tm="0">
                                          <p:val>
                                            <p:strVal val="1+#ppt_w/2"/>
                                          </p:val>
                                        </p:tav>
                                        <p:tav tm="100000">
                                          <p:val>
                                            <p:strVal val="#ppt_x"/>
                                          </p:val>
                                        </p:tav>
                                      </p:tavLst>
                                    </p:anim>
                                    <p:anim calcmode="lin" valueType="num">
                                      <p:cBhvr additive="base">
                                        <p:cTn id="36" dur="4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4500" fill="hold"/>
                                        <p:tgtEl>
                                          <p:spTgt spid="61"/>
                                        </p:tgtEl>
                                        <p:attrNameLst>
                                          <p:attrName>ppt_x</p:attrName>
                                        </p:attrNameLst>
                                      </p:cBhvr>
                                      <p:tavLst>
                                        <p:tav tm="0">
                                          <p:val>
                                            <p:strVal val="0-#ppt_w/2"/>
                                          </p:val>
                                        </p:tav>
                                        <p:tav tm="100000">
                                          <p:val>
                                            <p:strVal val="#ppt_x"/>
                                          </p:val>
                                        </p:tav>
                                      </p:tavLst>
                                    </p:anim>
                                    <p:anim calcmode="lin" valueType="num">
                                      <p:cBhvr additive="base">
                                        <p:cTn id="42" dur="4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4500" fill="hold"/>
                                        <p:tgtEl>
                                          <p:spTgt spid="65"/>
                                        </p:tgtEl>
                                        <p:attrNameLst>
                                          <p:attrName>ppt_x</p:attrName>
                                        </p:attrNameLst>
                                      </p:cBhvr>
                                      <p:tavLst>
                                        <p:tav tm="0">
                                          <p:val>
                                            <p:strVal val="0-#ppt_w/2"/>
                                          </p:val>
                                        </p:tav>
                                        <p:tav tm="100000">
                                          <p:val>
                                            <p:strVal val="#ppt_x"/>
                                          </p:val>
                                        </p:tav>
                                      </p:tavLst>
                                    </p:anim>
                                    <p:anim calcmode="lin" valueType="num">
                                      <p:cBhvr additive="base">
                                        <p:cTn id="48" dur="4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additive="base">
                                        <p:cTn id="53" dur="4500" fill="hold"/>
                                        <p:tgtEl>
                                          <p:spTgt spid="78"/>
                                        </p:tgtEl>
                                        <p:attrNameLst>
                                          <p:attrName>ppt_x</p:attrName>
                                        </p:attrNameLst>
                                      </p:cBhvr>
                                      <p:tavLst>
                                        <p:tav tm="0">
                                          <p:val>
                                            <p:strVal val="1+#ppt_w/2"/>
                                          </p:val>
                                        </p:tav>
                                        <p:tav tm="100000">
                                          <p:val>
                                            <p:strVal val="#ppt_x"/>
                                          </p:val>
                                        </p:tav>
                                      </p:tavLst>
                                    </p:anim>
                                    <p:anim calcmode="lin" valueType="num">
                                      <p:cBhvr additive="base">
                                        <p:cTn id="54" dur="4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4500" fill="hold"/>
                                        <p:tgtEl>
                                          <p:spTgt spid="77"/>
                                        </p:tgtEl>
                                        <p:attrNameLst>
                                          <p:attrName>ppt_x</p:attrName>
                                        </p:attrNameLst>
                                      </p:cBhvr>
                                      <p:tavLst>
                                        <p:tav tm="0">
                                          <p:val>
                                            <p:strVal val="0-#ppt_w/2"/>
                                          </p:val>
                                        </p:tav>
                                        <p:tav tm="100000">
                                          <p:val>
                                            <p:strVal val="#ppt_x"/>
                                          </p:val>
                                        </p:tav>
                                      </p:tavLst>
                                    </p:anim>
                                    <p:anim calcmode="lin" valueType="num">
                                      <p:cBhvr additive="base">
                                        <p:cTn id="60" dur="4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4500" fill="hold"/>
                                        <p:tgtEl>
                                          <p:spTgt spid="75"/>
                                        </p:tgtEl>
                                        <p:attrNameLst>
                                          <p:attrName>ppt_x</p:attrName>
                                        </p:attrNameLst>
                                      </p:cBhvr>
                                      <p:tavLst>
                                        <p:tav tm="0">
                                          <p:val>
                                            <p:strVal val="0-#ppt_w/2"/>
                                          </p:val>
                                        </p:tav>
                                        <p:tav tm="100000">
                                          <p:val>
                                            <p:strVal val="#ppt_x"/>
                                          </p:val>
                                        </p:tav>
                                      </p:tavLst>
                                    </p:anim>
                                    <p:anim calcmode="lin" valueType="num">
                                      <p:cBhvr additive="base">
                                        <p:cTn id="66" dur="4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4500" fill="hold"/>
                                        <p:tgtEl>
                                          <p:spTgt spid="53"/>
                                        </p:tgtEl>
                                        <p:attrNameLst>
                                          <p:attrName>ppt_x</p:attrName>
                                        </p:attrNameLst>
                                      </p:cBhvr>
                                      <p:tavLst>
                                        <p:tav tm="0">
                                          <p:val>
                                            <p:strVal val="1+#ppt_w/2"/>
                                          </p:val>
                                        </p:tav>
                                        <p:tav tm="100000">
                                          <p:val>
                                            <p:strVal val="#ppt_x"/>
                                          </p:val>
                                        </p:tav>
                                      </p:tavLst>
                                    </p:anim>
                                    <p:anim calcmode="lin" valueType="num">
                                      <p:cBhvr additive="base">
                                        <p:cTn id="72" dur="4500" fill="hold"/>
                                        <p:tgtEl>
                                          <p:spTgt spid="5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700"/>
                                  </p:stCondLst>
                                  <p:childTnLst>
                                    <p:set>
                                      <p:cBhvr>
                                        <p:cTn id="74" dur="1" fill="hold">
                                          <p:stCondLst>
                                            <p:cond delay="0"/>
                                          </p:stCondLst>
                                        </p:cTn>
                                        <p:tgtEl>
                                          <p:spTgt spid="68"/>
                                        </p:tgtEl>
                                        <p:attrNameLst>
                                          <p:attrName>style.visibility</p:attrName>
                                        </p:attrNameLst>
                                      </p:cBhvr>
                                      <p:to>
                                        <p:strVal val="visible"/>
                                      </p:to>
                                    </p:set>
                                    <p:anim calcmode="lin" valueType="num">
                                      <p:cBhvr additive="base">
                                        <p:cTn id="75" dur="4500" fill="hold"/>
                                        <p:tgtEl>
                                          <p:spTgt spid="68"/>
                                        </p:tgtEl>
                                        <p:attrNameLst>
                                          <p:attrName>ppt_x</p:attrName>
                                        </p:attrNameLst>
                                      </p:cBhvr>
                                      <p:tavLst>
                                        <p:tav tm="0">
                                          <p:val>
                                            <p:strVal val="1+#ppt_w/2"/>
                                          </p:val>
                                        </p:tav>
                                        <p:tav tm="100000">
                                          <p:val>
                                            <p:strVal val="#ppt_x"/>
                                          </p:val>
                                        </p:tav>
                                      </p:tavLst>
                                    </p:anim>
                                    <p:anim calcmode="lin" valueType="num">
                                      <p:cBhvr additive="base">
                                        <p:cTn id="76" dur="4500" fill="hold"/>
                                        <p:tgtEl>
                                          <p:spTgt spid="6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4500" fill="hold"/>
                                        <p:tgtEl>
                                          <p:spTgt spid="56"/>
                                        </p:tgtEl>
                                        <p:attrNameLst>
                                          <p:attrName>ppt_x</p:attrName>
                                        </p:attrNameLst>
                                      </p:cBhvr>
                                      <p:tavLst>
                                        <p:tav tm="0">
                                          <p:val>
                                            <p:strVal val="0-#ppt_w/2"/>
                                          </p:val>
                                        </p:tav>
                                        <p:tav tm="100000">
                                          <p:val>
                                            <p:strVal val="#ppt_x"/>
                                          </p:val>
                                        </p:tav>
                                      </p:tavLst>
                                    </p:anim>
                                    <p:anim calcmode="lin" valueType="num">
                                      <p:cBhvr additive="base">
                                        <p:cTn id="80" dur="4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4500" fill="hold"/>
                                        <p:tgtEl>
                                          <p:spTgt spid="51"/>
                                        </p:tgtEl>
                                        <p:attrNameLst>
                                          <p:attrName>ppt_x</p:attrName>
                                        </p:attrNameLst>
                                      </p:cBhvr>
                                      <p:tavLst>
                                        <p:tav tm="0">
                                          <p:val>
                                            <p:strVal val="1+#ppt_w/2"/>
                                          </p:val>
                                        </p:tav>
                                        <p:tav tm="100000">
                                          <p:val>
                                            <p:strVal val="#ppt_x"/>
                                          </p:val>
                                        </p:tav>
                                      </p:tavLst>
                                    </p:anim>
                                    <p:anim calcmode="lin" valueType="num">
                                      <p:cBhvr additive="base">
                                        <p:cTn id="86" dur="4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60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4500" fill="hold"/>
                                        <p:tgtEl>
                                          <p:spTgt spid="62"/>
                                        </p:tgtEl>
                                        <p:attrNameLst>
                                          <p:attrName>ppt_x</p:attrName>
                                        </p:attrNameLst>
                                      </p:cBhvr>
                                      <p:tavLst>
                                        <p:tav tm="0">
                                          <p:val>
                                            <p:strVal val="0-#ppt_w/2"/>
                                          </p:val>
                                        </p:tav>
                                        <p:tav tm="100000">
                                          <p:val>
                                            <p:strVal val="#ppt_x"/>
                                          </p:val>
                                        </p:tav>
                                      </p:tavLst>
                                    </p:anim>
                                    <p:anim calcmode="lin" valueType="num">
                                      <p:cBhvr additive="base">
                                        <p:cTn id="90" dur="4500" fill="hold"/>
                                        <p:tgtEl>
                                          <p:spTgt spid="62"/>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50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4500" fill="hold"/>
                                        <p:tgtEl>
                                          <p:spTgt spid="66"/>
                                        </p:tgtEl>
                                        <p:attrNameLst>
                                          <p:attrName>ppt_x</p:attrName>
                                        </p:attrNameLst>
                                      </p:cBhvr>
                                      <p:tavLst>
                                        <p:tav tm="0">
                                          <p:val>
                                            <p:strVal val="1+#ppt_w/2"/>
                                          </p:val>
                                        </p:tav>
                                        <p:tav tm="100000">
                                          <p:val>
                                            <p:strVal val="#ppt_x"/>
                                          </p:val>
                                        </p:tav>
                                      </p:tavLst>
                                    </p:anim>
                                    <p:anim calcmode="lin" valueType="num">
                                      <p:cBhvr additive="base">
                                        <p:cTn id="94" dur="4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additive="base">
                                        <p:cTn id="99" dur="4500" fill="hold"/>
                                        <p:tgtEl>
                                          <p:spTgt spid="67"/>
                                        </p:tgtEl>
                                        <p:attrNameLst>
                                          <p:attrName>ppt_x</p:attrName>
                                        </p:attrNameLst>
                                      </p:cBhvr>
                                      <p:tavLst>
                                        <p:tav tm="0">
                                          <p:val>
                                            <p:strVal val="0-#ppt_w/2"/>
                                          </p:val>
                                        </p:tav>
                                        <p:tav tm="100000">
                                          <p:val>
                                            <p:strVal val="#ppt_x"/>
                                          </p:val>
                                        </p:tav>
                                      </p:tavLst>
                                    </p:anim>
                                    <p:anim calcmode="lin" valueType="num">
                                      <p:cBhvr additive="base">
                                        <p:cTn id="100" dur="4500" fill="hold"/>
                                        <p:tgtEl>
                                          <p:spTgt spid="67"/>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60"/>
                                        </p:tgtEl>
                                        <p:attrNameLst>
                                          <p:attrName>style.visibility</p:attrName>
                                        </p:attrNameLst>
                                      </p:cBhvr>
                                      <p:to>
                                        <p:strVal val="visible"/>
                                      </p:to>
                                    </p:set>
                                    <p:anim calcmode="lin" valueType="num">
                                      <p:cBhvr additive="base">
                                        <p:cTn id="103" dur="4500" fill="hold"/>
                                        <p:tgtEl>
                                          <p:spTgt spid="60"/>
                                        </p:tgtEl>
                                        <p:attrNameLst>
                                          <p:attrName>ppt_x</p:attrName>
                                        </p:attrNameLst>
                                      </p:cBhvr>
                                      <p:tavLst>
                                        <p:tav tm="0">
                                          <p:val>
                                            <p:strVal val="1+#ppt_w/2"/>
                                          </p:val>
                                        </p:tav>
                                        <p:tav tm="100000">
                                          <p:val>
                                            <p:strVal val="#ppt_x"/>
                                          </p:val>
                                        </p:tav>
                                      </p:tavLst>
                                    </p:anim>
                                    <p:anim calcmode="lin" valueType="num">
                                      <p:cBhvr additive="base">
                                        <p:cTn id="104" dur="4500" fill="hold"/>
                                        <p:tgtEl>
                                          <p:spTgt spid="60"/>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additive="base">
                                        <p:cTn id="107" dur="4500" fill="hold"/>
                                        <p:tgtEl>
                                          <p:spTgt spid="52"/>
                                        </p:tgtEl>
                                        <p:attrNameLst>
                                          <p:attrName>ppt_x</p:attrName>
                                        </p:attrNameLst>
                                      </p:cBhvr>
                                      <p:tavLst>
                                        <p:tav tm="0">
                                          <p:val>
                                            <p:strVal val="0-#ppt_w/2"/>
                                          </p:val>
                                        </p:tav>
                                        <p:tav tm="100000">
                                          <p:val>
                                            <p:strVal val="#ppt_x"/>
                                          </p:val>
                                        </p:tav>
                                      </p:tavLst>
                                    </p:anim>
                                    <p:anim calcmode="lin" valueType="num">
                                      <p:cBhvr additive="base">
                                        <p:cTn id="108" dur="4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49"/>
                                        </p:tgtEl>
                                        <p:attrNameLst>
                                          <p:attrName>style.visibility</p:attrName>
                                        </p:attrNameLst>
                                      </p:cBhvr>
                                      <p:to>
                                        <p:strVal val="visible"/>
                                      </p:to>
                                    </p:set>
                                    <p:anim calcmode="lin" valueType="num">
                                      <p:cBhvr additive="base">
                                        <p:cTn id="113" dur="4500" fill="hold"/>
                                        <p:tgtEl>
                                          <p:spTgt spid="49"/>
                                        </p:tgtEl>
                                        <p:attrNameLst>
                                          <p:attrName>ppt_x</p:attrName>
                                        </p:attrNameLst>
                                      </p:cBhvr>
                                      <p:tavLst>
                                        <p:tav tm="0">
                                          <p:val>
                                            <p:strVal val="1+#ppt_w/2"/>
                                          </p:val>
                                        </p:tav>
                                        <p:tav tm="100000">
                                          <p:val>
                                            <p:strVal val="#ppt_x"/>
                                          </p:val>
                                        </p:tav>
                                      </p:tavLst>
                                    </p:anim>
                                    <p:anim calcmode="lin" valueType="num">
                                      <p:cBhvr additive="base">
                                        <p:cTn id="114" dur="4500" fill="hold"/>
                                        <p:tgtEl>
                                          <p:spTgt spid="49"/>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 calcmode="lin" valueType="num">
                                      <p:cBhvr additive="base">
                                        <p:cTn id="117" dur="4500" fill="hold"/>
                                        <p:tgtEl>
                                          <p:spTgt spid="50"/>
                                        </p:tgtEl>
                                        <p:attrNameLst>
                                          <p:attrName>ppt_x</p:attrName>
                                        </p:attrNameLst>
                                      </p:cBhvr>
                                      <p:tavLst>
                                        <p:tav tm="0">
                                          <p:val>
                                            <p:strVal val="1+#ppt_w/2"/>
                                          </p:val>
                                        </p:tav>
                                        <p:tav tm="100000">
                                          <p:val>
                                            <p:strVal val="#ppt_x"/>
                                          </p:val>
                                        </p:tav>
                                      </p:tavLst>
                                    </p:anim>
                                    <p:anim calcmode="lin" valueType="num">
                                      <p:cBhvr additive="base">
                                        <p:cTn id="118" dur="4500" fill="hold"/>
                                        <p:tgtEl>
                                          <p:spTgt spid="50"/>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130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4500" fill="hold"/>
                                        <p:tgtEl>
                                          <p:spTgt spid="57"/>
                                        </p:tgtEl>
                                        <p:attrNameLst>
                                          <p:attrName>ppt_x</p:attrName>
                                        </p:attrNameLst>
                                      </p:cBhvr>
                                      <p:tavLst>
                                        <p:tav tm="0">
                                          <p:val>
                                            <p:strVal val="1+#ppt_w/2"/>
                                          </p:val>
                                        </p:tav>
                                        <p:tav tm="100000">
                                          <p:val>
                                            <p:strVal val="#ppt_x"/>
                                          </p:val>
                                        </p:tav>
                                      </p:tavLst>
                                    </p:anim>
                                    <p:anim calcmode="lin" valueType="num">
                                      <p:cBhvr additive="base">
                                        <p:cTn id="122" dur="4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4500" fill="hold"/>
                                        <p:tgtEl>
                                          <p:spTgt spid="76"/>
                                        </p:tgtEl>
                                        <p:attrNameLst>
                                          <p:attrName>ppt_x</p:attrName>
                                        </p:attrNameLst>
                                      </p:cBhvr>
                                      <p:tavLst>
                                        <p:tav tm="0">
                                          <p:val>
                                            <p:strVal val="1+#ppt_w/2"/>
                                          </p:val>
                                        </p:tav>
                                        <p:tav tm="100000">
                                          <p:val>
                                            <p:strVal val="#ppt_x"/>
                                          </p:val>
                                        </p:tav>
                                      </p:tavLst>
                                    </p:anim>
                                    <p:anim calcmode="lin" valueType="num">
                                      <p:cBhvr additive="base">
                                        <p:cTn id="128" dur="4500" fill="hold"/>
                                        <p:tgtEl>
                                          <p:spTgt spid="76"/>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1000"/>
                                  </p:stCondLst>
                                  <p:childTnLst>
                                    <p:set>
                                      <p:cBhvr>
                                        <p:cTn id="130" dur="1" fill="hold">
                                          <p:stCondLst>
                                            <p:cond delay="0"/>
                                          </p:stCondLst>
                                        </p:cTn>
                                        <p:tgtEl>
                                          <p:spTgt spid="64"/>
                                        </p:tgtEl>
                                        <p:attrNameLst>
                                          <p:attrName>style.visibility</p:attrName>
                                        </p:attrNameLst>
                                      </p:cBhvr>
                                      <p:to>
                                        <p:strVal val="visible"/>
                                      </p:to>
                                    </p:set>
                                    <p:anim calcmode="lin" valueType="num">
                                      <p:cBhvr additive="base">
                                        <p:cTn id="131" dur="4500" fill="hold"/>
                                        <p:tgtEl>
                                          <p:spTgt spid="64"/>
                                        </p:tgtEl>
                                        <p:attrNameLst>
                                          <p:attrName>ppt_x</p:attrName>
                                        </p:attrNameLst>
                                      </p:cBhvr>
                                      <p:tavLst>
                                        <p:tav tm="0">
                                          <p:val>
                                            <p:strVal val="1+#ppt_w/2"/>
                                          </p:val>
                                        </p:tav>
                                        <p:tav tm="100000">
                                          <p:val>
                                            <p:strVal val="#ppt_x"/>
                                          </p:val>
                                        </p:tav>
                                      </p:tavLst>
                                    </p:anim>
                                    <p:anim calcmode="lin" valueType="num">
                                      <p:cBhvr additive="base">
                                        <p:cTn id="132" dur="4500" fill="hold"/>
                                        <p:tgtEl>
                                          <p:spTgt spid="64"/>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anim calcmode="lin" valueType="num">
                                      <p:cBhvr additive="base">
                                        <p:cTn id="135" dur="4500" fill="hold"/>
                                        <p:tgtEl>
                                          <p:spTgt spid="74"/>
                                        </p:tgtEl>
                                        <p:attrNameLst>
                                          <p:attrName>ppt_x</p:attrName>
                                        </p:attrNameLst>
                                      </p:cBhvr>
                                      <p:tavLst>
                                        <p:tav tm="0">
                                          <p:val>
                                            <p:strVal val="1+#ppt_w/2"/>
                                          </p:val>
                                        </p:tav>
                                        <p:tav tm="100000">
                                          <p:val>
                                            <p:strVal val="#ppt_x"/>
                                          </p:val>
                                        </p:tav>
                                      </p:tavLst>
                                    </p:anim>
                                    <p:anim calcmode="lin" valueType="num">
                                      <p:cBhvr additive="base">
                                        <p:cTn id="136" dur="4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8" fill="hold" grpId="0" nodeType="clickEffect">
                                  <p:stCondLst>
                                    <p:cond delay="0"/>
                                  </p:stCondLst>
                                  <p:childTnLst>
                                    <p:set>
                                      <p:cBhvr>
                                        <p:cTn id="140" dur="1" fill="hold">
                                          <p:stCondLst>
                                            <p:cond delay="0"/>
                                          </p:stCondLst>
                                        </p:cTn>
                                        <p:tgtEl>
                                          <p:spTgt spid="85"/>
                                        </p:tgtEl>
                                        <p:attrNameLst>
                                          <p:attrName>style.visibility</p:attrName>
                                        </p:attrNameLst>
                                      </p:cBhvr>
                                      <p:to>
                                        <p:strVal val="visible"/>
                                      </p:to>
                                    </p:set>
                                    <p:anim calcmode="lin" valueType="num">
                                      <p:cBhvr additive="base">
                                        <p:cTn id="141" dur="4500" fill="hold"/>
                                        <p:tgtEl>
                                          <p:spTgt spid="85"/>
                                        </p:tgtEl>
                                        <p:attrNameLst>
                                          <p:attrName>ppt_x</p:attrName>
                                        </p:attrNameLst>
                                      </p:cBhvr>
                                      <p:tavLst>
                                        <p:tav tm="0">
                                          <p:val>
                                            <p:strVal val="0-#ppt_w/2"/>
                                          </p:val>
                                        </p:tav>
                                        <p:tav tm="100000">
                                          <p:val>
                                            <p:strVal val="#ppt_x"/>
                                          </p:val>
                                        </p:tav>
                                      </p:tavLst>
                                    </p:anim>
                                    <p:anim calcmode="lin" valueType="num">
                                      <p:cBhvr additive="base">
                                        <p:cTn id="142" dur="4500" fill="hold"/>
                                        <p:tgtEl>
                                          <p:spTgt spid="85"/>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anim calcmode="lin" valueType="num">
                                      <p:cBhvr additive="base">
                                        <p:cTn id="145" dur="4500" fill="hold"/>
                                        <p:tgtEl>
                                          <p:spTgt spid="88"/>
                                        </p:tgtEl>
                                        <p:attrNameLst>
                                          <p:attrName>ppt_x</p:attrName>
                                        </p:attrNameLst>
                                      </p:cBhvr>
                                      <p:tavLst>
                                        <p:tav tm="0">
                                          <p:val>
                                            <p:strVal val="1+#ppt_w/2"/>
                                          </p:val>
                                        </p:tav>
                                        <p:tav tm="100000">
                                          <p:val>
                                            <p:strVal val="#ppt_x"/>
                                          </p:val>
                                        </p:tav>
                                      </p:tavLst>
                                    </p:anim>
                                    <p:anim calcmode="lin" valueType="num">
                                      <p:cBhvr additive="base">
                                        <p:cTn id="146" dur="4500" fill="hold"/>
                                        <p:tgtEl>
                                          <p:spTgt spid="88"/>
                                        </p:tgtEl>
                                        <p:attrNameLst>
                                          <p:attrName>ppt_y</p:attrName>
                                        </p:attrNameLst>
                                      </p:cBhvr>
                                      <p:tavLst>
                                        <p:tav tm="0">
                                          <p:val>
                                            <p:strVal val="#ppt_y"/>
                                          </p:val>
                                        </p:tav>
                                        <p:tav tm="100000">
                                          <p:val>
                                            <p:strVal val="#ppt_y"/>
                                          </p:val>
                                        </p:tav>
                                      </p:tavLst>
                                    </p:anim>
                                  </p:childTnLst>
                                </p:cTn>
                              </p:par>
                              <p:par>
                                <p:cTn id="147" presetID="2" presetClass="entr" presetSubtype="8" fill="hold" grpId="0" nodeType="withEffect">
                                  <p:stCondLst>
                                    <p:cond delay="900"/>
                                  </p:stCondLst>
                                  <p:childTnLst>
                                    <p:set>
                                      <p:cBhvr>
                                        <p:cTn id="148" dur="1" fill="hold">
                                          <p:stCondLst>
                                            <p:cond delay="0"/>
                                          </p:stCondLst>
                                        </p:cTn>
                                        <p:tgtEl>
                                          <p:spTgt spid="89"/>
                                        </p:tgtEl>
                                        <p:attrNameLst>
                                          <p:attrName>style.visibility</p:attrName>
                                        </p:attrNameLst>
                                      </p:cBhvr>
                                      <p:to>
                                        <p:strVal val="visible"/>
                                      </p:to>
                                    </p:set>
                                    <p:anim calcmode="lin" valueType="num">
                                      <p:cBhvr additive="base">
                                        <p:cTn id="149" dur="4500" fill="hold"/>
                                        <p:tgtEl>
                                          <p:spTgt spid="89"/>
                                        </p:tgtEl>
                                        <p:attrNameLst>
                                          <p:attrName>ppt_x</p:attrName>
                                        </p:attrNameLst>
                                      </p:cBhvr>
                                      <p:tavLst>
                                        <p:tav tm="0">
                                          <p:val>
                                            <p:strVal val="0-#ppt_w/2"/>
                                          </p:val>
                                        </p:tav>
                                        <p:tav tm="100000">
                                          <p:val>
                                            <p:strVal val="#ppt_x"/>
                                          </p:val>
                                        </p:tav>
                                      </p:tavLst>
                                    </p:anim>
                                    <p:anim calcmode="lin" valueType="num">
                                      <p:cBhvr additive="base">
                                        <p:cTn id="150" dur="4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84"/>
                                        </p:tgtEl>
                                        <p:attrNameLst>
                                          <p:attrName>style.visibility</p:attrName>
                                        </p:attrNameLst>
                                      </p:cBhvr>
                                      <p:to>
                                        <p:strVal val="visible"/>
                                      </p:to>
                                    </p:set>
                                    <p:anim calcmode="lin" valueType="num">
                                      <p:cBhvr additive="base">
                                        <p:cTn id="155" dur="4500" fill="hold"/>
                                        <p:tgtEl>
                                          <p:spTgt spid="84"/>
                                        </p:tgtEl>
                                        <p:attrNameLst>
                                          <p:attrName>ppt_x</p:attrName>
                                        </p:attrNameLst>
                                      </p:cBhvr>
                                      <p:tavLst>
                                        <p:tav tm="0">
                                          <p:val>
                                            <p:strVal val="1+#ppt_w/2"/>
                                          </p:val>
                                        </p:tav>
                                        <p:tav tm="100000">
                                          <p:val>
                                            <p:strVal val="#ppt_x"/>
                                          </p:val>
                                        </p:tav>
                                      </p:tavLst>
                                    </p:anim>
                                    <p:anim calcmode="lin" valueType="num">
                                      <p:cBhvr additive="base">
                                        <p:cTn id="156" dur="4500" fill="hold"/>
                                        <p:tgtEl>
                                          <p:spTgt spid="84"/>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500"/>
                                  </p:stCondLst>
                                  <p:childTnLst>
                                    <p:set>
                                      <p:cBhvr>
                                        <p:cTn id="158" dur="1" fill="hold">
                                          <p:stCondLst>
                                            <p:cond delay="0"/>
                                          </p:stCondLst>
                                        </p:cTn>
                                        <p:tgtEl>
                                          <p:spTgt spid="93"/>
                                        </p:tgtEl>
                                        <p:attrNameLst>
                                          <p:attrName>style.visibility</p:attrName>
                                        </p:attrNameLst>
                                      </p:cBhvr>
                                      <p:to>
                                        <p:strVal val="visible"/>
                                      </p:to>
                                    </p:set>
                                    <p:anim calcmode="lin" valueType="num">
                                      <p:cBhvr additive="base">
                                        <p:cTn id="159" dur="4500" fill="hold"/>
                                        <p:tgtEl>
                                          <p:spTgt spid="93"/>
                                        </p:tgtEl>
                                        <p:attrNameLst>
                                          <p:attrName>ppt_x</p:attrName>
                                        </p:attrNameLst>
                                      </p:cBhvr>
                                      <p:tavLst>
                                        <p:tav tm="0">
                                          <p:val>
                                            <p:strVal val="1+#ppt_w/2"/>
                                          </p:val>
                                        </p:tav>
                                        <p:tav tm="100000">
                                          <p:val>
                                            <p:strVal val="#ppt_x"/>
                                          </p:val>
                                        </p:tav>
                                      </p:tavLst>
                                    </p:anim>
                                    <p:anim calcmode="lin" valueType="num">
                                      <p:cBhvr additive="base">
                                        <p:cTn id="160" dur="4500" fill="hold"/>
                                        <p:tgtEl>
                                          <p:spTgt spid="93"/>
                                        </p:tgtEl>
                                        <p:attrNameLst>
                                          <p:attrName>ppt_y</p:attrName>
                                        </p:attrNameLst>
                                      </p:cBhvr>
                                      <p:tavLst>
                                        <p:tav tm="0">
                                          <p:val>
                                            <p:strVal val="#ppt_y"/>
                                          </p:val>
                                        </p:tav>
                                        <p:tav tm="100000">
                                          <p:val>
                                            <p:strVal val="#ppt_y"/>
                                          </p:val>
                                        </p:tav>
                                      </p:tavLst>
                                    </p:anim>
                                  </p:childTnLst>
                                </p:cTn>
                              </p:par>
                              <p:par>
                                <p:cTn id="161" presetID="2" presetClass="entr" presetSubtype="8" fill="hold" grpId="0" nodeType="withEffect">
                                  <p:stCondLst>
                                    <p:cond delay="0"/>
                                  </p:stCondLst>
                                  <p:childTnLst>
                                    <p:set>
                                      <p:cBhvr>
                                        <p:cTn id="162" dur="1" fill="hold">
                                          <p:stCondLst>
                                            <p:cond delay="0"/>
                                          </p:stCondLst>
                                        </p:cTn>
                                        <p:tgtEl>
                                          <p:spTgt spid="91"/>
                                        </p:tgtEl>
                                        <p:attrNameLst>
                                          <p:attrName>style.visibility</p:attrName>
                                        </p:attrNameLst>
                                      </p:cBhvr>
                                      <p:to>
                                        <p:strVal val="visible"/>
                                      </p:to>
                                    </p:set>
                                    <p:anim calcmode="lin" valueType="num">
                                      <p:cBhvr additive="base">
                                        <p:cTn id="163" dur="4500" fill="hold"/>
                                        <p:tgtEl>
                                          <p:spTgt spid="91"/>
                                        </p:tgtEl>
                                        <p:attrNameLst>
                                          <p:attrName>ppt_x</p:attrName>
                                        </p:attrNameLst>
                                      </p:cBhvr>
                                      <p:tavLst>
                                        <p:tav tm="0">
                                          <p:val>
                                            <p:strVal val="0-#ppt_w/2"/>
                                          </p:val>
                                        </p:tav>
                                        <p:tav tm="100000">
                                          <p:val>
                                            <p:strVal val="#ppt_x"/>
                                          </p:val>
                                        </p:tav>
                                      </p:tavLst>
                                    </p:anim>
                                    <p:anim calcmode="lin" valueType="num">
                                      <p:cBhvr additive="base">
                                        <p:cTn id="164" dur="4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95"/>
                                        </p:tgtEl>
                                        <p:attrNameLst>
                                          <p:attrName>style.visibility</p:attrName>
                                        </p:attrNameLst>
                                      </p:cBhvr>
                                      <p:to>
                                        <p:strVal val="visible"/>
                                      </p:to>
                                    </p:set>
                                    <p:anim calcmode="lin" valueType="num">
                                      <p:cBhvr additive="base">
                                        <p:cTn id="169" dur="4500" fill="hold"/>
                                        <p:tgtEl>
                                          <p:spTgt spid="95"/>
                                        </p:tgtEl>
                                        <p:attrNameLst>
                                          <p:attrName>ppt_x</p:attrName>
                                        </p:attrNameLst>
                                      </p:cBhvr>
                                      <p:tavLst>
                                        <p:tav tm="0">
                                          <p:val>
                                            <p:strVal val="0-#ppt_w/2"/>
                                          </p:val>
                                        </p:tav>
                                        <p:tav tm="100000">
                                          <p:val>
                                            <p:strVal val="#ppt_x"/>
                                          </p:val>
                                        </p:tav>
                                      </p:tavLst>
                                    </p:anim>
                                    <p:anim calcmode="lin" valueType="num">
                                      <p:cBhvr additive="base">
                                        <p:cTn id="170" dur="4500" fill="hold"/>
                                        <p:tgtEl>
                                          <p:spTgt spid="95"/>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300"/>
                                  </p:stCondLst>
                                  <p:childTnLst>
                                    <p:set>
                                      <p:cBhvr>
                                        <p:cTn id="172" dur="1" fill="hold">
                                          <p:stCondLst>
                                            <p:cond delay="0"/>
                                          </p:stCondLst>
                                        </p:cTn>
                                        <p:tgtEl>
                                          <p:spTgt spid="103"/>
                                        </p:tgtEl>
                                        <p:attrNameLst>
                                          <p:attrName>style.visibility</p:attrName>
                                        </p:attrNameLst>
                                      </p:cBhvr>
                                      <p:to>
                                        <p:strVal val="visible"/>
                                      </p:to>
                                    </p:set>
                                    <p:anim calcmode="lin" valueType="num">
                                      <p:cBhvr additive="base">
                                        <p:cTn id="173" dur="4500" fill="hold"/>
                                        <p:tgtEl>
                                          <p:spTgt spid="103"/>
                                        </p:tgtEl>
                                        <p:attrNameLst>
                                          <p:attrName>ppt_x</p:attrName>
                                        </p:attrNameLst>
                                      </p:cBhvr>
                                      <p:tavLst>
                                        <p:tav tm="0">
                                          <p:val>
                                            <p:strVal val="1+#ppt_w/2"/>
                                          </p:val>
                                        </p:tav>
                                        <p:tav tm="100000">
                                          <p:val>
                                            <p:strVal val="#ppt_x"/>
                                          </p:val>
                                        </p:tav>
                                      </p:tavLst>
                                    </p:anim>
                                    <p:anim calcmode="lin" valueType="num">
                                      <p:cBhvr additive="base">
                                        <p:cTn id="174" dur="4500" fill="hold"/>
                                        <p:tgtEl>
                                          <p:spTgt spid="103"/>
                                        </p:tgtEl>
                                        <p:attrNameLst>
                                          <p:attrName>ppt_y</p:attrName>
                                        </p:attrNameLst>
                                      </p:cBhvr>
                                      <p:tavLst>
                                        <p:tav tm="0">
                                          <p:val>
                                            <p:strVal val="#ppt_y"/>
                                          </p:val>
                                        </p:tav>
                                        <p:tav tm="100000">
                                          <p:val>
                                            <p:strVal val="#ppt_y"/>
                                          </p:val>
                                        </p:tav>
                                      </p:tavLst>
                                    </p:anim>
                                  </p:childTnLst>
                                </p:cTn>
                              </p:par>
                              <p:par>
                                <p:cTn id="175" presetID="2" presetClass="entr" presetSubtype="8" fill="hold" grpId="0" nodeType="withEffect">
                                  <p:stCondLst>
                                    <p:cond delay="700"/>
                                  </p:stCondLst>
                                  <p:childTnLst>
                                    <p:set>
                                      <p:cBhvr>
                                        <p:cTn id="176" dur="1" fill="hold">
                                          <p:stCondLst>
                                            <p:cond delay="0"/>
                                          </p:stCondLst>
                                        </p:cTn>
                                        <p:tgtEl>
                                          <p:spTgt spid="102"/>
                                        </p:tgtEl>
                                        <p:attrNameLst>
                                          <p:attrName>style.visibility</p:attrName>
                                        </p:attrNameLst>
                                      </p:cBhvr>
                                      <p:to>
                                        <p:strVal val="visible"/>
                                      </p:to>
                                    </p:set>
                                    <p:anim calcmode="lin" valueType="num">
                                      <p:cBhvr additive="base">
                                        <p:cTn id="177" dur="4500" fill="hold"/>
                                        <p:tgtEl>
                                          <p:spTgt spid="102"/>
                                        </p:tgtEl>
                                        <p:attrNameLst>
                                          <p:attrName>ppt_x</p:attrName>
                                        </p:attrNameLst>
                                      </p:cBhvr>
                                      <p:tavLst>
                                        <p:tav tm="0">
                                          <p:val>
                                            <p:strVal val="0-#ppt_w/2"/>
                                          </p:val>
                                        </p:tav>
                                        <p:tav tm="100000">
                                          <p:val>
                                            <p:strVal val="#ppt_x"/>
                                          </p:val>
                                        </p:tav>
                                      </p:tavLst>
                                    </p:anim>
                                    <p:anim calcmode="lin" valueType="num">
                                      <p:cBhvr additive="base">
                                        <p:cTn id="178" dur="45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8" fill="hold" grpId="0" nodeType="clickEffect">
                                  <p:stCondLst>
                                    <p:cond delay="0"/>
                                  </p:stCondLst>
                                  <p:childTnLst>
                                    <p:set>
                                      <p:cBhvr>
                                        <p:cTn id="182" dur="1" fill="hold">
                                          <p:stCondLst>
                                            <p:cond delay="0"/>
                                          </p:stCondLst>
                                        </p:cTn>
                                        <p:tgtEl>
                                          <p:spTgt spid="100"/>
                                        </p:tgtEl>
                                        <p:attrNameLst>
                                          <p:attrName>style.visibility</p:attrName>
                                        </p:attrNameLst>
                                      </p:cBhvr>
                                      <p:to>
                                        <p:strVal val="visible"/>
                                      </p:to>
                                    </p:set>
                                    <p:anim calcmode="lin" valueType="num">
                                      <p:cBhvr additive="base">
                                        <p:cTn id="183" dur="4500" fill="hold"/>
                                        <p:tgtEl>
                                          <p:spTgt spid="100"/>
                                        </p:tgtEl>
                                        <p:attrNameLst>
                                          <p:attrName>ppt_x</p:attrName>
                                        </p:attrNameLst>
                                      </p:cBhvr>
                                      <p:tavLst>
                                        <p:tav tm="0">
                                          <p:val>
                                            <p:strVal val="0-#ppt_w/2"/>
                                          </p:val>
                                        </p:tav>
                                        <p:tav tm="100000">
                                          <p:val>
                                            <p:strVal val="#ppt_x"/>
                                          </p:val>
                                        </p:tav>
                                      </p:tavLst>
                                    </p:anim>
                                    <p:anim calcmode="lin" valueType="num">
                                      <p:cBhvr additive="base">
                                        <p:cTn id="184" dur="4500" fill="hold"/>
                                        <p:tgtEl>
                                          <p:spTgt spid="100"/>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83"/>
                                        </p:tgtEl>
                                        <p:attrNameLst>
                                          <p:attrName>style.visibility</p:attrName>
                                        </p:attrNameLst>
                                      </p:cBhvr>
                                      <p:to>
                                        <p:strVal val="visible"/>
                                      </p:to>
                                    </p:set>
                                    <p:anim calcmode="lin" valueType="num">
                                      <p:cBhvr additive="base">
                                        <p:cTn id="187" dur="4500" fill="hold"/>
                                        <p:tgtEl>
                                          <p:spTgt spid="83"/>
                                        </p:tgtEl>
                                        <p:attrNameLst>
                                          <p:attrName>ppt_x</p:attrName>
                                        </p:attrNameLst>
                                      </p:cBhvr>
                                      <p:tavLst>
                                        <p:tav tm="0">
                                          <p:val>
                                            <p:strVal val="1+#ppt_w/2"/>
                                          </p:val>
                                        </p:tav>
                                        <p:tav tm="100000">
                                          <p:val>
                                            <p:strVal val="#ppt_x"/>
                                          </p:val>
                                        </p:tav>
                                      </p:tavLst>
                                    </p:anim>
                                    <p:anim calcmode="lin" valueType="num">
                                      <p:cBhvr additive="base">
                                        <p:cTn id="188" dur="4500" fill="hold"/>
                                        <p:tgtEl>
                                          <p:spTgt spid="83"/>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0"/>
                                  </p:stCondLst>
                                  <p:childTnLst>
                                    <p:set>
                                      <p:cBhvr>
                                        <p:cTn id="190" dur="1" fill="hold">
                                          <p:stCondLst>
                                            <p:cond delay="0"/>
                                          </p:stCondLst>
                                        </p:cTn>
                                        <p:tgtEl>
                                          <p:spTgt spid="98"/>
                                        </p:tgtEl>
                                        <p:attrNameLst>
                                          <p:attrName>style.visibility</p:attrName>
                                        </p:attrNameLst>
                                      </p:cBhvr>
                                      <p:to>
                                        <p:strVal val="visible"/>
                                      </p:to>
                                    </p:set>
                                    <p:anim calcmode="lin" valueType="num">
                                      <p:cBhvr additive="base">
                                        <p:cTn id="191" dur="4500" fill="hold"/>
                                        <p:tgtEl>
                                          <p:spTgt spid="98"/>
                                        </p:tgtEl>
                                        <p:attrNameLst>
                                          <p:attrName>ppt_x</p:attrName>
                                        </p:attrNameLst>
                                      </p:cBhvr>
                                      <p:tavLst>
                                        <p:tav tm="0">
                                          <p:val>
                                            <p:strVal val="1+#ppt_w/2"/>
                                          </p:val>
                                        </p:tav>
                                        <p:tav tm="100000">
                                          <p:val>
                                            <p:strVal val="#ppt_x"/>
                                          </p:val>
                                        </p:tav>
                                      </p:tavLst>
                                    </p:anim>
                                    <p:anim calcmode="lin" valueType="num">
                                      <p:cBhvr additive="base">
                                        <p:cTn id="192" dur="4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86"/>
                                        </p:tgtEl>
                                        <p:attrNameLst>
                                          <p:attrName>style.visibility</p:attrName>
                                        </p:attrNameLst>
                                      </p:cBhvr>
                                      <p:to>
                                        <p:strVal val="visible"/>
                                      </p:to>
                                    </p:set>
                                    <p:anim calcmode="lin" valueType="num">
                                      <p:cBhvr additive="base">
                                        <p:cTn id="197" dur="4500" fill="hold"/>
                                        <p:tgtEl>
                                          <p:spTgt spid="86"/>
                                        </p:tgtEl>
                                        <p:attrNameLst>
                                          <p:attrName>ppt_x</p:attrName>
                                        </p:attrNameLst>
                                      </p:cBhvr>
                                      <p:tavLst>
                                        <p:tav tm="0">
                                          <p:val>
                                            <p:strVal val="0-#ppt_w/2"/>
                                          </p:val>
                                        </p:tav>
                                        <p:tav tm="100000">
                                          <p:val>
                                            <p:strVal val="#ppt_x"/>
                                          </p:val>
                                        </p:tav>
                                      </p:tavLst>
                                    </p:anim>
                                    <p:anim calcmode="lin" valueType="num">
                                      <p:cBhvr additive="base">
                                        <p:cTn id="198" dur="4500" fill="hold"/>
                                        <p:tgtEl>
                                          <p:spTgt spid="86"/>
                                        </p:tgtEl>
                                        <p:attrNameLst>
                                          <p:attrName>ppt_y</p:attrName>
                                        </p:attrNameLst>
                                      </p:cBhvr>
                                      <p:tavLst>
                                        <p:tav tm="0">
                                          <p:val>
                                            <p:strVal val="#ppt_y"/>
                                          </p:val>
                                        </p:tav>
                                        <p:tav tm="100000">
                                          <p:val>
                                            <p:strVal val="#ppt_y"/>
                                          </p:val>
                                        </p:tav>
                                      </p:tavLst>
                                    </p:anim>
                                  </p:childTnLst>
                                </p:cTn>
                              </p:par>
                              <p:par>
                                <p:cTn id="199" presetID="2" presetClass="entr" presetSubtype="2" fill="hold" grpId="0" nodeType="withEffect">
                                  <p:stCondLst>
                                    <p:cond delay="500"/>
                                  </p:stCondLst>
                                  <p:childTnLst>
                                    <p:set>
                                      <p:cBhvr>
                                        <p:cTn id="200" dur="1" fill="hold">
                                          <p:stCondLst>
                                            <p:cond delay="0"/>
                                          </p:stCondLst>
                                        </p:cTn>
                                        <p:tgtEl>
                                          <p:spTgt spid="81"/>
                                        </p:tgtEl>
                                        <p:attrNameLst>
                                          <p:attrName>style.visibility</p:attrName>
                                        </p:attrNameLst>
                                      </p:cBhvr>
                                      <p:to>
                                        <p:strVal val="visible"/>
                                      </p:to>
                                    </p:set>
                                    <p:anim calcmode="lin" valueType="num">
                                      <p:cBhvr additive="base">
                                        <p:cTn id="201" dur="4500" fill="hold"/>
                                        <p:tgtEl>
                                          <p:spTgt spid="81"/>
                                        </p:tgtEl>
                                        <p:attrNameLst>
                                          <p:attrName>ppt_x</p:attrName>
                                        </p:attrNameLst>
                                      </p:cBhvr>
                                      <p:tavLst>
                                        <p:tav tm="0">
                                          <p:val>
                                            <p:strVal val="1+#ppt_w/2"/>
                                          </p:val>
                                        </p:tav>
                                        <p:tav tm="100000">
                                          <p:val>
                                            <p:strVal val="#ppt_x"/>
                                          </p:val>
                                        </p:tav>
                                      </p:tavLst>
                                    </p:anim>
                                    <p:anim calcmode="lin" valueType="num">
                                      <p:cBhvr additive="base">
                                        <p:cTn id="202" dur="4500" fill="hold"/>
                                        <p:tgtEl>
                                          <p:spTgt spid="81"/>
                                        </p:tgtEl>
                                        <p:attrNameLst>
                                          <p:attrName>ppt_y</p:attrName>
                                        </p:attrNameLst>
                                      </p:cBhvr>
                                      <p:tavLst>
                                        <p:tav tm="0">
                                          <p:val>
                                            <p:strVal val="#ppt_y"/>
                                          </p:val>
                                        </p:tav>
                                        <p:tav tm="100000">
                                          <p:val>
                                            <p:strVal val="#ppt_y"/>
                                          </p:val>
                                        </p:tav>
                                      </p:tavLst>
                                    </p:anim>
                                  </p:childTnLst>
                                </p:cTn>
                              </p:par>
                              <p:par>
                                <p:cTn id="203" presetID="2" presetClass="entr" presetSubtype="8" fill="hold" grpId="0" nodeType="withEffect">
                                  <p:stCondLst>
                                    <p:cond delay="1000"/>
                                  </p:stCondLst>
                                  <p:childTnLst>
                                    <p:set>
                                      <p:cBhvr>
                                        <p:cTn id="204" dur="1" fill="hold">
                                          <p:stCondLst>
                                            <p:cond delay="0"/>
                                          </p:stCondLst>
                                        </p:cTn>
                                        <p:tgtEl>
                                          <p:spTgt spid="92"/>
                                        </p:tgtEl>
                                        <p:attrNameLst>
                                          <p:attrName>style.visibility</p:attrName>
                                        </p:attrNameLst>
                                      </p:cBhvr>
                                      <p:to>
                                        <p:strVal val="visible"/>
                                      </p:to>
                                    </p:set>
                                    <p:anim calcmode="lin" valueType="num">
                                      <p:cBhvr additive="base">
                                        <p:cTn id="205" dur="4500" fill="hold"/>
                                        <p:tgtEl>
                                          <p:spTgt spid="92"/>
                                        </p:tgtEl>
                                        <p:attrNameLst>
                                          <p:attrName>ppt_x</p:attrName>
                                        </p:attrNameLst>
                                      </p:cBhvr>
                                      <p:tavLst>
                                        <p:tav tm="0">
                                          <p:val>
                                            <p:strVal val="0-#ppt_w/2"/>
                                          </p:val>
                                        </p:tav>
                                        <p:tav tm="100000">
                                          <p:val>
                                            <p:strVal val="#ppt_x"/>
                                          </p:val>
                                        </p:tav>
                                      </p:tavLst>
                                    </p:anim>
                                    <p:anim calcmode="lin" valueType="num">
                                      <p:cBhvr additive="base">
                                        <p:cTn id="206" dur="4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2" fill="hold" grpId="0" nodeType="clickEffect">
                                  <p:stCondLst>
                                    <p:cond delay="0"/>
                                  </p:stCondLst>
                                  <p:childTnLst>
                                    <p:set>
                                      <p:cBhvr>
                                        <p:cTn id="210" dur="1" fill="hold">
                                          <p:stCondLst>
                                            <p:cond delay="0"/>
                                          </p:stCondLst>
                                        </p:cTn>
                                        <p:tgtEl>
                                          <p:spTgt spid="96"/>
                                        </p:tgtEl>
                                        <p:attrNameLst>
                                          <p:attrName>style.visibility</p:attrName>
                                        </p:attrNameLst>
                                      </p:cBhvr>
                                      <p:to>
                                        <p:strVal val="visible"/>
                                      </p:to>
                                    </p:set>
                                    <p:anim calcmode="lin" valueType="num">
                                      <p:cBhvr additive="base">
                                        <p:cTn id="211" dur="4500" fill="hold"/>
                                        <p:tgtEl>
                                          <p:spTgt spid="96"/>
                                        </p:tgtEl>
                                        <p:attrNameLst>
                                          <p:attrName>ppt_x</p:attrName>
                                        </p:attrNameLst>
                                      </p:cBhvr>
                                      <p:tavLst>
                                        <p:tav tm="0">
                                          <p:val>
                                            <p:strVal val="1+#ppt_w/2"/>
                                          </p:val>
                                        </p:tav>
                                        <p:tav tm="100000">
                                          <p:val>
                                            <p:strVal val="#ppt_x"/>
                                          </p:val>
                                        </p:tav>
                                      </p:tavLst>
                                    </p:anim>
                                    <p:anim calcmode="lin" valueType="num">
                                      <p:cBhvr additive="base">
                                        <p:cTn id="212" dur="4500" fill="hold"/>
                                        <p:tgtEl>
                                          <p:spTgt spid="96"/>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0"/>
                                  </p:stCondLst>
                                  <p:childTnLst>
                                    <p:set>
                                      <p:cBhvr>
                                        <p:cTn id="214" dur="1" fill="hold">
                                          <p:stCondLst>
                                            <p:cond delay="0"/>
                                          </p:stCondLst>
                                        </p:cTn>
                                        <p:tgtEl>
                                          <p:spTgt spid="97"/>
                                        </p:tgtEl>
                                        <p:attrNameLst>
                                          <p:attrName>style.visibility</p:attrName>
                                        </p:attrNameLst>
                                      </p:cBhvr>
                                      <p:to>
                                        <p:strVal val="visible"/>
                                      </p:to>
                                    </p:set>
                                    <p:anim calcmode="lin" valueType="num">
                                      <p:cBhvr additive="base">
                                        <p:cTn id="215" dur="4500" fill="hold"/>
                                        <p:tgtEl>
                                          <p:spTgt spid="97"/>
                                        </p:tgtEl>
                                        <p:attrNameLst>
                                          <p:attrName>ppt_x</p:attrName>
                                        </p:attrNameLst>
                                      </p:cBhvr>
                                      <p:tavLst>
                                        <p:tav tm="0">
                                          <p:val>
                                            <p:strVal val="0-#ppt_w/2"/>
                                          </p:val>
                                        </p:tav>
                                        <p:tav tm="100000">
                                          <p:val>
                                            <p:strVal val="#ppt_x"/>
                                          </p:val>
                                        </p:tav>
                                      </p:tavLst>
                                    </p:anim>
                                    <p:anim calcmode="lin" valueType="num">
                                      <p:cBhvr additive="base">
                                        <p:cTn id="216" dur="4500" fill="hold"/>
                                        <p:tgtEl>
                                          <p:spTgt spid="97"/>
                                        </p:tgtEl>
                                        <p:attrNameLst>
                                          <p:attrName>ppt_y</p:attrName>
                                        </p:attrNameLst>
                                      </p:cBhvr>
                                      <p:tavLst>
                                        <p:tav tm="0">
                                          <p:val>
                                            <p:strVal val="#ppt_y"/>
                                          </p:val>
                                        </p:tav>
                                        <p:tav tm="100000">
                                          <p:val>
                                            <p:strVal val="#ppt_y"/>
                                          </p:val>
                                        </p:tav>
                                      </p:tavLst>
                                    </p:anim>
                                  </p:childTnLst>
                                </p:cTn>
                              </p:par>
                              <p:par>
                                <p:cTn id="217" presetID="2" presetClass="entr" presetSubtype="2" fill="hold" grpId="0" nodeType="withEffect">
                                  <p:stCondLst>
                                    <p:cond delay="700"/>
                                  </p:stCondLst>
                                  <p:childTnLst>
                                    <p:set>
                                      <p:cBhvr>
                                        <p:cTn id="218" dur="1" fill="hold">
                                          <p:stCondLst>
                                            <p:cond delay="0"/>
                                          </p:stCondLst>
                                        </p:cTn>
                                        <p:tgtEl>
                                          <p:spTgt spid="90"/>
                                        </p:tgtEl>
                                        <p:attrNameLst>
                                          <p:attrName>style.visibility</p:attrName>
                                        </p:attrNameLst>
                                      </p:cBhvr>
                                      <p:to>
                                        <p:strVal val="visible"/>
                                      </p:to>
                                    </p:set>
                                    <p:anim calcmode="lin" valueType="num">
                                      <p:cBhvr additive="base">
                                        <p:cTn id="219" dur="4500" fill="hold"/>
                                        <p:tgtEl>
                                          <p:spTgt spid="90"/>
                                        </p:tgtEl>
                                        <p:attrNameLst>
                                          <p:attrName>ppt_x</p:attrName>
                                        </p:attrNameLst>
                                      </p:cBhvr>
                                      <p:tavLst>
                                        <p:tav tm="0">
                                          <p:val>
                                            <p:strVal val="1+#ppt_w/2"/>
                                          </p:val>
                                        </p:tav>
                                        <p:tav tm="100000">
                                          <p:val>
                                            <p:strVal val="#ppt_x"/>
                                          </p:val>
                                        </p:tav>
                                      </p:tavLst>
                                    </p:anim>
                                    <p:anim calcmode="lin" valueType="num">
                                      <p:cBhvr additive="base">
                                        <p:cTn id="220" dur="4500" fill="hold"/>
                                        <p:tgtEl>
                                          <p:spTgt spid="90"/>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p:stCondLst>
                                    <p:cond delay="0"/>
                                  </p:stCondLst>
                                  <p:childTnLst>
                                    <p:set>
                                      <p:cBhvr>
                                        <p:cTn id="222" dur="1" fill="hold">
                                          <p:stCondLst>
                                            <p:cond delay="0"/>
                                          </p:stCondLst>
                                        </p:cTn>
                                        <p:tgtEl>
                                          <p:spTgt spid="82"/>
                                        </p:tgtEl>
                                        <p:attrNameLst>
                                          <p:attrName>style.visibility</p:attrName>
                                        </p:attrNameLst>
                                      </p:cBhvr>
                                      <p:to>
                                        <p:strVal val="visible"/>
                                      </p:to>
                                    </p:set>
                                    <p:anim calcmode="lin" valueType="num">
                                      <p:cBhvr additive="base">
                                        <p:cTn id="223" dur="4500" fill="hold"/>
                                        <p:tgtEl>
                                          <p:spTgt spid="82"/>
                                        </p:tgtEl>
                                        <p:attrNameLst>
                                          <p:attrName>ppt_x</p:attrName>
                                        </p:attrNameLst>
                                      </p:cBhvr>
                                      <p:tavLst>
                                        <p:tav tm="0">
                                          <p:val>
                                            <p:strVal val="0-#ppt_w/2"/>
                                          </p:val>
                                        </p:tav>
                                        <p:tav tm="100000">
                                          <p:val>
                                            <p:strVal val="#ppt_x"/>
                                          </p:val>
                                        </p:tav>
                                      </p:tavLst>
                                    </p:anim>
                                    <p:anim calcmode="lin" valueType="num">
                                      <p:cBhvr additive="base">
                                        <p:cTn id="224" dur="4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2" fill="hold" grpId="0" nodeType="clickEffect">
                                  <p:stCondLst>
                                    <p:cond delay="0"/>
                                  </p:stCondLst>
                                  <p:childTnLst>
                                    <p:set>
                                      <p:cBhvr>
                                        <p:cTn id="228" dur="1" fill="hold">
                                          <p:stCondLst>
                                            <p:cond delay="0"/>
                                          </p:stCondLst>
                                        </p:cTn>
                                        <p:tgtEl>
                                          <p:spTgt spid="79"/>
                                        </p:tgtEl>
                                        <p:attrNameLst>
                                          <p:attrName>style.visibility</p:attrName>
                                        </p:attrNameLst>
                                      </p:cBhvr>
                                      <p:to>
                                        <p:strVal val="visible"/>
                                      </p:to>
                                    </p:set>
                                    <p:anim calcmode="lin" valueType="num">
                                      <p:cBhvr additive="base">
                                        <p:cTn id="229" dur="4500" fill="hold"/>
                                        <p:tgtEl>
                                          <p:spTgt spid="79"/>
                                        </p:tgtEl>
                                        <p:attrNameLst>
                                          <p:attrName>ppt_x</p:attrName>
                                        </p:attrNameLst>
                                      </p:cBhvr>
                                      <p:tavLst>
                                        <p:tav tm="0">
                                          <p:val>
                                            <p:strVal val="1+#ppt_w/2"/>
                                          </p:val>
                                        </p:tav>
                                        <p:tav tm="100000">
                                          <p:val>
                                            <p:strVal val="#ppt_x"/>
                                          </p:val>
                                        </p:tav>
                                      </p:tavLst>
                                    </p:anim>
                                    <p:anim calcmode="lin" valueType="num">
                                      <p:cBhvr additive="base">
                                        <p:cTn id="230" dur="4500" fill="hold"/>
                                        <p:tgtEl>
                                          <p:spTgt spid="79"/>
                                        </p:tgtEl>
                                        <p:attrNameLst>
                                          <p:attrName>ppt_y</p:attrName>
                                        </p:attrNameLst>
                                      </p:cBhvr>
                                      <p:tavLst>
                                        <p:tav tm="0">
                                          <p:val>
                                            <p:strVal val="#ppt_y"/>
                                          </p:val>
                                        </p:tav>
                                        <p:tav tm="100000">
                                          <p:val>
                                            <p:strVal val="#ppt_y"/>
                                          </p:val>
                                        </p:tav>
                                      </p:tavLst>
                                    </p:anim>
                                  </p:childTnLst>
                                </p:cTn>
                              </p:par>
                              <p:par>
                                <p:cTn id="231" presetID="2" presetClass="entr" presetSubtype="2" fill="hold" grpId="0" nodeType="withEffect">
                                  <p:stCondLst>
                                    <p:cond delay="900"/>
                                  </p:stCondLst>
                                  <p:childTnLst>
                                    <p:set>
                                      <p:cBhvr>
                                        <p:cTn id="232" dur="1" fill="hold">
                                          <p:stCondLst>
                                            <p:cond delay="0"/>
                                          </p:stCondLst>
                                        </p:cTn>
                                        <p:tgtEl>
                                          <p:spTgt spid="80"/>
                                        </p:tgtEl>
                                        <p:attrNameLst>
                                          <p:attrName>style.visibility</p:attrName>
                                        </p:attrNameLst>
                                      </p:cBhvr>
                                      <p:to>
                                        <p:strVal val="visible"/>
                                      </p:to>
                                    </p:set>
                                    <p:anim calcmode="lin" valueType="num">
                                      <p:cBhvr additive="base">
                                        <p:cTn id="233" dur="4500" fill="hold"/>
                                        <p:tgtEl>
                                          <p:spTgt spid="80"/>
                                        </p:tgtEl>
                                        <p:attrNameLst>
                                          <p:attrName>ppt_x</p:attrName>
                                        </p:attrNameLst>
                                      </p:cBhvr>
                                      <p:tavLst>
                                        <p:tav tm="0">
                                          <p:val>
                                            <p:strVal val="1+#ppt_w/2"/>
                                          </p:val>
                                        </p:tav>
                                        <p:tav tm="100000">
                                          <p:val>
                                            <p:strVal val="#ppt_x"/>
                                          </p:val>
                                        </p:tav>
                                      </p:tavLst>
                                    </p:anim>
                                    <p:anim calcmode="lin" valueType="num">
                                      <p:cBhvr additive="base">
                                        <p:cTn id="234" dur="4500" fill="hold"/>
                                        <p:tgtEl>
                                          <p:spTgt spid="80"/>
                                        </p:tgtEl>
                                        <p:attrNameLst>
                                          <p:attrName>ppt_y</p:attrName>
                                        </p:attrNameLst>
                                      </p:cBhvr>
                                      <p:tavLst>
                                        <p:tav tm="0">
                                          <p:val>
                                            <p:strVal val="#ppt_y"/>
                                          </p:val>
                                        </p:tav>
                                        <p:tav tm="100000">
                                          <p:val>
                                            <p:strVal val="#ppt_y"/>
                                          </p:val>
                                        </p:tav>
                                      </p:tavLst>
                                    </p:anim>
                                  </p:childTnLst>
                                </p:cTn>
                              </p:par>
                              <p:par>
                                <p:cTn id="235" presetID="2" presetClass="entr" presetSubtype="2" fill="hold" grpId="0" nodeType="withEffect">
                                  <p:stCondLst>
                                    <p:cond delay="1500"/>
                                  </p:stCondLst>
                                  <p:childTnLst>
                                    <p:set>
                                      <p:cBhvr>
                                        <p:cTn id="236" dur="1" fill="hold">
                                          <p:stCondLst>
                                            <p:cond delay="0"/>
                                          </p:stCondLst>
                                        </p:cTn>
                                        <p:tgtEl>
                                          <p:spTgt spid="87"/>
                                        </p:tgtEl>
                                        <p:attrNameLst>
                                          <p:attrName>style.visibility</p:attrName>
                                        </p:attrNameLst>
                                      </p:cBhvr>
                                      <p:to>
                                        <p:strVal val="visible"/>
                                      </p:to>
                                    </p:set>
                                    <p:anim calcmode="lin" valueType="num">
                                      <p:cBhvr additive="base">
                                        <p:cTn id="237" dur="4500" fill="hold"/>
                                        <p:tgtEl>
                                          <p:spTgt spid="87"/>
                                        </p:tgtEl>
                                        <p:attrNameLst>
                                          <p:attrName>ppt_x</p:attrName>
                                        </p:attrNameLst>
                                      </p:cBhvr>
                                      <p:tavLst>
                                        <p:tav tm="0">
                                          <p:val>
                                            <p:strVal val="1+#ppt_w/2"/>
                                          </p:val>
                                        </p:tav>
                                        <p:tav tm="100000">
                                          <p:val>
                                            <p:strVal val="#ppt_x"/>
                                          </p:val>
                                        </p:tav>
                                      </p:tavLst>
                                    </p:anim>
                                    <p:anim calcmode="lin" valueType="num">
                                      <p:cBhvr additive="base">
                                        <p:cTn id="238" dur="4500" fill="hold"/>
                                        <p:tgtEl>
                                          <p:spTgt spid="87"/>
                                        </p:tgtEl>
                                        <p:attrNameLst>
                                          <p:attrName>ppt_y</p:attrName>
                                        </p:attrNameLst>
                                      </p:cBhvr>
                                      <p:tavLst>
                                        <p:tav tm="0">
                                          <p:val>
                                            <p:strVal val="#ppt_y"/>
                                          </p:val>
                                        </p:tav>
                                        <p:tav tm="100000">
                                          <p:val>
                                            <p:strVal val="#ppt_y"/>
                                          </p:val>
                                        </p:tav>
                                      </p:tavLst>
                                    </p:anim>
                                  </p:childTnLst>
                                </p:cTn>
                              </p:par>
                              <p:par>
                                <p:cTn id="239" presetID="2" presetClass="entr" presetSubtype="2" fill="hold" grpId="0" nodeType="withEffect">
                                  <p:stCondLst>
                                    <p:cond delay="800"/>
                                  </p:stCondLst>
                                  <p:childTnLst>
                                    <p:set>
                                      <p:cBhvr>
                                        <p:cTn id="240" dur="1" fill="hold">
                                          <p:stCondLst>
                                            <p:cond delay="0"/>
                                          </p:stCondLst>
                                        </p:cTn>
                                        <p:tgtEl>
                                          <p:spTgt spid="101"/>
                                        </p:tgtEl>
                                        <p:attrNameLst>
                                          <p:attrName>style.visibility</p:attrName>
                                        </p:attrNameLst>
                                      </p:cBhvr>
                                      <p:to>
                                        <p:strVal val="visible"/>
                                      </p:to>
                                    </p:set>
                                    <p:anim calcmode="lin" valueType="num">
                                      <p:cBhvr additive="base">
                                        <p:cTn id="241" dur="4500" fill="hold"/>
                                        <p:tgtEl>
                                          <p:spTgt spid="101"/>
                                        </p:tgtEl>
                                        <p:attrNameLst>
                                          <p:attrName>ppt_x</p:attrName>
                                        </p:attrNameLst>
                                      </p:cBhvr>
                                      <p:tavLst>
                                        <p:tav tm="0">
                                          <p:val>
                                            <p:strVal val="1+#ppt_w/2"/>
                                          </p:val>
                                        </p:tav>
                                        <p:tav tm="100000">
                                          <p:val>
                                            <p:strVal val="#ppt_x"/>
                                          </p:val>
                                        </p:tav>
                                      </p:tavLst>
                                    </p:anim>
                                    <p:anim calcmode="lin" valueType="num">
                                      <p:cBhvr additive="base">
                                        <p:cTn id="242" dur="4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2" fill="hold" grpId="0" nodeType="clickEffect">
                                  <p:stCondLst>
                                    <p:cond delay="0"/>
                                  </p:stCondLst>
                                  <p:childTnLst>
                                    <p:set>
                                      <p:cBhvr>
                                        <p:cTn id="246" dur="1" fill="hold">
                                          <p:stCondLst>
                                            <p:cond delay="0"/>
                                          </p:stCondLst>
                                        </p:cTn>
                                        <p:tgtEl>
                                          <p:spTgt spid="94"/>
                                        </p:tgtEl>
                                        <p:attrNameLst>
                                          <p:attrName>style.visibility</p:attrName>
                                        </p:attrNameLst>
                                      </p:cBhvr>
                                      <p:to>
                                        <p:strVal val="visible"/>
                                      </p:to>
                                    </p:set>
                                    <p:anim calcmode="lin" valueType="num">
                                      <p:cBhvr additive="base">
                                        <p:cTn id="247" dur="4500" fill="hold"/>
                                        <p:tgtEl>
                                          <p:spTgt spid="94"/>
                                        </p:tgtEl>
                                        <p:attrNameLst>
                                          <p:attrName>ppt_x</p:attrName>
                                        </p:attrNameLst>
                                      </p:cBhvr>
                                      <p:tavLst>
                                        <p:tav tm="0">
                                          <p:val>
                                            <p:strVal val="1+#ppt_w/2"/>
                                          </p:val>
                                        </p:tav>
                                        <p:tav tm="100000">
                                          <p:val>
                                            <p:strVal val="#ppt_x"/>
                                          </p:val>
                                        </p:tav>
                                      </p:tavLst>
                                    </p:anim>
                                    <p:anim calcmode="lin" valueType="num">
                                      <p:cBhvr additive="base">
                                        <p:cTn id="248" dur="4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49" fill="hold">
                      <p:stCondLst>
                        <p:cond delay="indefinite"/>
                      </p:stCondLst>
                      <p:childTnLst>
                        <p:par>
                          <p:cTn id="250" fill="hold">
                            <p:stCondLst>
                              <p:cond delay="0"/>
                            </p:stCondLst>
                            <p:childTnLst>
                              <p:par>
                                <p:cTn id="251" presetID="2" presetClass="entr" presetSubtype="2" fill="hold" grpId="0" nodeType="clickEffect">
                                  <p:stCondLst>
                                    <p:cond delay="0"/>
                                  </p:stCondLst>
                                  <p:childTnLst>
                                    <p:set>
                                      <p:cBhvr>
                                        <p:cTn id="252" dur="1" fill="hold">
                                          <p:stCondLst>
                                            <p:cond delay="0"/>
                                          </p:stCondLst>
                                        </p:cTn>
                                        <p:tgtEl>
                                          <p:spTgt spid="99"/>
                                        </p:tgtEl>
                                        <p:attrNameLst>
                                          <p:attrName>style.visibility</p:attrName>
                                        </p:attrNameLst>
                                      </p:cBhvr>
                                      <p:to>
                                        <p:strVal val="visible"/>
                                      </p:to>
                                    </p:set>
                                    <p:anim calcmode="lin" valueType="num">
                                      <p:cBhvr additive="base">
                                        <p:cTn id="253" dur="4500" fill="hold"/>
                                        <p:tgtEl>
                                          <p:spTgt spid="99"/>
                                        </p:tgtEl>
                                        <p:attrNameLst>
                                          <p:attrName>ppt_x</p:attrName>
                                        </p:attrNameLst>
                                      </p:cBhvr>
                                      <p:tavLst>
                                        <p:tav tm="0">
                                          <p:val>
                                            <p:strVal val="1+#ppt_w/2"/>
                                          </p:val>
                                        </p:tav>
                                        <p:tav tm="100000">
                                          <p:val>
                                            <p:strVal val="#ppt_x"/>
                                          </p:val>
                                        </p:tav>
                                      </p:tavLst>
                                    </p:anim>
                                    <p:anim calcmode="lin" valueType="num">
                                      <p:cBhvr additive="base">
                                        <p:cTn id="254" dur="4500" fill="hold"/>
                                        <p:tgtEl>
                                          <p:spTgt spid="99"/>
                                        </p:tgtEl>
                                        <p:attrNameLst>
                                          <p:attrName>ppt_y</p:attrName>
                                        </p:attrNameLst>
                                      </p:cBhvr>
                                      <p:tavLst>
                                        <p:tav tm="0">
                                          <p:val>
                                            <p:strVal val="#ppt_y"/>
                                          </p:val>
                                        </p:tav>
                                        <p:tav tm="100000">
                                          <p:val>
                                            <p:strVal val="#ppt_y"/>
                                          </p:val>
                                        </p:tav>
                                      </p:tavLst>
                                    </p:anim>
                                  </p:childTnLst>
                                </p:cTn>
                              </p:par>
                              <p:par>
                                <p:cTn id="255" presetID="2" presetClass="entr" presetSubtype="8" fill="hold" grpId="0" nodeType="withEffect">
                                  <p:stCondLst>
                                    <p:cond delay="0"/>
                                  </p:stCondLst>
                                  <p:childTnLst>
                                    <p:set>
                                      <p:cBhvr>
                                        <p:cTn id="256" dur="1" fill="hold">
                                          <p:stCondLst>
                                            <p:cond delay="0"/>
                                          </p:stCondLst>
                                        </p:cTn>
                                        <p:tgtEl>
                                          <p:spTgt spid="110"/>
                                        </p:tgtEl>
                                        <p:attrNameLst>
                                          <p:attrName>style.visibility</p:attrName>
                                        </p:attrNameLst>
                                      </p:cBhvr>
                                      <p:to>
                                        <p:strVal val="visible"/>
                                      </p:to>
                                    </p:set>
                                    <p:anim calcmode="lin" valueType="num">
                                      <p:cBhvr additive="base">
                                        <p:cTn id="257" dur="4500" fill="hold"/>
                                        <p:tgtEl>
                                          <p:spTgt spid="110"/>
                                        </p:tgtEl>
                                        <p:attrNameLst>
                                          <p:attrName>ppt_x</p:attrName>
                                        </p:attrNameLst>
                                      </p:cBhvr>
                                      <p:tavLst>
                                        <p:tav tm="0">
                                          <p:val>
                                            <p:strVal val="0-#ppt_w/2"/>
                                          </p:val>
                                        </p:tav>
                                        <p:tav tm="100000">
                                          <p:val>
                                            <p:strVal val="#ppt_x"/>
                                          </p:val>
                                        </p:tav>
                                      </p:tavLst>
                                    </p:anim>
                                    <p:anim calcmode="lin" valueType="num">
                                      <p:cBhvr additive="base">
                                        <p:cTn id="258" dur="4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113"/>
                                        </p:tgtEl>
                                        <p:attrNameLst>
                                          <p:attrName>style.visibility</p:attrName>
                                        </p:attrNameLst>
                                      </p:cBhvr>
                                      <p:to>
                                        <p:strVal val="visible"/>
                                      </p:to>
                                    </p:set>
                                    <p:anim calcmode="lin" valueType="num">
                                      <p:cBhvr additive="base">
                                        <p:cTn id="263" dur="4500" fill="hold"/>
                                        <p:tgtEl>
                                          <p:spTgt spid="113"/>
                                        </p:tgtEl>
                                        <p:attrNameLst>
                                          <p:attrName>ppt_x</p:attrName>
                                        </p:attrNameLst>
                                      </p:cBhvr>
                                      <p:tavLst>
                                        <p:tav tm="0">
                                          <p:val>
                                            <p:strVal val="1+#ppt_w/2"/>
                                          </p:val>
                                        </p:tav>
                                        <p:tav tm="100000">
                                          <p:val>
                                            <p:strVal val="#ppt_x"/>
                                          </p:val>
                                        </p:tav>
                                      </p:tavLst>
                                    </p:anim>
                                    <p:anim calcmode="lin" valueType="num">
                                      <p:cBhvr additive="base">
                                        <p:cTn id="264" dur="4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8" fill="hold" grpId="0" nodeType="clickEffect">
                                  <p:stCondLst>
                                    <p:cond delay="0"/>
                                  </p:stCondLst>
                                  <p:childTnLst>
                                    <p:set>
                                      <p:cBhvr>
                                        <p:cTn id="268" dur="1" fill="hold">
                                          <p:stCondLst>
                                            <p:cond delay="0"/>
                                          </p:stCondLst>
                                        </p:cTn>
                                        <p:tgtEl>
                                          <p:spTgt spid="114"/>
                                        </p:tgtEl>
                                        <p:attrNameLst>
                                          <p:attrName>style.visibility</p:attrName>
                                        </p:attrNameLst>
                                      </p:cBhvr>
                                      <p:to>
                                        <p:strVal val="visible"/>
                                      </p:to>
                                    </p:set>
                                    <p:anim calcmode="lin" valueType="num">
                                      <p:cBhvr additive="base">
                                        <p:cTn id="269" dur="4500" fill="hold"/>
                                        <p:tgtEl>
                                          <p:spTgt spid="114"/>
                                        </p:tgtEl>
                                        <p:attrNameLst>
                                          <p:attrName>ppt_x</p:attrName>
                                        </p:attrNameLst>
                                      </p:cBhvr>
                                      <p:tavLst>
                                        <p:tav tm="0">
                                          <p:val>
                                            <p:strVal val="0-#ppt_w/2"/>
                                          </p:val>
                                        </p:tav>
                                        <p:tav tm="100000">
                                          <p:val>
                                            <p:strVal val="#ppt_x"/>
                                          </p:val>
                                        </p:tav>
                                      </p:tavLst>
                                    </p:anim>
                                    <p:anim calcmode="lin" valueType="num">
                                      <p:cBhvr additive="base">
                                        <p:cTn id="270" dur="4500" fill="hold"/>
                                        <p:tgtEl>
                                          <p:spTgt spid="114"/>
                                        </p:tgtEl>
                                        <p:attrNameLst>
                                          <p:attrName>ppt_y</p:attrName>
                                        </p:attrNameLst>
                                      </p:cBhvr>
                                      <p:tavLst>
                                        <p:tav tm="0">
                                          <p:val>
                                            <p:strVal val="#ppt_y"/>
                                          </p:val>
                                        </p:tav>
                                        <p:tav tm="100000">
                                          <p:val>
                                            <p:strVal val="#ppt_y"/>
                                          </p:val>
                                        </p:tav>
                                      </p:tavLst>
                                    </p:anim>
                                  </p:childTnLst>
                                </p:cTn>
                              </p:par>
                              <p:par>
                                <p:cTn id="271" presetID="2" presetClass="entr" presetSubtype="2" fill="hold" grpId="0" nodeType="withEffect">
                                  <p:stCondLst>
                                    <p:cond delay="0"/>
                                  </p:stCondLst>
                                  <p:childTnLst>
                                    <p:set>
                                      <p:cBhvr>
                                        <p:cTn id="272" dur="1" fill="hold">
                                          <p:stCondLst>
                                            <p:cond delay="0"/>
                                          </p:stCondLst>
                                        </p:cTn>
                                        <p:tgtEl>
                                          <p:spTgt spid="109"/>
                                        </p:tgtEl>
                                        <p:attrNameLst>
                                          <p:attrName>style.visibility</p:attrName>
                                        </p:attrNameLst>
                                      </p:cBhvr>
                                      <p:to>
                                        <p:strVal val="visible"/>
                                      </p:to>
                                    </p:set>
                                    <p:anim calcmode="lin" valueType="num">
                                      <p:cBhvr additive="base">
                                        <p:cTn id="273" dur="4500" fill="hold"/>
                                        <p:tgtEl>
                                          <p:spTgt spid="109"/>
                                        </p:tgtEl>
                                        <p:attrNameLst>
                                          <p:attrName>ppt_x</p:attrName>
                                        </p:attrNameLst>
                                      </p:cBhvr>
                                      <p:tavLst>
                                        <p:tav tm="0">
                                          <p:val>
                                            <p:strVal val="1+#ppt_w/2"/>
                                          </p:val>
                                        </p:tav>
                                        <p:tav tm="100000">
                                          <p:val>
                                            <p:strVal val="#ppt_x"/>
                                          </p:val>
                                        </p:tav>
                                      </p:tavLst>
                                    </p:anim>
                                    <p:anim calcmode="lin" valueType="num">
                                      <p:cBhvr additive="base">
                                        <p:cTn id="274" dur="4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2" fill="hold" grpId="0" nodeType="clickEffect">
                                  <p:stCondLst>
                                    <p:cond delay="0"/>
                                  </p:stCondLst>
                                  <p:childTnLst>
                                    <p:set>
                                      <p:cBhvr>
                                        <p:cTn id="278" dur="1" fill="hold">
                                          <p:stCondLst>
                                            <p:cond delay="0"/>
                                          </p:stCondLst>
                                        </p:cTn>
                                        <p:tgtEl>
                                          <p:spTgt spid="118"/>
                                        </p:tgtEl>
                                        <p:attrNameLst>
                                          <p:attrName>style.visibility</p:attrName>
                                        </p:attrNameLst>
                                      </p:cBhvr>
                                      <p:to>
                                        <p:strVal val="visible"/>
                                      </p:to>
                                    </p:set>
                                    <p:anim calcmode="lin" valueType="num">
                                      <p:cBhvr additive="base">
                                        <p:cTn id="279" dur="4500" fill="hold"/>
                                        <p:tgtEl>
                                          <p:spTgt spid="118"/>
                                        </p:tgtEl>
                                        <p:attrNameLst>
                                          <p:attrName>ppt_x</p:attrName>
                                        </p:attrNameLst>
                                      </p:cBhvr>
                                      <p:tavLst>
                                        <p:tav tm="0">
                                          <p:val>
                                            <p:strVal val="1+#ppt_w/2"/>
                                          </p:val>
                                        </p:tav>
                                        <p:tav tm="100000">
                                          <p:val>
                                            <p:strVal val="#ppt_x"/>
                                          </p:val>
                                        </p:tav>
                                      </p:tavLst>
                                    </p:anim>
                                    <p:anim calcmode="lin" valueType="num">
                                      <p:cBhvr additive="base">
                                        <p:cTn id="280" dur="4500" fill="hold"/>
                                        <p:tgtEl>
                                          <p:spTgt spid="118"/>
                                        </p:tgtEl>
                                        <p:attrNameLst>
                                          <p:attrName>ppt_y</p:attrName>
                                        </p:attrNameLst>
                                      </p:cBhvr>
                                      <p:tavLst>
                                        <p:tav tm="0">
                                          <p:val>
                                            <p:strVal val="#ppt_y"/>
                                          </p:val>
                                        </p:tav>
                                        <p:tav tm="100000">
                                          <p:val>
                                            <p:strVal val="#ppt_y"/>
                                          </p:val>
                                        </p:tav>
                                      </p:tavLst>
                                    </p:anim>
                                  </p:childTnLst>
                                </p:cTn>
                              </p:par>
                              <p:par>
                                <p:cTn id="281" presetID="2" presetClass="entr" presetSubtype="8" fill="hold" grpId="0" nodeType="withEffect">
                                  <p:stCondLst>
                                    <p:cond delay="0"/>
                                  </p:stCondLst>
                                  <p:childTnLst>
                                    <p:set>
                                      <p:cBhvr>
                                        <p:cTn id="282" dur="1" fill="hold">
                                          <p:stCondLst>
                                            <p:cond delay="0"/>
                                          </p:stCondLst>
                                        </p:cTn>
                                        <p:tgtEl>
                                          <p:spTgt spid="116"/>
                                        </p:tgtEl>
                                        <p:attrNameLst>
                                          <p:attrName>style.visibility</p:attrName>
                                        </p:attrNameLst>
                                      </p:cBhvr>
                                      <p:to>
                                        <p:strVal val="visible"/>
                                      </p:to>
                                    </p:set>
                                    <p:anim calcmode="lin" valueType="num">
                                      <p:cBhvr additive="base">
                                        <p:cTn id="283" dur="4500" fill="hold"/>
                                        <p:tgtEl>
                                          <p:spTgt spid="116"/>
                                        </p:tgtEl>
                                        <p:attrNameLst>
                                          <p:attrName>ppt_x</p:attrName>
                                        </p:attrNameLst>
                                      </p:cBhvr>
                                      <p:tavLst>
                                        <p:tav tm="0">
                                          <p:val>
                                            <p:strVal val="0-#ppt_w/2"/>
                                          </p:val>
                                        </p:tav>
                                        <p:tav tm="100000">
                                          <p:val>
                                            <p:strVal val="#ppt_x"/>
                                          </p:val>
                                        </p:tav>
                                      </p:tavLst>
                                    </p:anim>
                                    <p:anim calcmode="lin" valueType="num">
                                      <p:cBhvr additive="base">
                                        <p:cTn id="284" dur="4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285" fill="hold">
                      <p:stCondLst>
                        <p:cond delay="indefinite"/>
                      </p:stCondLst>
                      <p:childTnLst>
                        <p:par>
                          <p:cTn id="286" fill="hold">
                            <p:stCondLst>
                              <p:cond delay="0"/>
                            </p:stCondLst>
                            <p:childTnLst>
                              <p:par>
                                <p:cTn id="287" presetID="2" presetClass="entr" presetSubtype="8" fill="hold" grpId="0" nodeType="clickEffect">
                                  <p:stCondLst>
                                    <p:cond delay="0"/>
                                  </p:stCondLst>
                                  <p:childTnLst>
                                    <p:set>
                                      <p:cBhvr>
                                        <p:cTn id="288" dur="1" fill="hold">
                                          <p:stCondLst>
                                            <p:cond delay="0"/>
                                          </p:stCondLst>
                                        </p:cTn>
                                        <p:tgtEl>
                                          <p:spTgt spid="120"/>
                                        </p:tgtEl>
                                        <p:attrNameLst>
                                          <p:attrName>style.visibility</p:attrName>
                                        </p:attrNameLst>
                                      </p:cBhvr>
                                      <p:to>
                                        <p:strVal val="visible"/>
                                      </p:to>
                                    </p:set>
                                    <p:anim calcmode="lin" valueType="num">
                                      <p:cBhvr additive="base">
                                        <p:cTn id="289" dur="4500" fill="hold"/>
                                        <p:tgtEl>
                                          <p:spTgt spid="120"/>
                                        </p:tgtEl>
                                        <p:attrNameLst>
                                          <p:attrName>ppt_x</p:attrName>
                                        </p:attrNameLst>
                                      </p:cBhvr>
                                      <p:tavLst>
                                        <p:tav tm="0">
                                          <p:val>
                                            <p:strVal val="0-#ppt_w/2"/>
                                          </p:val>
                                        </p:tav>
                                        <p:tav tm="100000">
                                          <p:val>
                                            <p:strVal val="#ppt_x"/>
                                          </p:val>
                                        </p:tav>
                                      </p:tavLst>
                                    </p:anim>
                                    <p:anim calcmode="lin" valueType="num">
                                      <p:cBhvr additive="base">
                                        <p:cTn id="290" dur="4500" fill="hold"/>
                                        <p:tgtEl>
                                          <p:spTgt spid="120"/>
                                        </p:tgtEl>
                                        <p:attrNameLst>
                                          <p:attrName>ppt_y</p:attrName>
                                        </p:attrNameLst>
                                      </p:cBhvr>
                                      <p:tavLst>
                                        <p:tav tm="0">
                                          <p:val>
                                            <p:strVal val="#ppt_y"/>
                                          </p:val>
                                        </p:tav>
                                        <p:tav tm="100000">
                                          <p:val>
                                            <p:strVal val="#ppt_y"/>
                                          </p:val>
                                        </p:tav>
                                      </p:tavLst>
                                    </p:anim>
                                  </p:childTnLst>
                                </p:cTn>
                              </p:par>
                              <p:par>
                                <p:cTn id="291" presetID="2" presetClass="entr" presetSubtype="2" fill="hold" grpId="0" nodeType="withEffect">
                                  <p:stCondLst>
                                    <p:cond delay="0"/>
                                  </p:stCondLst>
                                  <p:childTnLst>
                                    <p:set>
                                      <p:cBhvr>
                                        <p:cTn id="292" dur="1" fill="hold">
                                          <p:stCondLst>
                                            <p:cond delay="0"/>
                                          </p:stCondLst>
                                        </p:cTn>
                                        <p:tgtEl>
                                          <p:spTgt spid="128"/>
                                        </p:tgtEl>
                                        <p:attrNameLst>
                                          <p:attrName>style.visibility</p:attrName>
                                        </p:attrNameLst>
                                      </p:cBhvr>
                                      <p:to>
                                        <p:strVal val="visible"/>
                                      </p:to>
                                    </p:set>
                                    <p:anim calcmode="lin" valueType="num">
                                      <p:cBhvr additive="base">
                                        <p:cTn id="293" dur="4500" fill="hold"/>
                                        <p:tgtEl>
                                          <p:spTgt spid="128"/>
                                        </p:tgtEl>
                                        <p:attrNameLst>
                                          <p:attrName>ppt_x</p:attrName>
                                        </p:attrNameLst>
                                      </p:cBhvr>
                                      <p:tavLst>
                                        <p:tav tm="0">
                                          <p:val>
                                            <p:strVal val="1+#ppt_w/2"/>
                                          </p:val>
                                        </p:tav>
                                        <p:tav tm="100000">
                                          <p:val>
                                            <p:strVal val="#ppt_x"/>
                                          </p:val>
                                        </p:tav>
                                      </p:tavLst>
                                    </p:anim>
                                    <p:anim calcmode="lin" valueType="num">
                                      <p:cBhvr additive="base">
                                        <p:cTn id="294" dur="4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8" fill="hold" grpId="0" nodeType="clickEffect">
                                  <p:stCondLst>
                                    <p:cond delay="0"/>
                                  </p:stCondLst>
                                  <p:childTnLst>
                                    <p:set>
                                      <p:cBhvr>
                                        <p:cTn id="298" dur="1" fill="hold">
                                          <p:stCondLst>
                                            <p:cond delay="0"/>
                                          </p:stCondLst>
                                        </p:cTn>
                                        <p:tgtEl>
                                          <p:spTgt spid="127"/>
                                        </p:tgtEl>
                                        <p:attrNameLst>
                                          <p:attrName>style.visibility</p:attrName>
                                        </p:attrNameLst>
                                      </p:cBhvr>
                                      <p:to>
                                        <p:strVal val="visible"/>
                                      </p:to>
                                    </p:set>
                                    <p:anim calcmode="lin" valueType="num">
                                      <p:cBhvr additive="base">
                                        <p:cTn id="299" dur="4500" fill="hold"/>
                                        <p:tgtEl>
                                          <p:spTgt spid="127"/>
                                        </p:tgtEl>
                                        <p:attrNameLst>
                                          <p:attrName>ppt_x</p:attrName>
                                        </p:attrNameLst>
                                      </p:cBhvr>
                                      <p:tavLst>
                                        <p:tav tm="0">
                                          <p:val>
                                            <p:strVal val="0-#ppt_w/2"/>
                                          </p:val>
                                        </p:tav>
                                        <p:tav tm="100000">
                                          <p:val>
                                            <p:strVal val="#ppt_x"/>
                                          </p:val>
                                        </p:tav>
                                      </p:tavLst>
                                    </p:anim>
                                    <p:anim calcmode="lin" valueType="num">
                                      <p:cBhvr additive="base">
                                        <p:cTn id="300" dur="4500" fill="hold"/>
                                        <p:tgtEl>
                                          <p:spTgt spid="127"/>
                                        </p:tgtEl>
                                        <p:attrNameLst>
                                          <p:attrName>ppt_y</p:attrName>
                                        </p:attrNameLst>
                                      </p:cBhvr>
                                      <p:tavLst>
                                        <p:tav tm="0">
                                          <p:val>
                                            <p:strVal val="#ppt_y"/>
                                          </p:val>
                                        </p:tav>
                                        <p:tav tm="100000">
                                          <p:val>
                                            <p:strVal val="#ppt_y"/>
                                          </p:val>
                                        </p:tav>
                                      </p:tavLst>
                                    </p:anim>
                                  </p:childTnLst>
                                </p:cTn>
                              </p:par>
                              <p:par>
                                <p:cTn id="301" presetID="2" presetClass="entr" presetSubtype="8" fill="hold" grpId="0" nodeType="withEffect">
                                  <p:stCondLst>
                                    <p:cond delay="0"/>
                                  </p:stCondLst>
                                  <p:childTnLst>
                                    <p:set>
                                      <p:cBhvr>
                                        <p:cTn id="302" dur="1" fill="hold">
                                          <p:stCondLst>
                                            <p:cond delay="0"/>
                                          </p:stCondLst>
                                        </p:cTn>
                                        <p:tgtEl>
                                          <p:spTgt spid="125"/>
                                        </p:tgtEl>
                                        <p:attrNameLst>
                                          <p:attrName>style.visibility</p:attrName>
                                        </p:attrNameLst>
                                      </p:cBhvr>
                                      <p:to>
                                        <p:strVal val="visible"/>
                                      </p:to>
                                    </p:set>
                                    <p:anim calcmode="lin" valueType="num">
                                      <p:cBhvr additive="base">
                                        <p:cTn id="303" dur="4500" fill="hold"/>
                                        <p:tgtEl>
                                          <p:spTgt spid="125"/>
                                        </p:tgtEl>
                                        <p:attrNameLst>
                                          <p:attrName>ppt_x</p:attrName>
                                        </p:attrNameLst>
                                      </p:cBhvr>
                                      <p:tavLst>
                                        <p:tav tm="0">
                                          <p:val>
                                            <p:strVal val="0-#ppt_w/2"/>
                                          </p:val>
                                        </p:tav>
                                        <p:tav tm="100000">
                                          <p:val>
                                            <p:strVal val="#ppt_x"/>
                                          </p:val>
                                        </p:tav>
                                      </p:tavLst>
                                    </p:anim>
                                    <p:anim calcmode="lin" valueType="num">
                                      <p:cBhvr additive="base">
                                        <p:cTn id="304" dur="4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presetID="2" presetClass="entr" presetSubtype="2" fill="hold" grpId="0" nodeType="clickEffect">
                                  <p:stCondLst>
                                    <p:cond delay="0"/>
                                  </p:stCondLst>
                                  <p:childTnLst>
                                    <p:set>
                                      <p:cBhvr>
                                        <p:cTn id="308" dur="1" fill="hold">
                                          <p:stCondLst>
                                            <p:cond delay="0"/>
                                          </p:stCondLst>
                                        </p:cTn>
                                        <p:tgtEl>
                                          <p:spTgt spid="108"/>
                                        </p:tgtEl>
                                        <p:attrNameLst>
                                          <p:attrName>style.visibility</p:attrName>
                                        </p:attrNameLst>
                                      </p:cBhvr>
                                      <p:to>
                                        <p:strVal val="visible"/>
                                      </p:to>
                                    </p:set>
                                    <p:anim calcmode="lin" valueType="num">
                                      <p:cBhvr additive="base">
                                        <p:cTn id="309" dur="4500" fill="hold"/>
                                        <p:tgtEl>
                                          <p:spTgt spid="108"/>
                                        </p:tgtEl>
                                        <p:attrNameLst>
                                          <p:attrName>ppt_x</p:attrName>
                                        </p:attrNameLst>
                                      </p:cBhvr>
                                      <p:tavLst>
                                        <p:tav tm="0">
                                          <p:val>
                                            <p:strVal val="1+#ppt_w/2"/>
                                          </p:val>
                                        </p:tav>
                                        <p:tav tm="100000">
                                          <p:val>
                                            <p:strVal val="#ppt_x"/>
                                          </p:val>
                                        </p:tav>
                                      </p:tavLst>
                                    </p:anim>
                                    <p:anim calcmode="lin" valueType="num">
                                      <p:cBhvr additive="base">
                                        <p:cTn id="310" dur="4500" fill="hold"/>
                                        <p:tgtEl>
                                          <p:spTgt spid="108"/>
                                        </p:tgtEl>
                                        <p:attrNameLst>
                                          <p:attrName>ppt_y</p:attrName>
                                        </p:attrNameLst>
                                      </p:cBhvr>
                                      <p:tavLst>
                                        <p:tav tm="0">
                                          <p:val>
                                            <p:strVal val="#ppt_y"/>
                                          </p:val>
                                        </p:tav>
                                        <p:tav tm="100000">
                                          <p:val>
                                            <p:strVal val="#ppt_y"/>
                                          </p:val>
                                        </p:tav>
                                      </p:tavLst>
                                    </p:anim>
                                  </p:childTnLst>
                                </p:cTn>
                              </p:par>
                              <p:par>
                                <p:cTn id="311" presetID="2" presetClass="entr" presetSubtype="2" fill="hold" grpId="0" nodeType="withEffect">
                                  <p:stCondLst>
                                    <p:cond delay="0"/>
                                  </p:stCondLst>
                                  <p:childTnLst>
                                    <p:set>
                                      <p:cBhvr>
                                        <p:cTn id="312" dur="1" fill="hold">
                                          <p:stCondLst>
                                            <p:cond delay="0"/>
                                          </p:stCondLst>
                                        </p:cTn>
                                        <p:tgtEl>
                                          <p:spTgt spid="123"/>
                                        </p:tgtEl>
                                        <p:attrNameLst>
                                          <p:attrName>style.visibility</p:attrName>
                                        </p:attrNameLst>
                                      </p:cBhvr>
                                      <p:to>
                                        <p:strVal val="visible"/>
                                      </p:to>
                                    </p:set>
                                    <p:anim calcmode="lin" valueType="num">
                                      <p:cBhvr additive="base">
                                        <p:cTn id="313" dur="4500" fill="hold"/>
                                        <p:tgtEl>
                                          <p:spTgt spid="123"/>
                                        </p:tgtEl>
                                        <p:attrNameLst>
                                          <p:attrName>ppt_x</p:attrName>
                                        </p:attrNameLst>
                                      </p:cBhvr>
                                      <p:tavLst>
                                        <p:tav tm="0">
                                          <p:val>
                                            <p:strVal val="1+#ppt_w/2"/>
                                          </p:val>
                                        </p:tav>
                                        <p:tav tm="100000">
                                          <p:val>
                                            <p:strVal val="#ppt_x"/>
                                          </p:val>
                                        </p:tav>
                                      </p:tavLst>
                                    </p:anim>
                                    <p:anim calcmode="lin" valueType="num">
                                      <p:cBhvr additive="base">
                                        <p:cTn id="314" dur="45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8" fill="hold" grpId="0" nodeType="clickEffect">
                                  <p:stCondLst>
                                    <p:cond delay="0"/>
                                  </p:stCondLst>
                                  <p:childTnLst>
                                    <p:set>
                                      <p:cBhvr>
                                        <p:cTn id="318" dur="1" fill="hold">
                                          <p:stCondLst>
                                            <p:cond delay="0"/>
                                          </p:stCondLst>
                                        </p:cTn>
                                        <p:tgtEl>
                                          <p:spTgt spid="111"/>
                                        </p:tgtEl>
                                        <p:attrNameLst>
                                          <p:attrName>style.visibility</p:attrName>
                                        </p:attrNameLst>
                                      </p:cBhvr>
                                      <p:to>
                                        <p:strVal val="visible"/>
                                      </p:to>
                                    </p:set>
                                    <p:anim calcmode="lin" valueType="num">
                                      <p:cBhvr additive="base">
                                        <p:cTn id="319" dur="4500" fill="hold"/>
                                        <p:tgtEl>
                                          <p:spTgt spid="111"/>
                                        </p:tgtEl>
                                        <p:attrNameLst>
                                          <p:attrName>ppt_x</p:attrName>
                                        </p:attrNameLst>
                                      </p:cBhvr>
                                      <p:tavLst>
                                        <p:tav tm="0">
                                          <p:val>
                                            <p:strVal val="0-#ppt_w/2"/>
                                          </p:val>
                                        </p:tav>
                                        <p:tav tm="100000">
                                          <p:val>
                                            <p:strVal val="#ppt_x"/>
                                          </p:val>
                                        </p:tav>
                                      </p:tavLst>
                                    </p:anim>
                                    <p:anim calcmode="lin" valueType="num">
                                      <p:cBhvr additive="base">
                                        <p:cTn id="320" dur="4500" fill="hold"/>
                                        <p:tgtEl>
                                          <p:spTgt spid="111"/>
                                        </p:tgtEl>
                                        <p:attrNameLst>
                                          <p:attrName>ppt_y</p:attrName>
                                        </p:attrNameLst>
                                      </p:cBhvr>
                                      <p:tavLst>
                                        <p:tav tm="0">
                                          <p:val>
                                            <p:strVal val="#ppt_y"/>
                                          </p:val>
                                        </p:tav>
                                        <p:tav tm="100000">
                                          <p:val>
                                            <p:strVal val="#ppt_y"/>
                                          </p:val>
                                        </p:tav>
                                      </p:tavLst>
                                    </p:anim>
                                  </p:childTnLst>
                                </p:cTn>
                              </p:par>
                              <p:par>
                                <p:cTn id="321" presetID="2" presetClass="entr" presetSubtype="2" fill="hold" grpId="0" nodeType="withEffect">
                                  <p:stCondLst>
                                    <p:cond delay="500"/>
                                  </p:stCondLst>
                                  <p:childTnLst>
                                    <p:set>
                                      <p:cBhvr>
                                        <p:cTn id="322" dur="1" fill="hold">
                                          <p:stCondLst>
                                            <p:cond delay="0"/>
                                          </p:stCondLst>
                                        </p:cTn>
                                        <p:tgtEl>
                                          <p:spTgt spid="106"/>
                                        </p:tgtEl>
                                        <p:attrNameLst>
                                          <p:attrName>style.visibility</p:attrName>
                                        </p:attrNameLst>
                                      </p:cBhvr>
                                      <p:to>
                                        <p:strVal val="visible"/>
                                      </p:to>
                                    </p:set>
                                    <p:anim calcmode="lin" valueType="num">
                                      <p:cBhvr additive="base">
                                        <p:cTn id="323" dur="4500" fill="hold"/>
                                        <p:tgtEl>
                                          <p:spTgt spid="106"/>
                                        </p:tgtEl>
                                        <p:attrNameLst>
                                          <p:attrName>ppt_x</p:attrName>
                                        </p:attrNameLst>
                                      </p:cBhvr>
                                      <p:tavLst>
                                        <p:tav tm="0">
                                          <p:val>
                                            <p:strVal val="1+#ppt_w/2"/>
                                          </p:val>
                                        </p:tav>
                                        <p:tav tm="100000">
                                          <p:val>
                                            <p:strVal val="#ppt_x"/>
                                          </p:val>
                                        </p:tav>
                                      </p:tavLst>
                                    </p:anim>
                                    <p:anim calcmode="lin" valueType="num">
                                      <p:cBhvr additive="base">
                                        <p:cTn id="324" dur="4500" fill="hold"/>
                                        <p:tgtEl>
                                          <p:spTgt spid="106"/>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stCondLst>
                                    <p:cond delay="1000"/>
                                  </p:stCondLst>
                                  <p:childTnLst>
                                    <p:set>
                                      <p:cBhvr>
                                        <p:cTn id="326" dur="1" fill="hold">
                                          <p:stCondLst>
                                            <p:cond delay="0"/>
                                          </p:stCondLst>
                                        </p:cTn>
                                        <p:tgtEl>
                                          <p:spTgt spid="117"/>
                                        </p:tgtEl>
                                        <p:attrNameLst>
                                          <p:attrName>style.visibility</p:attrName>
                                        </p:attrNameLst>
                                      </p:cBhvr>
                                      <p:to>
                                        <p:strVal val="visible"/>
                                      </p:to>
                                    </p:set>
                                    <p:anim calcmode="lin" valueType="num">
                                      <p:cBhvr additive="base">
                                        <p:cTn id="327" dur="4500" fill="hold"/>
                                        <p:tgtEl>
                                          <p:spTgt spid="117"/>
                                        </p:tgtEl>
                                        <p:attrNameLst>
                                          <p:attrName>ppt_x</p:attrName>
                                        </p:attrNameLst>
                                      </p:cBhvr>
                                      <p:tavLst>
                                        <p:tav tm="0">
                                          <p:val>
                                            <p:strVal val="0-#ppt_w/2"/>
                                          </p:val>
                                        </p:tav>
                                        <p:tav tm="100000">
                                          <p:val>
                                            <p:strVal val="#ppt_x"/>
                                          </p:val>
                                        </p:tav>
                                      </p:tavLst>
                                    </p:anim>
                                    <p:anim calcmode="lin" valueType="num">
                                      <p:cBhvr additive="base">
                                        <p:cTn id="328" dur="4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2" fill="hold" grpId="0" nodeType="clickEffect">
                                  <p:stCondLst>
                                    <p:cond delay="0"/>
                                  </p:stCondLst>
                                  <p:childTnLst>
                                    <p:set>
                                      <p:cBhvr>
                                        <p:cTn id="332" dur="1" fill="hold">
                                          <p:stCondLst>
                                            <p:cond delay="0"/>
                                          </p:stCondLst>
                                        </p:cTn>
                                        <p:tgtEl>
                                          <p:spTgt spid="121"/>
                                        </p:tgtEl>
                                        <p:attrNameLst>
                                          <p:attrName>style.visibility</p:attrName>
                                        </p:attrNameLst>
                                      </p:cBhvr>
                                      <p:to>
                                        <p:strVal val="visible"/>
                                      </p:to>
                                    </p:set>
                                    <p:anim calcmode="lin" valueType="num">
                                      <p:cBhvr additive="base">
                                        <p:cTn id="333" dur="4500" fill="hold"/>
                                        <p:tgtEl>
                                          <p:spTgt spid="121"/>
                                        </p:tgtEl>
                                        <p:attrNameLst>
                                          <p:attrName>ppt_x</p:attrName>
                                        </p:attrNameLst>
                                      </p:cBhvr>
                                      <p:tavLst>
                                        <p:tav tm="0">
                                          <p:val>
                                            <p:strVal val="1+#ppt_w/2"/>
                                          </p:val>
                                        </p:tav>
                                        <p:tav tm="100000">
                                          <p:val>
                                            <p:strVal val="#ppt_x"/>
                                          </p:val>
                                        </p:tav>
                                      </p:tavLst>
                                    </p:anim>
                                    <p:anim calcmode="lin" valueType="num">
                                      <p:cBhvr additive="base">
                                        <p:cTn id="334" dur="4500" fill="hold"/>
                                        <p:tgtEl>
                                          <p:spTgt spid="121"/>
                                        </p:tgtEl>
                                        <p:attrNameLst>
                                          <p:attrName>ppt_y</p:attrName>
                                        </p:attrNameLst>
                                      </p:cBhvr>
                                      <p:tavLst>
                                        <p:tav tm="0">
                                          <p:val>
                                            <p:strVal val="#ppt_y"/>
                                          </p:val>
                                        </p:tav>
                                        <p:tav tm="100000">
                                          <p:val>
                                            <p:strVal val="#ppt_y"/>
                                          </p:val>
                                        </p:tav>
                                      </p:tavLst>
                                    </p:anim>
                                  </p:childTnLst>
                                </p:cTn>
                              </p:par>
                              <p:par>
                                <p:cTn id="335" presetID="2" presetClass="entr" presetSubtype="8" fill="hold" grpId="0" nodeType="withEffect">
                                  <p:stCondLst>
                                    <p:cond delay="800"/>
                                  </p:stCondLst>
                                  <p:childTnLst>
                                    <p:set>
                                      <p:cBhvr>
                                        <p:cTn id="336" dur="1" fill="hold">
                                          <p:stCondLst>
                                            <p:cond delay="0"/>
                                          </p:stCondLst>
                                        </p:cTn>
                                        <p:tgtEl>
                                          <p:spTgt spid="122"/>
                                        </p:tgtEl>
                                        <p:attrNameLst>
                                          <p:attrName>style.visibility</p:attrName>
                                        </p:attrNameLst>
                                      </p:cBhvr>
                                      <p:to>
                                        <p:strVal val="visible"/>
                                      </p:to>
                                    </p:set>
                                    <p:anim calcmode="lin" valueType="num">
                                      <p:cBhvr additive="base">
                                        <p:cTn id="337" dur="4500" fill="hold"/>
                                        <p:tgtEl>
                                          <p:spTgt spid="122"/>
                                        </p:tgtEl>
                                        <p:attrNameLst>
                                          <p:attrName>ppt_x</p:attrName>
                                        </p:attrNameLst>
                                      </p:cBhvr>
                                      <p:tavLst>
                                        <p:tav tm="0">
                                          <p:val>
                                            <p:strVal val="0-#ppt_w/2"/>
                                          </p:val>
                                        </p:tav>
                                        <p:tav tm="100000">
                                          <p:val>
                                            <p:strVal val="#ppt_x"/>
                                          </p:val>
                                        </p:tav>
                                      </p:tavLst>
                                    </p:anim>
                                    <p:anim calcmode="lin" valueType="num">
                                      <p:cBhvr additive="base">
                                        <p:cTn id="338" dur="4500" fill="hold"/>
                                        <p:tgtEl>
                                          <p:spTgt spid="122"/>
                                        </p:tgtEl>
                                        <p:attrNameLst>
                                          <p:attrName>ppt_y</p:attrName>
                                        </p:attrNameLst>
                                      </p:cBhvr>
                                      <p:tavLst>
                                        <p:tav tm="0">
                                          <p:val>
                                            <p:strVal val="#ppt_y"/>
                                          </p:val>
                                        </p:tav>
                                        <p:tav tm="100000">
                                          <p:val>
                                            <p:strVal val="#ppt_y"/>
                                          </p:val>
                                        </p:tav>
                                      </p:tavLst>
                                    </p:anim>
                                  </p:childTnLst>
                                </p:cTn>
                              </p:par>
                              <p:par>
                                <p:cTn id="339" presetID="2" presetClass="entr" presetSubtype="2" fill="hold" grpId="0" nodeType="withEffect">
                                  <p:stCondLst>
                                    <p:cond delay="700"/>
                                  </p:stCondLst>
                                  <p:childTnLst>
                                    <p:set>
                                      <p:cBhvr>
                                        <p:cTn id="340" dur="1" fill="hold">
                                          <p:stCondLst>
                                            <p:cond delay="0"/>
                                          </p:stCondLst>
                                        </p:cTn>
                                        <p:tgtEl>
                                          <p:spTgt spid="115"/>
                                        </p:tgtEl>
                                        <p:attrNameLst>
                                          <p:attrName>style.visibility</p:attrName>
                                        </p:attrNameLst>
                                      </p:cBhvr>
                                      <p:to>
                                        <p:strVal val="visible"/>
                                      </p:to>
                                    </p:set>
                                    <p:anim calcmode="lin" valueType="num">
                                      <p:cBhvr additive="base">
                                        <p:cTn id="341" dur="4500" fill="hold"/>
                                        <p:tgtEl>
                                          <p:spTgt spid="115"/>
                                        </p:tgtEl>
                                        <p:attrNameLst>
                                          <p:attrName>ppt_x</p:attrName>
                                        </p:attrNameLst>
                                      </p:cBhvr>
                                      <p:tavLst>
                                        <p:tav tm="0">
                                          <p:val>
                                            <p:strVal val="1+#ppt_w/2"/>
                                          </p:val>
                                        </p:tav>
                                        <p:tav tm="100000">
                                          <p:val>
                                            <p:strVal val="#ppt_x"/>
                                          </p:val>
                                        </p:tav>
                                      </p:tavLst>
                                    </p:anim>
                                    <p:anim calcmode="lin" valueType="num">
                                      <p:cBhvr additive="base">
                                        <p:cTn id="342" dur="4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8" fill="hold" grpId="0" nodeType="clickEffect">
                                  <p:stCondLst>
                                    <p:cond delay="0"/>
                                  </p:stCondLst>
                                  <p:childTnLst>
                                    <p:set>
                                      <p:cBhvr>
                                        <p:cTn id="346" dur="1" fill="hold">
                                          <p:stCondLst>
                                            <p:cond delay="0"/>
                                          </p:stCondLst>
                                        </p:cTn>
                                        <p:tgtEl>
                                          <p:spTgt spid="107"/>
                                        </p:tgtEl>
                                        <p:attrNameLst>
                                          <p:attrName>style.visibility</p:attrName>
                                        </p:attrNameLst>
                                      </p:cBhvr>
                                      <p:to>
                                        <p:strVal val="visible"/>
                                      </p:to>
                                    </p:set>
                                    <p:anim calcmode="lin" valueType="num">
                                      <p:cBhvr additive="base">
                                        <p:cTn id="347" dur="4500" fill="hold"/>
                                        <p:tgtEl>
                                          <p:spTgt spid="107"/>
                                        </p:tgtEl>
                                        <p:attrNameLst>
                                          <p:attrName>ppt_x</p:attrName>
                                        </p:attrNameLst>
                                      </p:cBhvr>
                                      <p:tavLst>
                                        <p:tav tm="0">
                                          <p:val>
                                            <p:strVal val="0-#ppt_w/2"/>
                                          </p:val>
                                        </p:tav>
                                        <p:tav tm="100000">
                                          <p:val>
                                            <p:strVal val="#ppt_x"/>
                                          </p:val>
                                        </p:tav>
                                      </p:tavLst>
                                    </p:anim>
                                    <p:anim calcmode="lin" valueType="num">
                                      <p:cBhvr additive="base">
                                        <p:cTn id="348" dur="4500" fill="hold"/>
                                        <p:tgtEl>
                                          <p:spTgt spid="107"/>
                                        </p:tgtEl>
                                        <p:attrNameLst>
                                          <p:attrName>ppt_y</p:attrName>
                                        </p:attrNameLst>
                                      </p:cBhvr>
                                      <p:tavLst>
                                        <p:tav tm="0">
                                          <p:val>
                                            <p:strVal val="#ppt_y"/>
                                          </p:val>
                                        </p:tav>
                                        <p:tav tm="100000">
                                          <p:val>
                                            <p:strVal val="#ppt_y"/>
                                          </p:val>
                                        </p:tav>
                                      </p:tavLst>
                                    </p:anim>
                                  </p:childTnLst>
                                </p:cTn>
                              </p:par>
                              <p:par>
                                <p:cTn id="349" presetID="2" presetClass="entr" presetSubtype="2" fill="hold" grpId="0" nodeType="withEffect">
                                  <p:stCondLst>
                                    <p:cond delay="0"/>
                                  </p:stCondLst>
                                  <p:childTnLst>
                                    <p:set>
                                      <p:cBhvr>
                                        <p:cTn id="350" dur="1" fill="hold">
                                          <p:stCondLst>
                                            <p:cond delay="0"/>
                                          </p:stCondLst>
                                        </p:cTn>
                                        <p:tgtEl>
                                          <p:spTgt spid="104"/>
                                        </p:tgtEl>
                                        <p:attrNameLst>
                                          <p:attrName>style.visibility</p:attrName>
                                        </p:attrNameLst>
                                      </p:cBhvr>
                                      <p:to>
                                        <p:strVal val="visible"/>
                                      </p:to>
                                    </p:set>
                                    <p:anim calcmode="lin" valueType="num">
                                      <p:cBhvr additive="base">
                                        <p:cTn id="351" dur="4500" fill="hold"/>
                                        <p:tgtEl>
                                          <p:spTgt spid="104"/>
                                        </p:tgtEl>
                                        <p:attrNameLst>
                                          <p:attrName>ppt_x</p:attrName>
                                        </p:attrNameLst>
                                      </p:cBhvr>
                                      <p:tavLst>
                                        <p:tav tm="0">
                                          <p:val>
                                            <p:strVal val="1+#ppt_w/2"/>
                                          </p:val>
                                        </p:tav>
                                        <p:tav tm="100000">
                                          <p:val>
                                            <p:strVal val="#ppt_x"/>
                                          </p:val>
                                        </p:tav>
                                      </p:tavLst>
                                    </p:anim>
                                    <p:anim calcmode="lin" valueType="num">
                                      <p:cBhvr additive="base">
                                        <p:cTn id="352" dur="4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53" fill="hold">
                      <p:stCondLst>
                        <p:cond delay="indefinite"/>
                      </p:stCondLst>
                      <p:childTnLst>
                        <p:par>
                          <p:cTn id="354" fill="hold">
                            <p:stCondLst>
                              <p:cond delay="0"/>
                            </p:stCondLst>
                            <p:childTnLst>
                              <p:par>
                                <p:cTn id="355" presetID="2" presetClass="entr" presetSubtype="2" fill="hold" grpId="0" nodeType="clickEffect">
                                  <p:stCondLst>
                                    <p:cond delay="0"/>
                                  </p:stCondLst>
                                  <p:childTnLst>
                                    <p:set>
                                      <p:cBhvr>
                                        <p:cTn id="356" dur="1" fill="hold">
                                          <p:stCondLst>
                                            <p:cond delay="0"/>
                                          </p:stCondLst>
                                        </p:cTn>
                                        <p:tgtEl>
                                          <p:spTgt spid="105"/>
                                        </p:tgtEl>
                                        <p:attrNameLst>
                                          <p:attrName>style.visibility</p:attrName>
                                        </p:attrNameLst>
                                      </p:cBhvr>
                                      <p:to>
                                        <p:strVal val="visible"/>
                                      </p:to>
                                    </p:set>
                                    <p:anim calcmode="lin" valueType="num">
                                      <p:cBhvr additive="base">
                                        <p:cTn id="357" dur="4500" fill="hold"/>
                                        <p:tgtEl>
                                          <p:spTgt spid="105"/>
                                        </p:tgtEl>
                                        <p:attrNameLst>
                                          <p:attrName>ppt_x</p:attrName>
                                        </p:attrNameLst>
                                      </p:cBhvr>
                                      <p:tavLst>
                                        <p:tav tm="0">
                                          <p:val>
                                            <p:strVal val="1+#ppt_w/2"/>
                                          </p:val>
                                        </p:tav>
                                        <p:tav tm="100000">
                                          <p:val>
                                            <p:strVal val="#ppt_x"/>
                                          </p:val>
                                        </p:tav>
                                      </p:tavLst>
                                    </p:anim>
                                    <p:anim calcmode="lin" valueType="num">
                                      <p:cBhvr additive="base">
                                        <p:cTn id="358" dur="4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359" fill="hold">
                      <p:stCondLst>
                        <p:cond delay="indefinite"/>
                      </p:stCondLst>
                      <p:childTnLst>
                        <p:par>
                          <p:cTn id="360" fill="hold">
                            <p:stCondLst>
                              <p:cond delay="0"/>
                            </p:stCondLst>
                            <p:childTnLst>
                              <p:par>
                                <p:cTn id="361" presetID="2" presetClass="entr" presetSubtype="2" fill="hold" grpId="0" nodeType="clickEffect">
                                  <p:stCondLst>
                                    <p:cond delay="0"/>
                                  </p:stCondLst>
                                  <p:childTnLst>
                                    <p:set>
                                      <p:cBhvr>
                                        <p:cTn id="362" dur="1" fill="hold">
                                          <p:stCondLst>
                                            <p:cond delay="0"/>
                                          </p:stCondLst>
                                        </p:cTn>
                                        <p:tgtEl>
                                          <p:spTgt spid="112"/>
                                        </p:tgtEl>
                                        <p:attrNameLst>
                                          <p:attrName>style.visibility</p:attrName>
                                        </p:attrNameLst>
                                      </p:cBhvr>
                                      <p:to>
                                        <p:strVal val="visible"/>
                                      </p:to>
                                    </p:set>
                                    <p:anim calcmode="lin" valueType="num">
                                      <p:cBhvr additive="base">
                                        <p:cTn id="363" dur="4500" fill="hold"/>
                                        <p:tgtEl>
                                          <p:spTgt spid="112"/>
                                        </p:tgtEl>
                                        <p:attrNameLst>
                                          <p:attrName>ppt_x</p:attrName>
                                        </p:attrNameLst>
                                      </p:cBhvr>
                                      <p:tavLst>
                                        <p:tav tm="0">
                                          <p:val>
                                            <p:strVal val="1+#ppt_w/2"/>
                                          </p:val>
                                        </p:tav>
                                        <p:tav tm="100000">
                                          <p:val>
                                            <p:strVal val="#ppt_x"/>
                                          </p:val>
                                        </p:tav>
                                      </p:tavLst>
                                    </p:anim>
                                    <p:anim calcmode="lin" valueType="num">
                                      <p:cBhvr additive="base">
                                        <p:cTn id="364" dur="4500" fill="hold"/>
                                        <p:tgtEl>
                                          <p:spTgt spid="112"/>
                                        </p:tgtEl>
                                        <p:attrNameLst>
                                          <p:attrName>ppt_y</p:attrName>
                                        </p:attrNameLst>
                                      </p:cBhvr>
                                      <p:tavLst>
                                        <p:tav tm="0">
                                          <p:val>
                                            <p:strVal val="#ppt_y"/>
                                          </p:val>
                                        </p:tav>
                                        <p:tav tm="100000">
                                          <p:val>
                                            <p:strVal val="#ppt_y"/>
                                          </p:val>
                                        </p:tav>
                                      </p:tavLst>
                                    </p:anim>
                                  </p:childTnLst>
                                </p:cTn>
                              </p:par>
                              <p:par>
                                <p:cTn id="365" presetID="2" presetClass="entr" presetSubtype="2" fill="hold" grpId="0" nodeType="withEffect">
                                  <p:stCondLst>
                                    <p:cond delay="0"/>
                                  </p:stCondLst>
                                  <p:childTnLst>
                                    <p:set>
                                      <p:cBhvr>
                                        <p:cTn id="366" dur="1" fill="hold">
                                          <p:stCondLst>
                                            <p:cond delay="0"/>
                                          </p:stCondLst>
                                        </p:cTn>
                                        <p:tgtEl>
                                          <p:spTgt spid="126"/>
                                        </p:tgtEl>
                                        <p:attrNameLst>
                                          <p:attrName>style.visibility</p:attrName>
                                        </p:attrNameLst>
                                      </p:cBhvr>
                                      <p:to>
                                        <p:strVal val="visible"/>
                                      </p:to>
                                    </p:set>
                                    <p:anim calcmode="lin" valueType="num">
                                      <p:cBhvr additive="base">
                                        <p:cTn id="367" dur="4500" fill="hold"/>
                                        <p:tgtEl>
                                          <p:spTgt spid="126"/>
                                        </p:tgtEl>
                                        <p:attrNameLst>
                                          <p:attrName>ppt_x</p:attrName>
                                        </p:attrNameLst>
                                      </p:cBhvr>
                                      <p:tavLst>
                                        <p:tav tm="0">
                                          <p:val>
                                            <p:strVal val="1+#ppt_w/2"/>
                                          </p:val>
                                        </p:tav>
                                        <p:tav tm="100000">
                                          <p:val>
                                            <p:strVal val="#ppt_x"/>
                                          </p:val>
                                        </p:tav>
                                      </p:tavLst>
                                    </p:anim>
                                    <p:anim calcmode="lin" valueType="num">
                                      <p:cBhvr additive="base">
                                        <p:cTn id="368" dur="45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369" fill="hold">
                      <p:stCondLst>
                        <p:cond delay="indefinite"/>
                      </p:stCondLst>
                      <p:childTnLst>
                        <p:par>
                          <p:cTn id="370" fill="hold">
                            <p:stCondLst>
                              <p:cond delay="0"/>
                            </p:stCondLst>
                            <p:childTnLst>
                              <p:par>
                                <p:cTn id="371" presetID="2" presetClass="entr" presetSubtype="2" fill="hold" grpId="0" nodeType="clickEffect">
                                  <p:stCondLst>
                                    <p:cond delay="0"/>
                                  </p:stCondLst>
                                  <p:childTnLst>
                                    <p:set>
                                      <p:cBhvr>
                                        <p:cTn id="372" dur="1" fill="hold">
                                          <p:stCondLst>
                                            <p:cond delay="0"/>
                                          </p:stCondLst>
                                        </p:cTn>
                                        <p:tgtEl>
                                          <p:spTgt spid="119"/>
                                        </p:tgtEl>
                                        <p:attrNameLst>
                                          <p:attrName>style.visibility</p:attrName>
                                        </p:attrNameLst>
                                      </p:cBhvr>
                                      <p:to>
                                        <p:strVal val="visible"/>
                                      </p:to>
                                    </p:set>
                                    <p:anim calcmode="lin" valueType="num">
                                      <p:cBhvr additive="base">
                                        <p:cTn id="373" dur="4500" fill="hold"/>
                                        <p:tgtEl>
                                          <p:spTgt spid="119"/>
                                        </p:tgtEl>
                                        <p:attrNameLst>
                                          <p:attrName>ppt_x</p:attrName>
                                        </p:attrNameLst>
                                      </p:cBhvr>
                                      <p:tavLst>
                                        <p:tav tm="0">
                                          <p:val>
                                            <p:strVal val="1+#ppt_w/2"/>
                                          </p:val>
                                        </p:tav>
                                        <p:tav tm="100000">
                                          <p:val>
                                            <p:strVal val="#ppt_x"/>
                                          </p:val>
                                        </p:tav>
                                      </p:tavLst>
                                    </p:anim>
                                    <p:anim calcmode="lin" valueType="num">
                                      <p:cBhvr additive="base">
                                        <p:cTn id="374" dur="45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375" fill="hold">
                      <p:stCondLst>
                        <p:cond delay="indefinite"/>
                      </p:stCondLst>
                      <p:childTnLst>
                        <p:par>
                          <p:cTn id="376" fill="hold">
                            <p:stCondLst>
                              <p:cond delay="0"/>
                            </p:stCondLst>
                            <p:childTnLst>
                              <p:par>
                                <p:cTn id="377" presetID="2" presetClass="entr" presetSubtype="2" fill="hold" grpId="0" nodeType="clickEffect">
                                  <p:stCondLst>
                                    <p:cond delay="0"/>
                                  </p:stCondLst>
                                  <p:childTnLst>
                                    <p:set>
                                      <p:cBhvr>
                                        <p:cTn id="378" dur="1" fill="hold">
                                          <p:stCondLst>
                                            <p:cond delay="0"/>
                                          </p:stCondLst>
                                        </p:cTn>
                                        <p:tgtEl>
                                          <p:spTgt spid="124"/>
                                        </p:tgtEl>
                                        <p:attrNameLst>
                                          <p:attrName>style.visibility</p:attrName>
                                        </p:attrNameLst>
                                      </p:cBhvr>
                                      <p:to>
                                        <p:strVal val="visible"/>
                                      </p:to>
                                    </p:set>
                                    <p:anim calcmode="lin" valueType="num">
                                      <p:cBhvr additive="base">
                                        <p:cTn id="379" dur="4500" fill="hold"/>
                                        <p:tgtEl>
                                          <p:spTgt spid="124"/>
                                        </p:tgtEl>
                                        <p:attrNameLst>
                                          <p:attrName>ppt_x</p:attrName>
                                        </p:attrNameLst>
                                      </p:cBhvr>
                                      <p:tavLst>
                                        <p:tav tm="0">
                                          <p:val>
                                            <p:strVal val="1+#ppt_w/2"/>
                                          </p:val>
                                        </p:tav>
                                        <p:tav tm="100000">
                                          <p:val>
                                            <p:strVal val="#ppt_x"/>
                                          </p:val>
                                        </p:tav>
                                      </p:tavLst>
                                    </p:anim>
                                    <p:anim calcmode="lin" valueType="num">
                                      <p:cBhvr additive="base">
                                        <p:cTn id="380" dur="45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81" fill="hold" display="0">
                  <p:stCondLst>
                    <p:cond delay="indefinite"/>
                  </p:stCondLst>
                  <p:endCondLst>
                    <p:cond evt="onStopAudio" delay="0">
                      <p:tgtEl>
                        <p:sldTgt/>
                      </p:tgtEl>
                    </p:cond>
                  </p:endCondLst>
                </p:cTn>
                <p:tgtEl>
                  <p:spTgt spid="2"/>
                </p:tgtEl>
              </p:cMediaNode>
            </p:audio>
            <p:seq concurrent="1" nextAc="seek">
              <p:cTn id="382" restart="whenNotActive" fill="hold" evtFilter="cancelBubble" nodeType="interactiveSeq">
                <p:stCondLst>
                  <p:cond evt="onClick" delay="0">
                    <p:tgtEl>
                      <p:spTgt spid="4"/>
                    </p:tgtEl>
                  </p:cond>
                </p:stCondLst>
                <p:endSync evt="end" delay="0">
                  <p:rtn val="all"/>
                </p:endSync>
                <p:childTnLst>
                  <p:par>
                    <p:cTn id="383" fill="hold">
                      <p:stCondLst>
                        <p:cond delay="0"/>
                      </p:stCondLst>
                      <p:childTnLst>
                        <p:par>
                          <p:cTn id="384" fill="hold">
                            <p:stCondLst>
                              <p:cond delay="0"/>
                            </p:stCondLst>
                            <p:childTnLst>
                              <p:par>
                                <p:cTn id="385" presetID="1" presetClass="entr" presetSubtype="0" fill="hold" grpId="0" nodeType="clickEffect">
                                  <p:stCondLst>
                                    <p:cond delay="0"/>
                                  </p:stCondLst>
                                  <p:childTnLst>
                                    <p:set>
                                      <p:cBhvr>
                                        <p:cTn id="386" dur="1" fill="hold">
                                          <p:stCondLst>
                                            <p:cond delay="0"/>
                                          </p:stCondLst>
                                        </p:cTn>
                                        <p:tgtEl>
                                          <p:spTgt spid="155"/>
                                        </p:tgtEl>
                                        <p:attrNameLst>
                                          <p:attrName>style.visibility</p:attrName>
                                        </p:attrNameLst>
                                      </p:cBhvr>
                                      <p:to>
                                        <p:strVal val="visible"/>
                                      </p:to>
                                    </p:set>
                                  </p:childTnLst>
                                </p:cTn>
                              </p:par>
                            </p:childTnLst>
                          </p:cTn>
                        </p:par>
                      </p:childTnLst>
                    </p:cTn>
                  </p:par>
                  <p:par>
                    <p:cTn id="387" fill="hold">
                      <p:stCondLst>
                        <p:cond delay="indefinite"/>
                      </p:stCondLst>
                      <p:childTnLst>
                        <p:par>
                          <p:cTn id="388" fill="hold">
                            <p:stCondLst>
                              <p:cond delay="0"/>
                            </p:stCondLst>
                            <p:childTnLst>
                              <p:par>
                                <p:cTn id="389" presetID="1" presetClass="exit" presetSubtype="0" fill="hold" grpId="1" nodeType="clickEffect">
                                  <p:stCondLst>
                                    <p:cond delay="0"/>
                                  </p:stCondLst>
                                  <p:childTnLst>
                                    <p:set>
                                      <p:cBhvr>
                                        <p:cTn id="390" dur="1" fill="hold">
                                          <p:stCondLst>
                                            <p:cond delay="0"/>
                                          </p:stCondLst>
                                        </p:cTn>
                                        <p:tgtEl>
                                          <p:spTgt spid="155"/>
                                        </p:tgtEl>
                                        <p:attrNameLst>
                                          <p:attrName>style.visibility</p:attrName>
                                        </p:attrNameLst>
                                      </p:cBhvr>
                                      <p:to>
                                        <p:strVal val="hidden"/>
                                      </p:to>
                                    </p:set>
                                  </p:childTnLst>
                                </p:cTn>
                              </p:par>
                              <p:par>
                                <p:cTn id="391" presetID="1" presetClass="entr" presetSubtype="0" fill="hold" grpId="0" nodeType="withEffect">
                                  <p:stCondLst>
                                    <p:cond delay="0"/>
                                  </p:stCondLst>
                                  <p:childTnLst>
                                    <p:set>
                                      <p:cBhvr>
                                        <p:cTn id="392" dur="1" fill="hold">
                                          <p:stCondLst>
                                            <p:cond delay="0"/>
                                          </p:stCondLst>
                                        </p:cTn>
                                        <p:tgtEl>
                                          <p:spTgt spid="156"/>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56"/>
                                        </p:tgtEl>
                                        <p:attrNameLst>
                                          <p:attrName>style.visibility</p:attrName>
                                        </p:attrNameLst>
                                      </p:cBhvr>
                                      <p:to>
                                        <p:strVal val="hidden"/>
                                      </p:to>
                                    </p:set>
                                  </p:childTnLst>
                                </p:cTn>
                              </p:par>
                              <p:par>
                                <p:cTn id="397" presetID="1" presetClass="entr" presetSubtype="0" fill="hold" grpId="0" nodeType="withEffect">
                                  <p:stCondLst>
                                    <p:cond delay="0"/>
                                  </p:stCondLst>
                                  <p:childTnLst>
                                    <p:set>
                                      <p:cBhvr>
                                        <p:cTn id="398" dur="1" fill="hold">
                                          <p:stCondLst>
                                            <p:cond delay="0"/>
                                          </p:stCondLst>
                                        </p:cTn>
                                        <p:tgtEl>
                                          <p:spTgt spid="157"/>
                                        </p:tgtEl>
                                        <p:attrNameLst>
                                          <p:attrName>style.visibility</p:attrName>
                                        </p:attrNameLst>
                                      </p:cBhvr>
                                      <p:to>
                                        <p:strVal val="visible"/>
                                      </p:to>
                                    </p:set>
                                  </p:childTnLst>
                                </p:cTn>
                              </p:par>
                            </p:childTnLst>
                          </p:cTn>
                        </p:par>
                      </p:childTnLst>
                    </p:cTn>
                  </p:par>
                  <p:par>
                    <p:cTn id="399" fill="hold">
                      <p:stCondLst>
                        <p:cond delay="indefinite"/>
                      </p:stCondLst>
                      <p:childTnLst>
                        <p:par>
                          <p:cTn id="400" fill="hold">
                            <p:stCondLst>
                              <p:cond delay="0"/>
                            </p:stCondLst>
                            <p:childTnLst>
                              <p:par>
                                <p:cTn id="401" presetID="1" presetClass="exit" presetSubtype="0" fill="hold" grpId="1" nodeType="clickEffect">
                                  <p:stCondLst>
                                    <p:cond delay="0"/>
                                  </p:stCondLst>
                                  <p:childTnLst>
                                    <p:set>
                                      <p:cBhvr>
                                        <p:cTn id="402" dur="1" fill="hold">
                                          <p:stCondLst>
                                            <p:cond delay="0"/>
                                          </p:stCondLst>
                                        </p:cTn>
                                        <p:tgtEl>
                                          <p:spTgt spid="157"/>
                                        </p:tgtEl>
                                        <p:attrNameLst>
                                          <p:attrName>style.visibility</p:attrName>
                                        </p:attrNameLst>
                                      </p:cBhvr>
                                      <p:to>
                                        <p:strVal val="hidden"/>
                                      </p:to>
                                    </p:set>
                                  </p:childTnLst>
                                </p:cTn>
                              </p:par>
                              <p:par>
                                <p:cTn id="403" presetID="1" presetClass="entr" presetSubtype="0" fill="hold" grpId="0" nodeType="withEffect">
                                  <p:stCondLst>
                                    <p:cond delay="0"/>
                                  </p:stCondLst>
                                  <p:childTnLst>
                                    <p:set>
                                      <p:cBhvr>
                                        <p:cTn id="404" dur="1" fill="hold">
                                          <p:stCondLst>
                                            <p:cond delay="0"/>
                                          </p:stCondLst>
                                        </p:cTn>
                                        <p:tgtEl>
                                          <p:spTgt spid="158"/>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8"/>
                                        </p:tgtEl>
                                        <p:attrNameLst>
                                          <p:attrName>style.visibility</p:attrName>
                                        </p:attrNameLst>
                                      </p:cBhvr>
                                      <p:to>
                                        <p:strVal val="hidden"/>
                                      </p:to>
                                    </p:set>
                                  </p:childTnLst>
                                </p:cTn>
                              </p:par>
                              <p:par>
                                <p:cTn id="409" presetID="1" presetClass="entr" presetSubtype="0" fill="hold" grpId="0" nodeType="withEffect">
                                  <p:stCondLst>
                                    <p:cond delay="0"/>
                                  </p:stCondLst>
                                  <p:childTnLst>
                                    <p:set>
                                      <p:cBhvr>
                                        <p:cTn id="410" dur="1" fill="hold">
                                          <p:stCondLst>
                                            <p:cond delay="0"/>
                                          </p:stCondLst>
                                        </p:cTn>
                                        <p:tgtEl>
                                          <p:spTgt spid="159"/>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59"/>
                                        </p:tgtEl>
                                        <p:attrNameLst>
                                          <p:attrName>style.visibility</p:attrName>
                                        </p:attrNameLst>
                                      </p:cBhvr>
                                      <p:to>
                                        <p:strVal val="hidden"/>
                                      </p:to>
                                    </p:set>
                                  </p:childTnLst>
                                </p:cTn>
                              </p:par>
                              <p:par>
                                <p:cTn id="415" presetID="1" presetClass="entr" presetSubtype="0" fill="hold" grpId="0" nodeType="withEffect">
                                  <p:stCondLst>
                                    <p:cond delay="0"/>
                                  </p:stCondLst>
                                  <p:childTnLst>
                                    <p:set>
                                      <p:cBhvr>
                                        <p:cTn id="416" dur="1" fill="hold">
                                          <p:stCondLst>
                                            <p:cond delay="0"/>
                                          </p:stCondLst>
                                        </p:cTn>
                                        <p:tgtEl>
                                          <p:spTgt spid="160"/>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60"/>
                                        </p:tgtEl>
                                        <p:attrNameLst>
                                          <p:attrName>style.visibility</p:attrName>
                                        </p:attrNameLst>
                                      </p:cBhvr>
                                      <p:to>
                                        <p:strVal val="hidden"/>
                                      </p:to>
                                    </p:set>
                                  </p:childTnLst>
                                </p:cTn>
                              </p:par>
                              <p:par>
                                <p:cTn id="421" presetID="1" presetClass="entr" presetSubtype="0" fill="hold" grpId="0" nodeType="withEffect">
                                  <p:stCondLst>
                                    <p:cond delay="0"/>
                                  </p:stCondLst>
                                  <p:childTnLst>
                                    <p:set>
                                      <p:cBhvr>
                                        <p:cTn id="422" dur="1" fill="hold">
                                          <p:stCondLst>
                                            <p:cond delay="0"/>
                                          </p:stCondLst>
                                        </p:cTn>
                                        <p:tgtEl>
                                          <p:spTgt spid="161"/>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grpId="1" nodeType="clickEffect">
                                  <p:stCondLst>
                                    <p:cond delay="0"/>
                                  </p:stCondLst>
                                  <p:childTnLst>
                                    <p:set>
                                      <p:cBhvr>
                                        <p:cTn id="426" dur="1" fill="hold">
                                          <p:stCondLst>
                                            <p:cond delay="0"/>
                                          </p:stCondLst>
                                        </p:cTn>
                                        <p:tgtEl>
                                          <p:spTgt spid="161"/>
                                        </p:tgtEl>
                                        <p:attrNameLst>
                                          <p:attrName>style.visibility</p:attrName>
                                        </p:attrNameLst>
                                      </p:cBhvr>
                                      <p:to>
                                        <p:strVal val="hidden"/>
                                      </p:to>
                                    </p:set>
                                  </p:childTnLst>
                                </p:cTn>
                              </p:par>
                              <p:par>
                                <p:cTn id="427" presetID="1" presetClass="entr" presetSubtype="0" fill="hold" grpId="0" nodeType="withEffect">
                                  <p:stCondLst>
                                    <p:cond delay="0"/>
                                  </p:stCondLst>
                                  <p:childTnLst>
                                    <p:set>
                                      <p:cBhvr>
                                        <p:cTn id="428" dur="1" fill="hold">
                                          <p:stCondLst>
                                            <p:cond delay="0"/>
                                          </p:stCondLst>
                                        </p:cTn>
                                        <p:tgtEl>
                                          <p:spTgt spid="162"/>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62"/>
                                        </p:tgtEl>
                                        <p:attrNameLst>
                                          <p:attrName>style.visibility</p:attrName>
                                        </p:attrNameLst>
                                      </p:cBhvr>
                                      <p:to>
                                        <p:strVal val="hidden"/>
                                      </p:to>
                                    </p:set>
                                  </p:childTnLst>
                                </p:cTn>
                              </p:par>
                              <p:par>
                                <p:cTn id="433" presetID="1" presetClass="entr" presetSubtype="0" fill="hold" grpId="0" nodeType="withEffect">
                                  <p:stCondLst>
                                    <p:cond delay="0"/>
                                  </p:stCondLst>
                                  <p:childTnLst>
                                    <p:set>
                                      <p:cBhvr>
                                        <p:cTn id="434" dur="1" fill="hold">
                                          <p:stCondLst>
                                            <p:cond delay="0"/>
                                          </p:stCondLst>
                                        </p:cTn>
                                        <p:tgtEl>
                                          <p:spTgt spid="163"/>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grpId="1" nodeType="clickEffect">
                                  <p:stCondLst>
                                    <p:cond delay="0"/>
                                  </p:stCondLst>
                                  <p:childTnLst>
                                    <p:set>
                                      <p:cBhvr>
                                        <p:cTn id="438" dur="1" fill="hold">
                                          <p:stCondLst>
                                            <p:cond delay="0"/>
                                          </p:stCondLst>
                                        </p:cTn>
                                        <p:tgtEl>
                                          <p:spTgt spid="163"/>
                                        </p:tgtEl>
                                        <p:attrNameLst>
                                          <p:attrName>style.visibility</p:attrName>
                                        </p:attrNameLst>
                                      </p:cBhvr>
                                      <p:to>
                                        <p:strVal val="hidden"/>
                                      </p:to>
                                    </p:set>
                                  </p:childTnLst>
                                </p:cTn>
                              </p:par>
                              <p:par>
                                <p:cTn id="439" presetID="1" presetClass="entr" presetSubtype="0" fill="hold" grpId="0" nodeType="withEffect">
                                  <p:stCondLst>
                                    <p:cond delay="0"/>
                                  </p:stCondLst>
                                  <p:childTnLst>
                                    <p:set>
                                      <p:cBhvr>
                                        <p:cTn id="440" dur="1" fill="hold">
                                          <p:stCondLst>
                                            <p:cond delay="0"/>
                                          </p:stCondLst>
                                        </p:cTn>
                                        <p:tgtEl>
                                          <p:spTgt spid="134"/>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34"/>
                                        </p:tgtEl>
                                        <p:attrNameLst>
                                          <p:attrName>style.visibility</p:attrName>
                                        </p:attrNameLst>
                                      </p:cBhvr>
                                      <p:to>
                                        <p:strVal val="hidden"/>
                                      </p:to>
                                    </p:set>
                                  </p:childTnLst>
                                </p:cTn>
                              </p:par>
                              <p:par>
                                <p:cTn id="445" presetID="1" presetClass="entr" presetSubtype="0" fill="hold" grpId="0" nodeType="withEffect">
                                  <p:stCondLst>
                                    <p:cond delay="0"/>
                                  </p:stCondLst>
                                  <p:childTnLst>
                                    <p:set>
                                      <p:cBhvr>
                                        <p:cTn id="446" dur="1" fill="hold">
                                          <p:stCondLst>
                                            <p:cond delay="0"/>
                                          </p:stCondLst>
                                        </p:cTn>
                                        <p:tgtEl>
                                          <p:spTgt spid="164"/>
                                        </p:tgtEl>
                                        <p:attrNameLst>
                                          <p:attrName>style.visibility</p:attrName>
                                        </p:attrNameLst>
                                      </p:cBhvr>
                                      <p:to>
                                        <p:strVal val="visible"/>
                                      </p:to>
                                    </p:set>
                                  </p:childTnLst>
                                </p:cTn>
                              </p:par>
                            </p:childTnLst>
                          </p:cTn>
                        </p:par>
                      </p:childTnLst>
                    </p:cTn>
                  </p:par>
                  <p:par>
                    <p:cTn id="447" fill="hold">
                      <p:stCondLst>
                        <p:cond delay="indefinite"/>
                      </p:stCondLst>
                      <p:childTnLst>
                        <p:par>
                          <p:cTn id="448" fill="hold">
                            <p:stCondLst>
                              <p:cond delay="0"/>
                            </p:stCondLst>
                            <p:childTnLst>
                              <p:par>
                                <p:cTn id="449" presetID="1" presetClass="exit" presetSubtype="0" fill="hold" grpId="1" nodeType="clickEffect">
                                  <p:stCondLst>
                                    <p:cond delay="0"/>
                                  </p:stCondLst>
                                  <p:childTnLst>
                                    <p:set>
                                      <p:cBhvr>
                                        <p:cTn id="450" dur="1" fill="hold">
                                          <p:stCondLst>
                                            <p:cond delay="0"/>
                                          </p:stCondLst>
                                        </p:cTn>
                                        <p:tgtEl>
                                          <p:spTgt spid="164"/>
                                        </p:tgtEl>
                                        <p:attrNameLst>
                                          <p:attrName>style.visibility</p:attrName>
                                        </p:attrNameLst>
                                      </p:cBhvr>
                                      <p:to>
                                        <p:strVal val="hidden"/>
                                      </p:to>
                                    </p:set>
                                  </p:childTnLst>
                                </p:cTn>
                              </p:par>
                              <p:par>
                                <p:cTn id="451" presetID="1" presetClass="entr" presetSubtype="0" fill="hold" grpId="0" nodeType="withEffect">
                                  <p:stCondLst>
                                    <p:cond delay="0"/>
                                  </p:stCondLst>
                                  <p:childTnLst>
                                    <p:set>
                                      <p:cBhvr>
                                        <p:cTn id="452" dur="1" fill="hold">
                                          <p:stCondLst>
                                            <p:cond delay="0"/>
                                          </p:stCondLst>
                                        </p:cTn>
                                        <p:tgtEl>
                                          <p:spTgt spid="135"/>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35"/>
                                        </p:tgtEl>
                                        <p:attrNameLst>
                                          <p:attrName>style.visibility</p:attrName>
                                        </p:attrNameLst>
                                      </p:cBhvr>
                                      <p:to>
                                        <p:strVal val="hidden"/>
                                      </p:to>
                                    </p:set>
                                  </p:childTnLst>
                                </p:cTn>
                              </p:par>
                              <p:par>
                                <p:cTn id="457" presetID="1" presetClass="entr" presetSubtype="0" fill="hold" grpId="0" nodeType="withEffect">
                                  <p:stCondLst>
                                    <p:cond delay="0"/>
                                  </p:stCondLst>
                                  <p:childTnLst>
                                    <p:set>
                                      <p:cBhvr>
                                        <p:cTn id="458" dur="1" fill="hold">
                                          <p:stCondLst>
                                            <p:cond delay="0"/>
                                          </p:stCondLst>
                                        </p:cTn>
                                        <p:tgtEl>
                                          <p:spTgt spid="136"/>
                                        </p:tgtEl>
                                        <p:attrNameLst>
                                          <p:attrName>style.visibility</p:attrName>
                                        </p:attrNameLst>
                                      </p:cBhvr>
                                      <p:to>
                                        <p:strVal val="visible"/>
                                      </p:to>
                                    </p:set>
                                  </p:childTnLst>
                                </p:cTn>
                              </p:par>
                            </p:childTnLst>
                          </p:cTn>
                        </p:par>
                      </p:childTnLst>
                    </p:cTn>
                  </p:par>
                  <p:par>
                    <p:cTn id="459" fill="hold">
                      <p:stCondLst>
                        <p:cond delay="indefinite"/>
                      </p:stCondLst>
                      <p:childTnLst>
                        <p:par>
                          <p:cTn id="460" fill="hold">
                            <p:stCondLst>
                              <p:cond delay="0"/>
                            </p:stCondLst>
                            <p:childTnLst>
                              <p:par>
                                <p:cTn id="461" presetID="1" presetClass="exit" presetSubtype="0" fill="hold" grpId="1" nodeType="clickEffect">
                                  <p:stCondLst>
                                    <p:cond delay="0"/>
                                  </p:stCondLst>
                                  <p:childTnLst>
                                    <p:set>
                                      <p:cBhvr>
                                        <p:cTn id="462" dur="1" fill="hold">
                                          <p:stCondLst>
                                            <p:cond delay="0"/>
                                          </p:stCondLst>
                                        </p:cTn>
                                        <p:tgtEl>
                                          <p:spTgt spid="136"/>
                                        </p:tgtEl>
                                        <p:attrNameLst>
                                          <p:attrName>style.visibility</p:attrName>
                                        </p:attrNameLst>
                                      </p:cBhvr>
                                      <p:to>
                                        <p:strVal val="hidden"/>
                                      </p:to>
                                    </p:set>
                                  </p:childTnLst>
                                </p:cTn>
                              </p:par>
                              <p:par>
                                <p:cTn id="463" presetID="1" presetClass="entr" presetSubtype="0" fill="hold" grpId="0" nodeType="withEffect">
                                  <p:stCondLst>
                                    <p:cond delay="0"/>
                                  </p:stCondLst>
                                  <p:childTnLst>
                                    <p:set>
                                      <p:cBhvr>
                                        <p:cTn id="464" dur="1" fill="hold">
                                          <p:stCondLst>
                                            <p:cond delay="0"/>
                                          </p:stCondLst>
                                        </p:cTn>
                                        <p:tgtEl>
                                          <p:spTgt spid="137"/>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37"/>
                                        </p:tgtEl>
                                        <p:attrNameLst>
                                          <p:attrName>style.visibility</p:attrName>
                                        </p:attrNameLst>
                                      </p:cBhvr>
                                      <p:to>
                                        <p:strVal val="hidden"/>
                                      </p:to>
                                    </p:set>
                                  </p:childTnLst>
                                </p:cTn>
                              </p:par>
                              <p:par>
                                <p:cTn id="469" presetID="1" presetClass="entr" presetSubtype="0" fill="hold" grpId="0" nodeType="withEffect">
                                  <p:stCondLst>
                                    <p:cond delay="0"/>
                                  </p:stCondLst>
                                  <p:childTnLst>
                                    <p:set>
                                      <p:cBhvr>
                                        <p:cTn id="470" dur="1" fill="hold">
                                          <p:stCondLst>
                                            <p:cond delay="0"/>
                                          </p:stCondLst>
                                        </p:cTn>
                                        <p:tgtEl>
                                          <p:spTgt spid="138"/>
                                        </p:tgtEl>
                                        <p:attrNameLst>
                                          <p:attrName>style.visibility</p:attrName>
                                        </p:attrNameLst>
                                      </p:cBhvr>
                                      <p:to>
                                        <p:strVal val="visible"/>
                                      </p:to>
                                    </p:set>
                                  </p:childTnLst>
                                </p:cTn>
                              </p:par>
                            </p:childTnLst>
                          </p:cTn>
                        </p:par>
                      </p:childTnLst>
                    </p:cTn>
                  </p:par>
                  <p:par>
                    <p:cTn id="471" fill="hold">
                      <p:stCondLst>
                        <p:cond delay="indefinite"/>
                      </p:stCondLst>
                      <p:childTnLst>
                        <p:par>
                          <p:cTn id="472" fill="hold">
                            <p:stCondLst>
                              <p:cond delay="0"/>
                            </p:stCondLst>
                            <p:childTnLst>
                              <p:par>
                                <p:cTn id="473" presetID="1" presetClass="exit" presetSubtype="0" fill="hold" grpId="1" nodeType="clickEffect">
                                  <p:stCondLst>
                                    <p:cond delay="0"/>
                                  </p:stCondLst>
                                  <p:childTnLst>
                                    <p:set>
                                      <p:cBhvr>
                                        <p:cTn id="474" dur="1" fill="hold">
                                          <p:stCondLst>
                                            <p:cond delay="0"/>
                                          </p:stCondLst>
                                        </p:cTn>
                                        <p:tgtEl>
                                          <p:spTgt spid="138"/>
                                        </p:tgtEl>
                                        <p:attrNameLst>
                                          <p:attrName>style.visibility</p:attrName>
                                        </p:attrNameLst>
                                      </p:cBhvr>
                                      <p:to>
                                        <p:strVal val="hidden"/>
                                      </p:to>
                                    </p:set>
                                  </p:childTnLst>
                                </p:cTn>
                              </p:par>
                              <p:par>
                                <p:cTn id="475" presetID="1" presetClass="entr" presetSubtype="0" fill="hold" grpId="0" nodeType="withEffect">
                                  <p:stCondLst>
                                    <p:cond delay="0"/>
                                  </p:stCondLst>
                                  <p:childTnLst>
                                    <p:set>
                                      <p:cBhvr>
                                        <p:cTn id="476" dur="1" fill="hold">
                                          <p:stCondLst>
                                            <p:cond delay="0"/>
                                          </p:stCondLst>
                                        </p:cTn>
                                        <p:tgtEl>
                                          <p:spTgt spid="139"/>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39"/>
                                        </p:tgtEl>
                                        <p:attrNameLst>
                                          <p:attrName>style.visibility</p:attrName>
                                        </p:attrNameLst>
                                      </p:cBhvr>
                                      <p:to>
                                        <p:strVal val="hidden"/>
                                      </p:to>
                                    </p:set>
                                  </p:childTnLst>
                                </p:cTn>
                              </p:par>
                              <p:par>
                                <p:cTn id="481" presetID="1" presetClass="entr" presetSubtype="0" fill="hold" grpId="0" nodeType="withEffect">
                                  <p:stCondLst>
                                    <p:cond delay="0"/>
                                  </p:stCondLst>
                                  <p:childTnLst>
                                    <p:set>
                                      <p:cBhvr>
                                        <p:cTn id="482" dur="1" fill="hold">
                                          <p:stCondLst>
                                            <p:cond delay="0"/>
                                          </p:stCondLst>
                                        </p:cTn>
                                        <p:tgtEl>
                                          <p:spTgt spid="143"/>
                                        </p:tgtEl>
                                        <p:attrNameLst>
                                          <p:attrName>style.visibility</p:attrName>
                                        </p:attrNameLst>
                                      </p:cBhvr>
                                      <p:to>
                                        <p:strVal val="visible"/>
                                      </p:to>
                                    </p:set>
                                  </p:childTnLst>
                                </p:cTn>
                              </p:par>
                            </p:childTnLst>
                          </p:cTn>
                        </p:par>
                      </p:childTnLst>
                    </p:cTn>
                  </p:par>
                  <p:par>
                    <p:cTn id="483" fill="hold">
                      <p:stCondLst>
                        <p:cond delay="indefinite"/>
                      </p:stCondLst>
                      <p:childTnLst>
                        <p:par>
                          <p:cTn id="484" fill="hold">
                            <p:stCondLst>
                              <p:cond delay="0"/>
                            </p:stCondLst>
                            <p:childTnLst>
                              <p:par>
                                <p:cTn id="485" presetID="1" presetClass="exit" presetSubtype="0" fill="hold" grpId="1" nodeType="clickEffect">
                                  <p:stCondLst>
                                    <p:cond delay="0"/>
                                  </p:stCondLst>
                                  <p:childTnLst>
                                    <p:set>
                                      <p:cBhvr>
                                        <p:cTn id="486" dur="1" fill="hold">
                                          <p:stCondLst>
                                            <p:cond delay="0"/>
                                          </p:stCondLst>
                                        </p:cTn>
                                        <p:tgtEl>
                                          <p:spTgt spid="143"/>
                                        </p:tgtEl>
                                        <p:attrNameLst>
                                          <p:attrName>style.visibility</p:attrName>
                                        </p:attrNameLst>
                                      </p:cBhvr>
                                      <p:to>
                                        <p:strVal val="hidden"/>
                                      </p:to>
                                    </p:set>
                                  </p:childTnLst>
                                </p:cTn>
                              </p:par>
                              <p:par>
                                <p:cTn id="487" presetID="1" presetClass="entr" presetSubtype="0" fill="hold" grpId="0" nodeType="withEffect">
                                  <p:stCondLst>
                                    <p:cond delay="0"/>
                                  </p:stCondLst>
                                  <p:childTnLst>
                                    <p:set>
                                      <p:cBhvr>
                                        <p:cTn id="488" dur="1" fill="hold">
                                          <p:stCondLst>
                                            <p:cond delay="0"/>
                                          </p:stCondLst>
                                        </p:cTn>
                                        <p:tgtEl>
                                          <p:spTgt spid="142"/>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42"/>
                                        </p:tgtEl>
                                        <p:attrNameLst>
                                          <p:attrName>style.visibility</p:attrName>
                                        </p:attrNameLst>
                                      </p:cBhvr>
                                      <p:to>
                                        <p:strVal val="hidden"/>
                                      </p:to>
                                    </p:set>
                                  </p:childTnLst>
                                </p:cTn>
                              </p:par>
                              <p:par>
                                <p:cTn id="493" presetID="1" presetClass="entr" presetSubtype="0" fill="hold" grpId="0" nodeType="withEffect">
                                  <p:stCondLst>
                                    <p:cond delay="0"/>
                                  </p:stCondLst>
                                  <p:childTnLst>
                                    <p:set>
                                      <p:cBhvr>
                                        <p:cTn id="494" dur="1" fill="hold">
                                          <p:stCondLst>
                                            <p:cond delay="0"/>
                                          </p:stCondLst>
                                        </p:cTn>
                                        <p:tgtEl>
                                          <p:spTgt spid="141"/>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grpId="1" nodeType="clickEffect">
                                  <p:stCondLst>
                                    <p:cond delay="0"/>
                                  </p:stCondLst>
                                  <p:childTnLst>
                                    <p:set>
                                      <p:cBhvr>
                                        <p:cTn id="498" dur="1" fill="hold">
                                          <p:stCondLst>
                                            <p:cond delay="0"/>
                                          </p:stCondLst>
                                        </p:cTn>
                                        <p:tgtEl>
                                          <p:spTgt spid="141"/>
                                        </p:tgtEl>
                                        <p:attrNameLst>
                                          <p:attrName>style.visibility</p:attrName>
                                        </p:attrNameLst>
                                      </p:cBhvr>
                                      <p:to>
                                        <p:strVal val="hidden"/>
                                      </p:to>
                                    </p:set>
                                  </p:childTnLst>
                                </p:cTn>
                              </p:par>
                              <p:par>
                                <p:cTn id="499" presetID="1" presetClass="entr" presetSubtype="0" fill="hold" grpId="0" nodeType="withEffect">
                                  <p:stCondLst>
                                    <p:cond delay="0"/>
                                  </p:stCondLst>
                                  <p:childTnLst>
                                    <p:set>
                                      <p:cBhvr>
                                        <p:cTn id="500" dur="1" fill="hold">
                                          <p:stCondLst>
                                            <p:cond delay="0"/>
                                          </p:stCondLst>
                                        </p:cTn>
                                        <p:tgtEl>
                                          <p:spTgt spid="169"/>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69"/>
                                        </p:tgtEl>
                                        <p:attrNameLst>
                                          <p:attrName>style.visibility</p:attrName>
                                        </p:attrNameLst>
                                      </p:cBhvr>
                                      <p:to>
                                        <p:strVal val="hidden"/>
                                      </p:to>
                                    </p:set>
                                  </p:childTnLst>
                                </p:cTn>
                              </p:par>
                              <p:par>
                                <p:cTn id="505" presetID="1" presetClass="entr" presetSubtype="0" fill="hold" grpId="0" nodeType="withEffect">
                                  <p:stCondLst>
                                    <p:cond delay="0"/>
                                  </p:stCondLst>
                                  <p:childTnLst>
                                    <p:set>
                                      <p:cBhvr>
                                        <p:cTn id="506" dur="1" fill="hold">
                                          <p:stCondLst>
                                            <p:cond delay="0"/>
                                          </p:stCondLst>
                                        </p:cTn>
                                        <p:tgtEl>
                                          <p:spTgt spid="168"/>
                                        </p:tgtEl>
                                        <p:attrNameLst>
                                          <p:attrName>style.visibility</p:attrName>
                                        </p:attrNameLst>
                                      </p:cBhvr>
                                      <p:to>
                                        <p:strVal val="visible"/>
                                      </p:to>
                                    </p:set>
                                  </p:childTnLst>
                                </p:cTn>
                              </p:par>
                            </p:childTnLst>
                          </p:cTn>
                        </p:par>
                      </p:childTnLst>
                    </p:cTn>
                  </p:par>
                  <p:par>
                    <p:cTn id="507" fill="hold">
                      <p:stCondLst>
                        <p:cond delay="indefinite"/>
                      </p:stCondLst>
                      <p:childTnLst>
                        <p:par>
                          <p:cTn id="508" fill="hold">
                            <p:stCondLst>
                              <p:cond delay="0"/>
                            </p:stCondLst>
                            <p:childTnLst>
                              <p:par>
                                <p:cTn id="509" presetID="1" presetClass="exit" presetSubtype="0" fill="hold" grpId="1" nodeType="clickEffect">
                                  <p:stCondLst>
                                    <p:cond delay="0"/>
                                  </p:stCondLst>
                                  <p:childTnLst>
                                    <p:set>
                                      <p:cBhvr>
                                        <p:cTn id="510" dur="1" fill="hold">
                                          <p:stCondLst>
                                            <p:cond delay="0"/>
                                          </p:stCondLst>
                                        </p:cTn>
                                        <p:tgtEl>
                                          <p:spTgt spid="168"/>
                                        </p:tgtEl>
                                        <p:attrNameLst>
                                          <p:attrName>style.visibility</p:attrName>
                                        </p:attrNameLst>
                                      </p:cBhvr>
                                      <p:to>
                                        <p:strVal val="hidden"/>
                                      </p:to>
                                    </p:set>
                                  </p:childTnLst>
                                </p:cTn>
                              </p:par>
                              <p:par>
                                <p:cTn id="511" presetID="1" presetClass="entr" presetSubtype="0" fill="hold" grpId="0" nodeType="withEffect">
                                  <p:stCondLst>
                                    <p:cond delay="0"/>
                                  </p:stCondLst>
                                  <p:childTnLst>
                                    <p:set>
                                      <p:cBhvr>
                                        <p:cTn id="512" dur="1" fill="hold">
                                          <p:stCondLst>
                                            <p:cond delay="0"/>
                                          </p:stCondLst>
                                        </p:cTn>
                                        <p:tgtEl>
                                          <p:spTgt spid="167"/>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67"/>
                                        </p:tgtEl>
                                        <p:attrNameLst>
                                          <p:attrName>style.visibility</p:attrName>
                                        </p:attrNameLst>
                                      </p:cBhvr>
                                      <p:to>
                                        <p:strVal val="hidden"/>
                                      </p:to>
                                    </p:set>
                                  </p:childTnLst>
                                </p:cTn>
                              </p:par>
                              <p:par>
                                <p:cTn id="517" presetID="1" presetClass="entr" presetSubtype="0" fill="hold" grpId="0" nodeType="withEffect">
                                  <p:stCondLst>
                                    <p:cond delay="0"/>
                                  </p:stCondLst>
                                  <p:childTnLst>
                                    <p:set>
                                      <p:cBhvr>
                                        <p:cTn id="518" dur="1" fill="hold">
                                          <p:stCondLst>
                                            <p:cond delay="0"/>
                                          </p:stCondLst>
                                        </p:cTn>
                                        <p:tgtEl>
                                          <p:spTgt spid="166"/>
                                        </p:tgtEl>
                                        <p:attrNameLst>
                                          <p:attrName>style.visibility</p:attrName>
                                        </p:attrNameLst>
                                      </p:cBhvr>
                                      <p:to>
                                        <p:strVal val="visible"/>
                                      </p:to>
                                    </p:set>
                                  </p:childTnLst>
                                </p:cTn>
                              </p:par>
                            </p:childTnLst>
                          </p:cTn>
                        </p:par>
                      </p:childTnLst>
                    </p:cTn>
                  </p:par>
                  <p:par>
                    <p:cTn id="519" fill="hold">
                      <p:stCondLst>
                        <p:cond delay="indefinite"/>
                      </p:stCondLst>
                      <p:childTnLst>
                        <p:par>
                          <p:cTn id="520" fill="hold">
                            <p:stCondLst>
                              <p:cond delay="0"/>
                            </p:stCondLst>
                            <p:childTnLst>
                              <p:par>
                                <p:cTn id="521" presetID="1" presetClass="exit" presetSubtype="0" fill="hold" grpId="1" nodeType="clickEffect">
                                  <p:stCondLst>
                                    <p:cond delay="0"/>
                                  </p:stCondLst>
                                  <p:childTnLst>
                                    <p:set>
                                      <p:cBhvr>
                                        <p:cTn id="522" dur="1" fill="hold">
                                          <p:stCondLst>
                                            <p:cond delay="0"/>
                                          </p:stCondLst>
                                        </p:cTn>
                                        <p:tgtEl>
                                          <p:spTgt spid="166"/>
                                        </p:tgtEl>
                                        <p:attrNameLst>
                                          <p:attrName>style.visibility</p:attrName>
                                        </p:attrNameLst>
                                      </p:cBhvr>
                                      <p:to>
                                        <p:strVal val="hidden"/>
                                      </p:to>
                                    </p:set>
                                  </p:childTnLst>
                                </p:cTn>
                              </p:par>
                              <p:par>
                                <p:cTn id="523" presetID="1" presetClass="entr" presetSubtype="0" fill="hold" grpId="0" nodeType="withEffect">
                                  <p:stCondLst>
                                    <p:cond delay="0"/>
                                  </p:stCondLst>
                                  <p:childTnLst>
                                    <p:set>
                                      <p:cBhvr>
                                        <p:cTn id="524" dur="1" fill="hold">
                                          <p:stCondLst>
                                            <p:cond delay="0"/>
                                          </p:stCondLst>
                                        </p:cTn>
                                        <p:tgtEl>
                                          <p:spTgt spid="165"/>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65"/>
                                        </p:tgtEl>
                                        <p:attrNameLst>
                                          <p:attrName>style.visibility</p:attrName>
                                        </p:attrNameLst>
                                      </p:cBhvr>
                                      <p:to>
                                        <p:strVal val="hidden"/>
                                      </p:to>
                                    </p:set>
                                  </p:childTnLst>
                                </p:cTn>
                              </p:par>
                              <p:par>
                                <p:cTn id="529" presetID="1" presetClass="entr" presetSubtype="0" fill="hold" grpId="0" nodeType="withEffect">
                                  <p:stCondLst>
                                    <p:cond delay="0"/>
                                  </p:stCondLst>
                                  <p:childTnLst>
                                    <p:set>
                                      <p:cBhvr>
                                        <p:cTn id="530" dur="1" fill="hold">
                                          <p:stCondLst>
                                            <p:cond delay="0"/>
                                          </p:stCondLst>
                                        </p:cTn>
                                        <p:tgtEl>
                                          <p:spTgt spid="140"/>
                                        </p:tgtEl>
                                        <p:attrNameLst>
                                          <p:attrName>style.visibility</p:attrName>
                                        </p:attrNameLst>
                                      </p:cBhvr>
                                      <p:to>
                                        <p:strVal val="visible"/>
                                      </p:to>
                                    </p:set>
                                  </p:childTnLst>
                                </p:cTn>
                              </p:par>
                            </p:childTnLst>
                          </p:cTn>
                        </p:par>
                      </p:childTnLst>
                    </p:cTn>
                  </p:par>
                  <p:par>
                    <p:cTn id="531" fill="hold">
                      <p:stCondLst>
                        <p:cond delay="indefinite"/>
                      </p:stCondLst>
                      <p:childTnLst>
                        <p:par>
                          <p:cTn id="532" fill="hold">
                            <p:stCondLst>
                              <p:cond delay="0"/>
                            </p:stCondLst>
                            <p:childTnLst>
                              <p:par>
                                <p:cTn id="533" presetID="1" presetClass="exit" presetSubtype="0" fill="hold" grpId="1" nodeType="clickEffect">
                                  <p:stCondLst>
                                    <p:cond delay="0"/>
                                  </p:stCondLst>
                                  <p:childTnLst>
                                    <p:set>
                                      <p:cBhvr>
                                        <p:cTn id="534" dur="1" fill="hold">
                                          <p:stCondLst>
                                            <p:cond delay="0"/>
                                          </p:stCondLst>
                                        </p:cTn>
                                        <p:tgtEl>
                                          <p:spTgt spid="140"/>
                                        </p:tgtEl>
                                        <p:attrNameLst>
                                          <p:attrName>style.visibility</p:attrName>
                                        </p:attrNameLst>
                                      </p:cBhvr>
                                      <p:to>
                                        <p:strVal val="hidden"/>
                                      </p:to>
                                    </p:set>
                                  </p:childTnLst>
                                </p:cTn>
                              </p:par>
                              <p:par>
                                <p:cTn id="535" presetID="1" presetClass="entr" presetSubtype="0" fill="hold" grpId="0" nodeType="withEffect">
                                  <p:stCondLst>
                                    <p:cond delay="0"/>
                                  </p:stCondLst>
                                  <p:childTnLst>
                                    <p:set>
                                      <p:cBhvr>
                                        <p:cTn id="536" dur="1" fill="hold">
                                          <p:stCondLst>
                                            <p:cond delay="0"/>
                                          </p:stCondLst>
                                        </p:cTn>
                                        <p:tgtEl>
                                          <p:spTgt spid="144"/>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44"/>
                                        </p:tgtEl>
                                        <p:attrNameLst>
                                          <p:attrName>style.visibility</p:attrName>
                                        </p:attrNameLst>
                                      </p:cBhvr>
                                      <p:to>
                                        <p:strVal val="hidden"/>
                                      </p:to>
                                    </p:set>
                                  </p:childTnLst>
                                </p:cTn>
                              </p:par>
                              <p:par>
                                <p:cTn id="541" presetID="1" presetClass="entr" presetSubtype="0" fill="hold" grpId="0" nodeType="withEffect">
                                  <p:stCondLst>
                                    <p:cond delay="0"/>
                                  </p:stCondLst>
                                  <p:childTnLst>
                                    <p:set>
                                      <p:cBhvr>
                                        <p:cTn id="542" dur="1" fill="hold">
                                          <p:stCondLst>
                                            <p:cond delay="0"/>
                                          </p:stCondLst>
                                        </p:cTn>
                                        <p:tgtEl>
                                          <p:spTgt spid="147"/>
                                        </p:tgtEl>
                                        <p:attrNameLst>
                                          <p:attrName>style.visibility</p:attrName>
                                        </p:attrNameLst>
                                      </p:cBhvr>
                                      <p:to>
                                        <p:strVal val="visible"/>
                                      </p:to>
                                    </p:set>
                                  </p:childTnLst>
                                </p:cTn>
                              </p:par>
                            </p:childTnLst>
                          </p:cTn>
                        </p:par>
                      </p:childTnLst>
                    </p:cTn>
                  </p:par>
                  <p:par>
                    <p:cTn id="543" fill="hold">
                      <p:stCondLst>
                        <p:cond delay="indefinite"/>
                      </p:stCondLst>
                      <p:childTnLst>
                        <p:par>
                          <p:cTn id="544" fill="hold">
                            <p:stCondLst>
                              <p:cond delay="0"/>
                            </p:stCondLst>
                            <p:childTnLst>
                              <p:par>
                                <p:cTn id="545" presetID="1" presetClass="exit" presetSubtype="0" fill="hold" grpId="1" nodeType="clickEffect">
                                  <p:stCondLst>
                                    <p:cond delay="0"/>
                                  </p:stCondLst>
                                  <p:childTnLst>
                                    <p:set>
                                      <p:cBhvr>
                                        <p:cTn id="546" dur="1" fill="hold">
                                          <p:stCondLst>
                                            <p:cond delay="0"/>
                                          </p:stCondLst>
                                        </p:cTn>
                                        <p:tgtEl>
                                          <p:spTgt spid="147"/>
                                        </p:tgtEl>
                                        <p:attrNameLst>
                                          <p:attrName>style.visibility</p:attrName>
                                        </p:attrNameLst>
                                      </p:cBhvr>
                                      <p:to>
                                        <p:strVal val="hidden"/>
                                      </p:to>
                                    </p:set>
                                  </p:childTnLst>
                                </p:cTn>
                              </p:par>
                              <p:par>
                                <p:cTn id="547" presetID="1" presetClass="entr" presetSubtype="0" fill="hold" grpId="0" nodeType="withEffect">
                                  <p:stCondLst>
                                    <p:cond delay="0"/>
                                  </p:stCondLst>
                                  <p:childTnLst>
                                    <p:set>
                                      <p:cBhvr>
                                        <p:cTn id="548" dur="1" fill="hold">
                                          <p:stCondLst>
                                            <p:cond delay="0"/>
                                          </p:stCondLst>
                                        </p:cTn>
                                        <p:tgtEl>
                                          <p:spTgt spid="148"/>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48"/>
                                        </p:tgtEl>
                                        <p:attrNameLst>
                                          <p:attrName>style.visibility</p:attrName>
                                        </p:attrNameLst>
                                      </p:cBhvr>
                                      <p:to>
                                        <p:strVal val="hidden"/>
                                      </p:to>
                                    </p:set>
                                  </p:childTnLst>
                                </p:cTn>
                              </p:par>
                              <p:par>
                                <p:cTn id="553" presetID="1" presetClass="entr" presetSubtype="0" fill="hold" grpId="0" nodeType="withEffect">
                                  <p:stCondLst>
                                    <p:cond delay="0"/>
                                  </p:stCondLst>
                                  <p:childTnLst>
                                    <p:set>
                                      <p:cBhvr>
                                        <p:cTn id="554" dur="1" fill="hold">
                                          <p:stCondLst>
                                            <p:cond delay="0"/>
                                          </p:stCondLst>
                                        </p:cTn>
                                        <p:tgtEl>
                                          <p:spTgt spid="149"/>
                                        </p:tgtEl>
                                        <p:attrNameLst>
                                          <p:attrName>style.visibility</p:attrName>
                                        </p:attrNameLst>
                                      </p:cBhvr>
                                      <p:to>
                                        <p:strVal val="visible"/>
                                      </p:to>
                                    </p:set>
                                  </p:childTnLst>
                                </p:cTn>
                              </p:par>
                            </p:childTnLst>
                          </p:cTn>
                        </p:par>
                      </p:childTnLst>
                    </p:cTn>
                  </p:par>
                  <p:par>
                    <p:cTn id="555" fill="hold">
                      <p:stCondLst>
                        <p:cond delay="indefinite"/>
                      </p:stCondLst>
                      <p:childTnLst>
                        <p:par>
                          <p:cTn id="556" fill="hold">
                            <p:stCondLst>
                              <p:cond delay="0"/>
                            </p:stCondLst>
                            <p:childTnLst>
                              <p:par>
                                <p:cTn id="557" presetID="1" presetClass="exit" presetSubtype="0" fill="hold" grpId="1" nodeType="clickEffect">
                                  <p:stCondLst>
                                    <p:cond delay="0"/>
                                  </p:stCondLst>
                                  <p:childTnLst>
                                    <p:set>
                                      <p:cBhvr>
                                        <p:cTn id="558" dur="1" fill="hold">
                                          <p:stCondLst>
                                            <p:cond delay="0"/>
                                          </p:stCondLst>
                                        </p:cTn>
                                        <p:tgtEl>
                                          <p:spTgt spid="149"/>
                                        </p:tgtEl>
                                        <p:attrNameLst>
                                          <p:attrName>style.visibility</p:attrName>
                                        </p:attrNameLst>
                                      </p:cBhvr>
                                      <p:to>
                                        <p:strVal val="hidden"/>
                                      </p:to>
                                    </p:set>
                                  </p:childTnLst>
                                </p:cTn>
                              </p:par>
                              <p:par>
                                <p:cTn id="559" presetID="1" presetClass="entr" presetSubtype="0" fill="hold" grpId="0" nodeType="withEffect">
                                  <p:stCondLst>
                                    <p:cond delay="0"/>
                                  </p:stCondLst>
                                  <p:childTnLst>
                                    <p:set>
                                      <p:cBhvr>
                                        <p:cTn id="560" dur="1" fill="hold">
                                          <p:stCondLst>
                                            <p:cond delay="0"/>
                                          </p:stCondLst>
                                        </p:cTn>
                                        <p:tgtEl>
                                          <p:spTgt spid="145"/>
                                        </p:tgtEl>
                                        <p:attrNameLst>
                                          <p:attrName>style.visibility</p:attrName>
                                        </p:attrNameLst>
                                      </p:cBhvr>
                                      <p:to>
                                        <p:strVal val="visible"/>
                                      </p:to>
                                    </p:set>
                                  </p:childTnLst>
                                </p:cTn>
                              </p:par>
                            </p:childTnLst>
                          </p:cTn>
                        </p:par>
                      </p:childTnLst>
                    </p:cTn>
                  </p:par>
                  <p:par>
                    <p:cTn id="561" fill="hold">
                      <p:stCondLst>
                        <p:cond delay="indefinite"/>
                      </p:stCondLst>
                      <p:childTnLst>
                        <p:par>
                          <p:cTn id="562" fill="hold">
                            <p:stCondLst>
                              <p:cond delay="0"/>
                            </p:stCondLst>
                            <p:childTnLst>
                              <p:par>
                                <p:cTn id="563" presetID="1" presetClass="exit" presetSubtype="0" fill="hold" grpId="1" nodeType="clickEffect">
                                  <p:stCondLst>
                                    <p:cond delay="0"/>
                                  </p:stCondLst>
                                  <p:childTnLst>
                                    <p:set>
                                      <p:cBhvr>
                                        <p:cTn id="564" dur="1" fill="hold">
                                          <p:stCondLst>
                                            <p:cond delay="0"/>
                                          </p:stCondLst>
                                        </p:cTn>
                                        <p:tgtEl>
                                          <p:spTgt spid="145"/>
                                        </p:tgtEl>
                                        <p:attrNameLst>
                                          <p:attrName>style.visibility</p:attrName>
                                        </p:attrNameLst>
                                      </p:cBhvr>
                                      <p:to>
                                        <p:strVal val="hidden"/>
                                      </p:to>
                                    </p:set>
                                  </p:childTnLst>
                                </p:cTn>
                              </p:par>
                              <p:par>
                                <p:cTn id="565" presetID="1" presetClass="entr" presetSubtype="0" fill="hold" grpId="0" nodeType="withEffect">
                                  <p:stCondLst>
                                    <p:cond delay="0"/>
                                  </p:stCondLst>
                                  <p:childTnLst>
                                    <p:set>
                                      <p:cBhvr>
                                        <p:cTn id="566" dur="1" fill="hold">
                                          <p:stCondLst>
                                            <p:cond delay="0"/>
                                          </p:stCondLst>
                                        </p:cTn>
                                        <p:tgtEl>
                                          <p:spTgt spid="146"/>
                                        </p:tgtEl>
                                        <p:attrNameLst>
                                          <p:attrName>style.visibility</p:attrName>
                                        </p:attrNameLst>
                                      </p:cBhvr>
                                      <p:to>
                                        <p:strVal val="visible"/>
                                      </p:to>
                                    </p:set>
                                  </p:childTnLst>
                                </p:cTn>
                              </p:par>
                            </p:childTnLst>
                          </p:cTn>
                        </p:par>
                      </p:childTnLst>
                    </p:cTn>
                  </p:par>
                  <p:par>
                    <p:cTn id="567" fill="hold">
                      <p:stCondLst>
                        <p:cond delay="indefinite"/>
                      </p:stCondLst>
                      <p:childTnLst>
                        <p:par>
                          <p:cTn id="568" fill="hold">
                            <p:stCondLst>
                              <p:cond delay="0"/>
                            </p:stCondLst>
                            <p:childTnLst>
                              <p:par>
                                <p:cTn id="569" presetID="1" presetClass="exit" presetSubtype="0" fill="hold" grpId="1" nodeType="clickEffect">
                                  <p:stCondLst>
                                    <p:cond delay="0"/>
                                  </p:stCondLst>
                                  <p:childTnLst>
                                    <p:set>
                                      <p:cBhvr>
                                        <p:cTn id="570" dur="1" fill="hold">
                                          <p:stCondLst>
                                            <p:cond delay="0"/>
                                          </p:stCondLst>
                                        </p:cTn>
                                        <p:tgtEl>
                                          <p:spTgt spid="146"/>
                                        </p:tgtEl>
                                        <p:attrNameLst>
                                          <p:attrName>style.visibility</p:attrName>
                                        </p:attrNameLst>
                                      </p:cBhvr>
                                      <p:to>
                                        <p:strVal val="hidden"/>
                                      </p:to>
                                    </p:set>
                                  </p:childTnLst>
                                </p:cTn>
                              </p:par>
                              <p:par>
                                <p:cTn id="571" presetID="1" presetClass="entr" presetSubtype="0" fill="hold" grpId="0" nodeType="withEffect">
                                  <p:stCondLst>
                                    <p:cond delay="0"/>
                                  </p:stCondLst>
                                  <p:childTnLst>
                                    <p:set>
                                      <p:cBhvr>
                                        <p:cTn id="572" dur="1" fill="hold">
                                          <p:stCondLst>
                                            <p:cond delay="0"/>
                                          </p:stCondLst>
                                        </p:cTn>
                                        <p:tgtEl>
                                          <p:spTgt spid="150"/>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50"/>
                                        </p:tgtEl>
                                        <p:attrNameLst>
                                          <p:attrName>style.visibility</p:attrName>
                                        </p:attrNameLst>
                                      </p:cBhvr>
                                      <p:to>
                                        <p:strVal val="hidden"/>
                                      </p:to>
                                    </p:set>
                                  </p:childTnLst>
                                </p:cTn>
                              </p:par>
                              <p:par>
                                <p:cTn id="577" presetID="1" presetClass="entr" presetSubtype="0" fill="hold" grpId="0" nodeType="withEffect">
                                  <p:stCondLst>
                                    <p:cond delay="0"/>
                                  </p:stCondLst>
                                  <p:childTnLst>
                                    <p:set>
                                      <p:cBhvr>
                                        <p:cTn id="578" dur="1" fill="hold">
                                          <p:stCondLst>
                                            <p:cond delay="0"/>
                                          </p:stCondLst>
                                        </p:cTn>
                                        <p:tgtEl>
                                          <p:spTgt spid="151"/>
                                        </p:tgtEl>
                                        <p:attrNameLst>
                                          <p:attrName>style.visibility</p:attrName>
                                        </p:attrNameLst>
                                      </p:cBhvr>
                                      <p:to>
                                        <p:strVal val="visible"/>
                                      </p:to>
                                    </p:set>
                                  </p:childTnLst>
                                </p:cTn>
                              </p:par>
                            </p:childTnLst>
                          </p:cTn>
                        </p:par>
                      </p:childTnLst>
                    </p:cTn>
                  </p:par>
                  <p:par>
                    <p:cTn id="579" fill="hold">
                      <p:stCondLst>
                        <p:cond delay="indefinite"/>
                      </p:stCondLst>
                      <p:childTnLst>
                        <p:par>
                          <p:cTn id="580" fill="hold">
                            <p:stCondLst>
                              <p:cond delay="0"/>
                            </p:stCondLst>
                            <p:childTnLst>
                              <p:par>
                                <p:cTn id="581" presetID="1" presetClass="exit" presetSubtype="0" fill="hold" grpId="1" nodeType="clickEffect">
                                  <p:stCondLst>
                                    <p:cond delay="0"/>
                                  </p:stCondLst>
                                  <p:childTnLst>
                                    <p:set>
                                      <p:cBhvr>
                                        <p:cTn id="582" dur="1" fill="hold">
                                          <p:stCondLst>
                                            <p:cond delay="0"/>
                                          </p:stCondLst>
                                        </p:cTn>
                                        <p:tgtEl>
                                          <p:spTgt spid="151"/>
                                        </p:tgtEl>
                                        <p:attrNameLst>
                                          <p:attrName>style.visibility</p:attrName>
                                        </p:attrNameLst>
                                      </p:cBhvr>
                                      <p:to>
                                        <p:strVal val="hidden"/>
                                      </p:to>
                                    </p:set>
                                  </p:childTnLst>
                                </p:cTn>
                              </p:par>
                              <p:par>
                                <p:cTn id="583" presetID="1" presetClass="entr" presetSubtype="0" fill="hold" grpId="0" nodeType="withEffect">
                                  <p:stCondLst>
                                    <p:cond delay="0"/>
                                  </p:stCondLst>
                                  <p:childTnLst>
                                    <p:set>
                                      <p:cBhvr>
                                        <p:cTn id="584" dur="1" fill="hold">
                                          <p:stCondLst>
                                            <p:cond delay="0"/>
                                          </p:stCondLst>
                                        </p:cTn>
                                        <p:tgtEl>
                                          <p:spTgt spid="152"/>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52"/>
                                        </p:tgtEl>
                                        <p:attrNameLst>
                                          <p:attrName>style.visibility</p:attrName>
                                        </p:attrNameLst>
                                      </p:cBhvr>
                                      <p:to>
                                        <p:strVal val="hidden"/>
                                      </p:to>
                                    </p:set>
                                  </p:childTnLst>
                                </p:cTn>
                              </p:par>
                              <p:par>
                                <p:cTn id="589" presetID="1" presetClass="entr" presetSubtype="0" fill="hold" grpId="0" nodeType="withEffect">
                                  <p:stCondLst>
                                    <p:cond delay="0"/>
                                  </p:stCondLst>
                                  <p:childTnLst>
                                    <p:set>
                                      <p:cBhvr>
                                        <p:cTn id="590" dur="1" fill="hold">
                                          <p:stCondLst>
                                            <p:cond delay="0"/>
                                          </p:stCondLst>
                                        </p:cTn>
                                        <p:tgtEl>
                                          <p:spTgt spid="153"/>
                                        </p:tgtEl>
                                        <p:attrNameLst>
                                          <p:attrName>style.visibility</p:attrName>
                                        </p:attrNameLst>
                                      </p:cBhvr>
                                      <p:to>
                                        <p:strVal val="visible"/>
                                      </p:to>
                                    </p:set>
                                  </p:childTnLst>
                                </p:cTn>
                              </p:par>
                            </p:childTnLst>
                          </p:cTn>
                        </p:par>
                      </p:childTnLst>
                    </p:cTn>
                  </p:par>
                  <p:par>
                    <p:cTn id="591" fill="hold">
                      <p:stCondLst>
                        <p:cond delay="indefinite"/>
                      </p:stCondLst>
                      <p:childTnLst>
                        <p:par>
                          <p:cTn id="592" fill="hold">
                            <p:stCondLst>
                              <p:cond delay="0"/>
                            </p:stCondLst>
                            <p:childTnLst>
                              <p:par>
                                <p:cTn id="593" presetID="1" presetClass="exit" presetSubtype="0" fill="hold" grpId="1" nodeType="clickEffect">
                                  <p:stCondLst>
                                    <p:cond delay="0"/>
                                  </p:stCondLst>
                                  <p:childTnLst>
                                    <p:set>
                                      <p:cBhvr>
                                        <p:cTn id="594" dur="1" fill="hold">
                                          <p:stCondLst>
                                            <p:cond delay="0"/>
                                          </p:stCondLst>
                                        </p:cTn>
                                        <p:tgtEl>
                                          <p:spTgt spid="153"/>
                                        </p:tgtEl>
                                        <p:attrNameLst>
                                          <p:attrName>style.visibility</p:attrName>
                                        </p:attrNameLst>
                                      </p:cBhvr>
                                      <p:to>
                                        <p:strVal val="hidden"/>
                                      </p:to>
                                    </p:set>
                                  </p:childTnLst>
                                </p:cTn>
                              </p:par>
                              <p:par>
                                <p:cTn id="595" presetID="1" presetClass="entr" presetSubtype="0" fill="hold" grpId="0" nodeType="withEffect">
                                  <p:stCondLst>
                                    <p:cond delay="0"/>
                                  </p:stCondLst>
                                  <p:childTnLst>
                                    <p:set>
                                      <p:cBhvr>
                                        <p:cTn id="596" dur="1" fill="hold">
                                          <p:stCondLst>
                                            <p:cond delay="0"/>
                                          </p:stCondLst>
                                        </p:cTn>
                                        <p:tgtEl>
                                          <p:spTgt spid="154"/>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54"/>
                                        </p:tgtEl>
                                        <p:attrNameLst>
                                          <p:attrName>style.visibility</p:attrName>
                                        </p:attrNameLst>
                                      </p:cBhvr>
                                      <p:to>
                                        <p:strVal val="hidden"/>
                                      </p:to>
                                    </p:set>
                                  </p:childTnLst>
                                </p:cTn>
                              </p:par>
                              <p:par>
                                <p:cTn id="601" presetID="1" presetClass="entr" presetSubtype="0" fill="hold" grpId="0" nodeType="withEffect">
                                  <p:stCondLst>
                                    <p:cond delay="0"/>
                                  </p:stCondLst>
                                  <p:childTnLst>
                                    <p:set>
                                      <p:cBhvr>
                                        <p:cTn id="602" dur="1" fill="hold">
                                          <p:stCondLst>
                                            <p:cond delay="0"/>
                                          </p:stCondLst>
                                        </p:cTn>
                                        <p:tgtEl>
                                          <p:spTgt spid="170"/>
                                        </p:tgtEl>
                                        <p:attrNameLst>
                                          <p:attrName>style.visibility</p:attrName>
                                        </p:attrNameLst>
                                      </p:cBhvr>
                                      <p:to>
                                        <p:strVal val="visible"/>
                                      </p:to>
                                    </p:set>
                                  </p:childTnLst>
                                </p:cTn>
                              </p:par>
                            </p:childTnLst>
                          </p:cTn>
                        </p:par>
                      </p:childTnLst>
                    </p:cTn>
                  </p:par>
                  <p:par>
                    <p:cTn id="603" fill="hold">
                      <p:stCondLst>
                        <p:cond delay="indefinite"/>
                      </p:stCondLst>
                      <p:childTnLst>
                        <p:par>
                          <p:cTn id="604" fill="hold">
                            <p:stCondLst>
                              <p:cond delay="0"/>
                            </p:stCondLst>
                            <p:childTnLst>
                              <p:par>
                                <p:cTn id="605" presetID="1" presetClass="exit" presetSubtype="0" fill="hold" grpId="1" nodeType="clickEffect">
                                  <p:stCondLst>
                                    <p:cond delay="0"/>
                                  </p:stCondLst>
                                  <p:childTnLst>
                                    <p:set>
                                      <p:cBhvr>
                                        <p:cTn id="606" dur="1" fill="hold">
                                          <p:stCondLst>
                                            <p:cond delay="0"/>
                                          </p:stCondLst>
                                        </p:cTn>
                                        <p:tgtEl>
                                          <p:spTgt spid="170"/>
                                        </p:tgtEl>
                                        <p:attrNameLst>
                                          <p:attrName>style.visibility</p:attrName>
                                        </p:attrNameLst>
                                      </p:cBhvr>
                                      <p:to>
                                        <p:strVal val="hidden"/>
                                      </p:to>
                                    </p:set>
                                  </p:childTnLst>
                                </p:cTn>
                              </p:par>
                              <p:par>
                                <p:cTn id="607" presetID="1" presetClass="entr" presetSubtype="0" fill="hold" grpId="0" nodeType="withEffect">
                                  <p:stCondLst>
                                    <p:cond delay="0"/>
                                  </p:stCondLst>
                                  <p:childTnLst>
                                    <p:set>
                                      <p:cBhvr>
                                        <p:cTn id="608" dur="1" fill="hold">
                                          <p:stCondLst>
                                            <p:cond delay="0"/>
                                          </p:stCondLst>
                                        </p:cTn>
                                        <p:tgtEl>
                                          <p:spTgt spid="171"/>
                                        </p:tgtEl>
                                        <p:attrNameLst>
                                          <p:attrName>style.visibility</p:attrName>
                                        </p:attrNameLst>
                                      </p:cBhvr>
                                      <p:to>
                                        <p:strVal val="visible"/>
                                      </p:to>
                                    </p:set>
                                  </p:childTnLst>
                                </p:cTn>
                              </p:par>
                            </p:childTnLst>
                          </p:cTn>
                        </p:par>
                      </p:childTnLst>
                    </p:cTn>
                  </p:par>
                  <p:par>
                    <p:cTn id="609" fill="hold">
                      <p:stCondLst>
                        <p:cond delay="indefinite"/>
                      </p:stCondLst>
                      <p:childTnLst>
                        <p:par>
                          <p:cTn id="610" fill="hold">
                            <p:stCondLst>
                              <p:cond delay="0"/>
                            </p:stCondLst>
                            <p:childTnLst>
                              <p:par>
                                <p:cTn id="611" presetID="1" presetClass="exit" presetSubtype="0" fill="hold" grpId="1" nodeType="clickEffect">
                                  <p:stCondLst>
                                    <p:cond delay="0"/>
                                  </p:stCondLst>
                                  <p:childTnLst>
                                    <p:set>
                                      <p:cBhvr>
                                        <p:cTn id="612" dur="1" fill="hold">
                                          <p:stCondLst>
                                            <p:cond delay="0"/>
                                          </p:stCondLst>
                                        </p:cTn>
                                        <p:tgtEl>
                                          <p:spTgt spid="171"/>
                                        </p:tgtEl>
                                        <p:attrNameLst>
                                          <p:attrName>style.visibility</p:attrName>
                                        </p:attrNameLst>
                                      </p:cBhvr>
                                      <p:to>
                                        <p:strVal val="hidden"/>
                                      </p:to>
                                    </p:set>
                                  </p:childTnLst>
                                </p:cTn>
                              </p:par>
                              <p:par>
                                <p:cTn id="613" presetID="1" presetClass="entr" presetSubtype="0" fill="hold" grpId="0" nodeType="withEffect">
                                  <p:stCondLst>
                                    <p:cond delay="0"/>
                                  </p:stCondLst>
                                  <p:childTnLst>
                                    <p:set>
                                      <p:cBhvr>
                                        <p:cTn id="614" dur="1" fill="hold">
                                          <p:stCondLst>
                                            <p:cond delay="0"/>
                                          </p:stCondLst>
                                        </p:cTn>
                                        <p:tgtEl>
                                          <p:spTgt spid="172"/>
                                        </p:tgtEl>
                                        <p:attrNameLst>
                                          <p:attrName>style.visibility</p:attrName>
                                        </p:attrNameLst>
                                      </p:cBhvr>
                                      <p:to>
                                        <p:strVal val="visible"/>
                                      </p:to>
                                    </p:set>
                                  </p:childTnLst>
                                </p:cTn>
                              </p:par>
                            </p:childTnLst>
                          </p:cTn>
                        </p:par>
                      </p:childTnLst>
                    </p:cTn>
                  </p:par>
                  <p:par>
                    <p:cTn id="615" fill="hold">
                      <p:stCondLst>
                        <p:cond delay="indefinite"/>
                      </p:stCondLst>
                      <p:childTnLst>
                        <p:par>
                          <p:cTn id="616" fill="hold">
                            <p:stCondLst>
                              <p:cond delay="0"/>
                            </p:stCondLst>
                            <p:childTnLst>
                              <p:par>
                                <p:cTn id="617" presetID="1" presetClass="exit" presetSubtype="0" fill="hold" grpId="1" nodeType="clickEffect">
                                  <p:stCondLst>
                                    <p:cond delay="0"/>
                                  </p:stCondLst>
                                  <p:childTnLst>
                                    <p:set>
                                      <p:cBhvr>
                                        <p:cTn id="618" dur="1" fill="hold">
                                          <p:stCondLst>
                                            <p:cond delay="0"/>
                                          </p:stCondLst>
                                        </p:cTn>
                                        <p:tgtEl>
                                          <p:spTgt spid="172"/>
                                        </p:tgtEl>
                                        <p:attrNameLst>
                                          <p:attrName>style.visibility</p:attrName>
                                        </p:attrNameLst>
                                      </p:cBhvr>
                                      <p:to>
                                        <p:strVal val="hidden"/>
                                      </p:to>
                                    </p:set>
                                  </p:childTnLst>
                                </p:cTn>
                              </p:par>
                            </p:childTnLst>
                          </p:cTn>
                        </p:par>
                      </p:childTnLst>
                    </p:cTn>
                  </p:par>
                  <p:par>
                    <p:cTn id="619" fill="hold">
                      <p:stCondLst>
                        <p:cond delay="indefinite"/>
                      </p:stCondLst>
                      <p:childTnLst>
                        <p:par>
                          <p:cTn id="620" fill="hold">
                            <p:stCondLst>
                              <p:cond delay="0"/>
                            </p:stCondLst>
                            <p:childTnLst>
                              <p:par>
                                <p:cTn id="621" presetID="1" presetClass="entr" presetSubtype="0" fill="hold" grpId="0" nodeType="clickEffect">
                                  <p:stCondLst>
                                    <p:cond delay="0"/>
                                  </p:stCondLst>
                                  <p:childTnLst>
                                    <p:set>
                                      <p:cBhvr>
                                        <p:cTn id="622" dur="1" fill="hold">
                                          <p:stCondLst>
                                            <p:cond delay="0"/>
                                          </p:stCondLst>
                                        </p:cTn>
                                        <p:tgtEl>
                                          <p:spTgt spid="173"/>
                                        </p:tgtEl>
                                        <p:attrNameLst>
                                          <p:attrName>style.visibility</p:attrName>
                                        </p:attrNameLst>
                                      </p:cBhvr>
                                      <p:to>
                                        <p:strVal val="visible"/>
                                      </p:to>
                                    </p:set>
                                  </p:childTnLst>
                                </p:cTn>
                              </p:par>
                            </p:childTnLst>
                          </p:cTn>
                        </p:par>
                      </p:childTnLst>
                    </p:cTn>
                  </p:par>
                  <p:par>
                    <p:cTn id="623" fill="hold">
                      <p:stCondLst>
                        <p:cond delay="indefinite"/>
                      </p:stCondLst>
                      <p:childTnLst>
                        <p:par>
                          <p:cTn id="624" fill="hold">
                            <p:stCondLst>
                              <p:cond delay="0"/>
                            </p:stCondLst>
                            <p:childTnLst>
                              <p:par>
                                <p:cTn id="625" presetID="1" presetClass="exit" presetSubtype="0" fill="hold" grpId="1" nodeType="clickEffect">
                                  <p:stCondLst>
                                    <p:cond delay="0"/>
                                  </p:stCondLst>
                                  <p:childTnLst>
                                    <p:set>
                                      <p:cBhvr>
                                        <p:cTn id="62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27" restart="whenNotActive" fill="hold" evtFilter="cancelBubble" nodeType="interactiveSeq">
                <p:stCondLst>
                  <p:cond evt="onClick" delay="0">
                    <p:tgtEl>
                      <p:spTgt spid="69"/>
                    </p:tgtEl>
                  </p:cond>
                </p:stCondLst>
                <p:endSync evt="end" delay="0">
                  <p:rtn val="all"/>
                </p:endSync>
                <p:childTnLst>
                  <p:par>
                    <p:cTn id="628" fill="hold">
                      <p:stCondLst>
                        <p:cond delay="0"/>
                      </p:stCondLst>
                      <p:childTnLst>
                        <p:par>
                          <p:cTn id="629" fill="hold">
                            <p:stCondLst>
                              <p:cond delay="0"/>
                            </p:stCondLst>
                            <p:childTnLst>
                              <p:par>
                                <p:cTn id="630" presetID="10" presetClass="entr" presetSubtype="0" fill="hold" nodeType="clickEffect">
                                  <p:stCondLst>
                                    <p:cond delay="0"/>
                                  </p:stCondLst>
                                  <p:childTnLst>
                                    <p:set>
                                      <p:cBhvr>
                                        <p:cTn id="631" dur="1" fill="hold">
                                          <p:stCondLst>
                                            <p:cond delay="0"/>
                                          </p:stCondLst>
                                        </p:cTn>
                                        <p:tgtEl>
                                          <p:spTgt spid="71"/>
                                        </p:tgtEl>
                                        <p:attrNameLst>
                                          <p:attrName>style.visibility</p:attrName>
                                        </p:attrNameLst>
                                      </p:cBhvr>
                                      <p:to>
                                        <p:strVal val="visible"/>
                                      </p:to>
                                    </p:set>
                                    <p:animEffect transition="in" filter="fade">
                                      <p:cBhvr>
                                        <p:cTn id="632" dur="500"/>
                                        <p:tgtEl>
                                          <p:spTgt spid="71"/>
                                        </p:tgtEl>
                                      </p:cBhvr>
                                    </p:animEffect>
                                  </p:childTnLst>
                                </p:cTn>
                              </p:par>
                            </p:childTnLst>
                          </p:cTn>
                        </p:par>
                      </p:childTnLst>
                    </p:cTn>
                  </p:par>
                </p:childTnLst>
              </p:cTn>
              <p:nextCondLst>
                <p:cond evt="onClick" delay="0">
                  <p:tgtEl>
                    <p:spTgt spid="69"/>
                  </p:tgtEl>
                </p:cond>
              </p:nextCondLst>
            </p:seq>
            <p:seq concurrent="1" nextAc="seek">
              <p:cTn id="633" restart="whenNotActive" fill="hold" evtFilter="cancelBubble" nodeType="interactiveSeq">
                <p:stCondLst>
                  <p:cond evt="onClick" delay="0">
                    <p:tgtEl>
                      <p:spTgt spid="71"/>
                    </p:tgtEl>
                  </p:cond>
                </p:stCondLst>
                <p:endSync evt="end" delay="0">
                  <p:rtn val="all"/>
                </p:endSync>
                <p:childTnLst>
                  <p:par>
                    <p:cTn id="634" fill="hold">
                      <p:stCondLst>
                        <p:cond delay="0"/>
                      </p:stCondLst>
                      <p:childTnLst>
                        <p:par>
                          <p:cTn id="635" fill="hold">
                            <p:stCondLst>
                              <p:cond delay="0"/>
                            </p:stCondLst>
                            <p:childTnLst>
                              <p:par>
                                <p:cTn id="636" presetID="10" presetClass="exit" presetSubtype="0" fill="hold" nodeType="clickEffect">
                                  <p:stCondLst>
                                    <p:cond delay="0"/>
                                  </p:stCondLst>
                                  <p:childTnLst>
                                    <p:animEffect transition="out" filter="fade">
                                      <p:cBhvr>
                                        <p:cTn id="637" dur="500"/>
                                        <p:tgtEl>
                                          <p:spTgt spid="71"/>
                                        </p:tgtEl>
                                      </p:cBhvr>
                                    </p:animEffect>
                                    <p:set>
                                      <p:cBhvr>
                                        <p:cTn id="63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39" restart="whenNotActive" fill="hold" evtFilter="cancelBubble" nodeType="interactiveSeq">
                <p:stCondLst>
                  <p:cond evt="onClick" delay="0">
                    <p:tgtEl>
                      <p:spTgt spid="70"/>
                    </p:tgtEl>
                  </p:cond>
                </p:stCondLst>
                <p:endSync evt="end" delay="0">
                  <p:rtn val="all"/>
                </p:endSync>
                <p:childTnLst>
                  <p:par>
                    <p:cTn id="640" fill="hold">
                      <p:stCondLst>
                        <p:cond delay="0"/>
                      </p:stCondLst>
                      <p:childTnLst>
                        <p:par>
                          <p:cTn id="641" fill="hold">
                            <p:stCondLst>
                              <p:cond delay="0"/>
                            </p:stCondLst>
                            <p:childTnLst>
                              <p:par>
                                <p:cTn id="642" presetID="10" presetClass="entr" presetSubtype="0" fill="hold" nodeType="clickEffect">
                                  <p:stCondLst>
                                    <p:cond delay="0"/>
                                  </p:stCondLst>
                                  <p:childTnLst>
                                    <p:set>
                                      <p:cBhvr>
                                        <p:cTn id="643" dur="1" fill="hold">
                                          <p:stCondLst>
                                            <p:cond delay="0"/>
                                          </p:stCondLst>
                                        </p:cTn>
                                        <p:tgtEl>
                                          <p:spTgt spid="72"/>
                                        </p:tgtEl>
                                        <p:attrNameLst>
                                          <p:attrName>style.visibility</p:attrName>
                                        </p:attrNameLst>
                                      </p:cBhvr>
                                      <p:to>
                                        <p:strVal val="visible"/>
                                      </p:to>
                                    </p:set>
                                    <p:animEffect transition="in" filter="fade">
                                      <p:cBhvr>
                                        <p:cTn id="644" dur="500"/>
                                        <p:tgtEl>
                                          <p:spTgt spid="72"/>
                                        </p:tgtEl>
                                      </p:cBhvr>
                                    </p:animEffect>
                                  </p:childTnLst>
                                </p:cTn>
                              </p:par>
                            </p:childTnLst>
                          </p:cTn>
                        </p:par>
                      </p:childTnLst>
                    </p:cTn>
                  </p:par>
                </p:childTnLst>
              </p:cTn>
              <p:nextCondLst>
                <p:cond evt="onClick" delay="0">
                  <p:tgtEl>
                    <p:spTgt spid="70"/>
                  </p:tgtEl>
                </p:cond>
              </p:nextCondLst>
            </p:seq>
            <p:seq concurrent="1" nextAc="seek">
              <p:cTn id="645" restart="whenNotActive" fill="hold" evtFilter="cancelBubble" nodeType="interactiveSeq">
                <p:stCondLst>
                  <p:cond evt="onClick" delay="0">
                    <p:tgtEl>
                      <p:spTgt spid="72"/>
                    </p:tgtEl>
                  </p:cond>
                </p:stCondLst>
                <p:endSync evt="end" delay="0">
                  <p:rtn val="all"/>
                </p:endSync>
                <p:childTnLst>
                  <p:par>
                    <p:cTn id="646" fill="hold">
                      <p:stCondLst>
                        <p:cond delay="0"/>
                      </p:stCondLst>
                      <p:childTnLst>
                        <p:par>
                          <p:cTn id="647" fill="hold">
                            <p:stCondLst>
                              <p:cond delay="0"/>
                            </p:stCondLst>
                            <p:childTnLst>
                              <p:par>
                                <p:cTn id="648" presetID="10" presetClass="exit" presetSubtype="0" fill="hold" nodeType="clickEffect">
                                  <p:stCondLst>
                                    <p:cond delay="0"/>
                                  </p:stCondLst>
                                  <p:childTnLst>
                                    <p:animEffect transition="out" filter="fade">
                                      <p:cBhvr>
                                        <p:cTn id="649" dur="500"/>
                                        <p:tgtEl>
                                          <p:spTgt spid="72"/>
                                        </p:tgtEl>
                                      </p:cBhvr>
                                    </p:animEffect>
                                    <p:set>
                                      <p:cBhvr>
                                        <p:cTn id="65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1802" end="1739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51" name="شكل حر: شكل 50">
            <a:extLst>
              <a:ext uri="{FF2B5EF4-FFF2-40B4-BE49-F238E27FC236}">
                <a16:creationId xmlns:a16="http://schemas.microsoft.com/office/drawing/2014/main" id="{5517DF1D-B6E3-4C9F-A4AC-687DFC7CD285}"/>
              </a:ext>
            </a:extLst>
          </p:cNvPr>
          <p:cNvSpPr/>
          <p:nvPr/>
        </p:nvSpPr>
        <p:spPr>
          <a:xfrm flipH="1">
            <a:off x="12421704" y="974707"/>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 خَ ذَ</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7143EAAD-2001-457B-8C5E-B3DE858591CD}"/>
              </a:ext>
            </a:extLst>
          </p:cNvPr>
          <p:cNvSpPr/>
          <p:nvPr/>
        </p:nvSpPr>
        <p:spPr>
          <a:xfrm flipH="1">
            <a:off x="12421704" y="1237240"/>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زَعَ مَ</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6646F475-67F3-4F00-B21B-C789EC5A9286}"/>
              </a:ext>
            </a:extLst>
          </p:cNvPr>
          <p:cNvSpPr/>
          <p:nvPr/>
        </p:nvSpPr>
        <p:spPr>
          <a:xfrm flipH="1">
            <a:off x="12421704" y="1499773"/>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كَ لَ</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C53BBE98-F182-448C-B8EE-8149525F4E23}"/>
              </a:ext>
            </a:extLst>
          </p:cNvPr>
          <p:cNvSpPr/>
          <p:nvPr/>
        </p:nvSpPr>
        <p:spPr>
          <a:xfrm flipH="1">
            <a:off x="12421704" y="1762306"/>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فَ عَ</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0DE3E815-FFBC-464C-95F0-A67686FB8E3A}"/>
              </a:ext>
            </a:extLst>
          </p:cNvPr>
          <p:cNvSpPr/>
          <p:nvPr/>
        </p:nvSpPr>
        <p:spPr>
          <a:xfrm flipH="1">
            <a:off x="12421704" y="2024839"/>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 عَ دَ</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76EBFA61-7306-4AE0-BB1D-8F16A72D08F2}"/>
              </a:ext>
            </a:extLst>
          </p:cNvPr>
          <p:cNvSpPr/>
          <p:nvPr/>
        </p:nvSpPr>
        <p:spPr>
          <a:xfrm>
            <a:off x="-3834581" y="597866"/>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زَعَمَ</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72C72A59-5D03-41EF-985C-40FCA3216CE1}"/>
              </a:ext>
            </a:extLst>
          </p:cNvPr>
          <p:cNvSpPr/>
          <p:nvPr/>
        </p:nvSpPr>
        <p:spPr>
          <a:xfrm>
            <a:off x="-3834581" y="860399"/>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رَكَلَ</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DAF92381-E39B-4E60-803E-ED2CF968BD00}"/>
              </a:ext>
            </a:extLst>
          </p:cNvPr>
          <p:cNvSpPr/>
          <p:nvPr/>
        </p:nvSpPr>
        <p:spPr>
          <a:xfrm>
            <a:off x="-3834581" y="1122932"/>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رَفَعَ</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DAE39282-5AFF-4959-AC74-B2EE42B0417B}"/>
              </a:ext>
            </a:extLst>
          </p:cNvPr>
          <p:cNvSpPr/>
          <p:nvPr/>
        </p:nvSpPr>
        <p:spPr>
          <a:xfrm>
            <a:off x="-3834581" y="1385465"/>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وَعَدَ</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F5917FF0-398F-4DA0-BE47-F9EB76B0332A}"/>
              </a:ext>
            </a:extLst>
          </p:cNvPr>
          <p:cNvSpPr/>
          <p:nvPr/>
        </p:nvSpPr>
        <p:spPr>
          <a:xfrm>
            <a:off x="-3834581" y="1647998"/>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أَخَذَ</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02536B91-154C-42A3-818B-093EACD86E21}"/>
              </a:ext>
            </a:extLst>
          </p:cNvPr>
          <p:cNvSpPr/>
          <p:nvPr/>
        </p:nvSpPr>
        <p:spPr>
          <a:xfrm>
            <a:off x="-3834581" y="1910531"/>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رَفَعَ</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8FDE5692-1A23-4937-8C47-019D1E871B9C}"/>
              </a:ext>
            </a:extLst>
          </p:cNvPr>
          <p:cNvSpPr/>
          <p:nvPr/>
        </p:nvSpPr>
        <p:spPr>
          <a:xfrm flipH="1">
            <a:off x="12421704" y="2287372"/>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وَعَدَ</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9FF62D83-2FEA-4E59-AB4C-583AD33E86C1}"/>
              </a:ext>
            </a:extLst>
          </p:cNvPr>
          <p:cNvSpPr/>
          <p:nvPr/>
        </p:nvSpPr>
        <p:spPr>
          <a:xfrm flipH="1">
            <a:off x="12421704" y="2549905"/>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 سَ رَ</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7B427993-2082-4F4D-B903-D91E66E0CB3F}"/>
              </a:ext>
            </a:extLst>
          </p:cNvPr>
          <p:cNvSpPr/>
          <p:nvPr/>
        </p:nvSpPr>
        <p:spPr>
          <a:xfrm flipH="1">
            <a:off x="12421704" y="2812438"/>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بَ طَ</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40852D4E-AC93-408B-92EC-2A966A0936CE}"/>
              </a:ext>
            </a:extLst>
          </p:cNvPr>
          <p:cNvSpPr/>
          <p:nvPr/>
        </p:nvSpPr>
        <p:spPr>
          <a:xfrm flipH="1">
            <a:off x="12421704" y="3337504"/>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 قَ عَ</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5664B2C0-431E-4325-95FC-66320302F665}"/>
              </a:ext>
            </a:extLst>
          </p:cNvPr>
          <p:cNvSpPr/>
          <p:nvPr/>
        </p:nvSpPr>
        <p:spPr>
          <a:xfrm flipH="1">
            <a:off x="12421704" y="3074971"/>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قَ دَ</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7C7417D6-F251-4E44-8D55-69832450DB57}"/>
              </a:ext>
            </a:extLst>
          </p:cNvPr>
          <p:cNvSpPr/>
          <p:nvPr/>
        </p:nvSpPr>
        <p:spPr>
          <a:xfrm flipH="1">
            <a:off x="12421704" y="3600035"/>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كَ ضَ</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5E59508D-FCF4-42BF-9FA5-076047D2689E}"/>
              </a:ext>
            </a:extLst>
          </p:cNvPr>
          <p:cNvSpPr/>
          <p:nvPr/>
        </p:nvSpPr>
        <p:spPr>
          <a:xfrm>
            <a:off x="-3834581" y="2435597"/>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أَسَرَ</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3" name="شكل حر: شكل 72">
            <a:extLst>
              <a:ext uri="{FF2B5EF4-FFF2-40B4-BE49-F238E27FC236}">
                <a16:creationId xmlns:a16="http://schemas.microsoft.com/office/drawing/2014/main" id="{9EC6190E-1591-4149-85BC-79AEAAA3A79E}"/>
              </a:ext>
            </a:extLst>
          </p:cNvPr>
          <p:cNvSpPr/>
          <p:nvPr/>
        </p:nvSpPr>
        <p:spPr>
          <a:xfrm>
            <a:off x="-3834581" y="2698130"/>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رَبَطَ</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9627D145-6168-4A04-B186-AD9A643EAC98}"/>
              </a:ext>
            </a:extLst>
          </p:cNvPr>
          <p:cNvSpPr/>
          <p:nvPr/>
        </p:nvSpPr>
        <p:spPr>
          <a:xfrm>
            <a:off x="-3834581" y="2173064"/>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وَقَعَ</a:t>
            </a:r>
            <a:endParaRPr lang="en-US"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02B2EE79-4B8B-4598-9732-E213DE9101E2}"/>
              </a:ext>
            </a:extLst>
          </p:cNvPr>
          <p:cNvSpPr/>
          <p:nvPr/>
        </p:nvSpPr>
        <p:spPr>
          <a:xfrm>
            <a:off x="-3834581" y="2960663"/>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رَكَضَ</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D49B2DA8-FB5C-492E-B663-8DE0BE7A190D}"/>
              </a:ext>
            </a:extLst>
          </p:cNvPr>
          <p:cNvSpPr/>
          <p:nvPr/>
        </p:nvSpPr>
        <p:spPr>
          <a:xfrm>
            <a:off x="-3834581" y="3223194"/>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رَقَدَ</a:t>
            </a:r>
            <a:endParaRPr lang="en-US"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C479E85F-4A9A-41A1-B94B-1002C732760B}"/>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غَزَلَ</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D7619DF4-9DE0-4F1F-93F1-A9DBC0BCC8C7}"/>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غَرَفَ</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26CEF28B-ACC6-40C0-91CB-E2ACB3E41546}"/>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غَرَسَ</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4F32A983-786E-45A2-968E-7E1918D93DA5}"/>
              </a:ext>
            </a:extLst>
          </p:cNvPr>
          <p:cNvSpPr/>
          <p:nvPr/>
        </p:nvSpPr>
        <p:spPr>
          <a:xfrm>
            <a:off x="-4010699" y="3843608"/>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خَرَجَ</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873CD657-4E07-4FA1-BD3F-FE1A6D1893B1}"/>
              </a:ext>
            </a:extLst>
          </p:cNvPr>
          <p:cNvSpPr/>
          <p:nvPr/>
        </p:nvSpPr>
        <p:spPr>
          <a:xfrm>
            <a:off x="-4010699" y="3843608"/>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فَرَشَ</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920649A0-4925-446F-AD4B-C5A4A927D918}"/>
              </a:ext>
            </a:extLst>
          </p:cNvPr>
          <p:cNvSpPr/>
          <p:nvPr/>
        </p:nvSpPr>
        <p:spPr>
          <a:xfrm flipH="1">
            <a:off x="12353410" y="1867952"/>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زَلَ</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67CEEBFF-DE2B-4873-B0D3-0BD794074AA8}"/>
              </a:ext>
            </a:extLst>
          </p:cNvPr>
          <p:cNvSpPr/>
          <p:nvPr/>
        </p:nvSpPr>
        <p:spPr>
          <a:xfrm flipH="1">
            <a:off x="12353410" y="1867952"/>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رَ فَ</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E139A86B-7F7B-45B8-B716-7442DB4CAEEE}"/>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رَ سَ</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32F939FB-FC0E-445D-8C31-A4A7B94536F3}"/>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خَ رَ جَ</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C8783E0F-CCD8-4173-B135-BE6CEFDA500F}"/>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 رَ شَ</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38877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80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0" fill="hold"/>
                                        <p:tgtEl>
                                          <p:spTgt spid="55"/>
                                        </p:tgtEl>
                                        <p:attrNameLst>
                                          <p:attrName>ppt_x</p:attrName>
                                        </p:attrNameLst>
                                      </p:cBhvr>
                                      <p:tavLst>
                                        <p:tav tm="0">
                                          <p:val>
                                            <p:strVal val="0-#ppt_w/2"/>
                                          </p:val>
                                        </p:tav>
                                        <p:tav tm="100000">
                                          <p:val>
                                            <p:strVal val="#ppt_x"/>
                                          </p:val>
                                        </p:tav>
                                      </p:tavLst>
                                    </p:anim>
                                    <p:anim calcmode="lin" valueType="num">
                                      <p:cBhvr additive="base">
                                        <p:cTn id="12" dur="5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0" fill="hold"/>
                                        <p:tgtEl>
                                          <p:spTgt spid="59"/>
                                        </p:tgtEl>
                                        <p:attrNameLst>
                                          <p:attrName>ppt_x</p:attrName>
                                        </p:attrNameLst>
                                      </p:cBhvr>
                                      <p:tavLst>
                                        <p:tav tm="0">
                                          <p:val>
                                            <p:strVal val="1+#ppt_w/2"/>
                                          </p:val>
                                        </p:tav>
                                        <p:tav tm="100000">
                                          <p:val>
                                            <p:strVal val="#ppt_x"/>
                                          </p:val>
                                        </p:tav>
                                      </p:tavLst>
                                    </p:anim>
                                    <p:anim calcmode="lin" valueType="num">
                                      <p:cBhvr additive="base">
                                        <p:cTn id="18" dur="5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0" fill="hold"/>
                                        <p:tgtEl>
                                          <p:spTgt spid="53"/>
                                        </p:tgtEl>
                                        <p:attrNameLst>
                                          <p:attrName>ppt_x</p:attrName>
                                        </p:attrNameLst>
                                      </p:cBhvr>
                                      <p:tavLst>
                                        <p:tav tm="0">
                                          <p:val>
                                            <p:strVal val="0-#ppt_w/2"/>
                                          </p:val>
                                        </p:tav>
                                        <p:tav tm="100000">
                                          <p:val>
                                            <p:strVal val="#ppt_x"/>
                                          </p:val>
                                        </p:tav>
                                      </p:tavLst>
                                    </p:anim>
                                    <p:anim calcmode="lin" valueType="num">
                                      <p:cBhvr additive="base">
                                        <p:cTn id="24" dur="5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0" fill="hold"/>
                                        <p:tgtEl>
                                          <p:spTgt spid="57"/>
                                        </p:tgtEl>
                                        <p:attrNameLst>
                                          <p:attrName>ppt_x</p:attrName>
                                        </p:attrNameLst>
                                      </p:cBhvr>
                                      <p:tavLst>
                                        <p:tav tm="0">
                                          <p:val>
                                            <p:strVal val="1+#ppt_w/2"/>
                                          </p:val>
                                        </p:tav>
                                        <p:tav tm="100000">
                                          <p:val>
                                            <p:strVal val="#ppt_x"/>
                                          </p:val>
                                        </p:tav>
                                      </p:tavLst>
                                    </p:anim>
                                    <p:anim calcmode="lin" valueType="num">
                                      <p:cBhvr additive="base">
                                        <p:cTn id="30" dur="5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0" fill="hold"/>
                                        <p:tgtEl>
                                          <p:spTgt spid="52"/>
                                        </p:tgtEl>
                                        <p:attrNameLst>
                                          <p:attrName>ppt_x</p:attrName>
                                        </p:attrNameLst>
                                      </p:cBhvr>
                                      <p:tavLst>
                                        <p:tav tm="0">
                                          <p:val>
                                            <p:strVal val="0-#ppt_w/2"/>
                                          </p:val>
                                        </p:tav>
                                        <p:tav tm="100000">
                                          <p:val>
                                            <p:strVal val="#ppt_x"/>
                                          </p:val>
                                        </p:tav>
                                      </p:tavLst>
                                    </p:anim>
                                    <p:anim calcmode="lin" valueType="num">
                                      <p:cBhvr additive="base">
                                        <p:cTn id="36" dur="5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5000" fill="hold"/>
                                        <p:tgtEl>
                                          <p:spTgt spid="56"/>
                                        </p:tgtEl>
                                        <p:attrNameLst>
                                          <p:attrName>ppt_x</p:attrName>
                                        </p:attrNameLst>
                                      </p:cBhvr>
                                      <p:tavLst>
                                        <p:tav tm="0">
                                          <p:val>
                                            <p:strVal val="1+#ppt_w/2"/>
                                          </p:val>
                                        </p:tav>
                                        <p:tav tm="100000">
                                          <p:val>
                                            <p:strVal val="#ppt_x"/>
                                          </p:val>
                                        </p:tav>
                                      </p:tavLst>
                                    </p:anim>
                                    <p:anim calcmode="lin" valueType="num">
                                      <p:cBhvr additive="base">
                                        <p:cTn id="42" dur="5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0" fill="hold"/>
                                        <p:tgtEl>
                                          <p:spTgt spid="64"/>
                                        </p:tgtEl>
                                        <p:attrNameLst>
                                          <p:attrName>ppt_x</p:attrName>
                                        </p:attrNameLst>
                                      </p:cBhvr>
                                      <p:tavLst>
                                        <p:tav tm="0">
                                          <p:val>
                                            <p:strVal val="0-#ppt_w/2"/>
                                          </p:val>
                                        </p:tav>
                                        <p:tav tm="100000">
                                          <p:val>
                                            <p:strVal val="#ppt_x"/>
                                          </p:val>
                                        </p:tav>
                                      </p:tavLst>
                                    </p:anim>
                                    <p:anim calcmode="lin" valueType="num">
                                      <p:cBhvr additive="base">
                                        <p:cTn id="48" dur="5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0" fill="hold"/>
                                        <p:tgtEl>
                                          <p:spTgt spid="73"/>
                                        </p:tgtEl>
                                        <p:attrNameLst>
                                          <p:attrName>ppt_x</p:attrName>
                                        </p:attrNameLst>
                                      </p:cBhvr>
                                      <p:tavLst>
                                        <p:tav tm="0">
                                          <p:val>
                                            <p:strVal val="1+#ppt_w/2"/>
                                          </p:val>
                                        </p:tav>
                                        <p:tav tm="100000">
                                          <p:val>
                                            <p:strVal val="#ppt_x"/>
                                          </p:val>
                                        </p:tav>
                                      </p:tavLst>
                                    </p:anim>
                                    <p:anim calcmode="lin" valueType="num">
                                      <p:cBhvr additive="base">
                                        <p:cTn id="54" dur="50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0" fill="hold"/>
                                        <p:tgtEl>
                                          <p:spTgt spid="63"/>
                                        </p:tgtEl>
                                        <p:attrNameLst>
                                          <p:attrName>ppt_x</p:attrName>
                                        </p:attrNameLst>
                                      </p:cBhvr>
                                      <p:tavLst>
                                        <p:tav tm="0">
                                          <p:val>
                                            <p:strVal val="0-#ppt_w/2"/>
                                          </p:val>
                                        </p:tav>
                                        <p:tav tm="100000">
                                          <p:val>
                                            <p:strVal val="#ppt_x"/>
                                          </p:val>
                                        </p:tav>
                                      </p:tavLst>
                                    </p:anim>
                                    <p:anim calcmode="lin" valueType="num">
                                      <p:cBhvr additive="base">
                                        <p:cTn id="60" dur="5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additive="base">
                                        <p:cTn id="65" dur="5000" fill="hold"/>
                                        <p:tgtEl>
                                          <p:spTgt spid="68"/>
                                        </p:tgtEl>
                                        <p:attrNameLst>
                                          <p:attrName>ppt_x</p:attrName>
                                        </p:attrNameLst>
                                      </p:cBhvr>
                                      <p:tavLst>
                                        <p:tav tm="0">
                                          <p:val>
                                            <p:strVal val="1+#ppt_w/2"/>
                                          </p:val>
                                        </p:tav>
                                        <p:tav tm="100000">
                                          <p:val>
                                            <p:strVal val="#ppt_x"/>
                                          </p:val>
                                        </p:tav>
                                      </p:tavLst>
                                    </p:anim>
                                    <p:anim calcmode="lin" valueType="num">
                                      <p:cBhvr additive="base">
                                        <p:cTn id="66" dur="5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0" fill="hold"/>
                                        <p:tgtEl>
                                          <p:spTgt spid="66"/>
                                        </p:tgtEl>
                                        <p:attrNameLst>
                                          <p:attrName>ppt_x</p:attrName>
                                        </p:attrNameLst>
                                      </p:cBhvr>
                                      <p:tavLst>
                                        <p:tav tm="0">
                                          <p:val>
                                            <p:strVal val="0-#ppt_w/2"/>
                                          </p:val>
                                        </p:tav>
                                        <p:tav tm="100000">
                                          <p:val>
                                            <p:strVal val="#ppt_x"/>
                                          </p:val>
                                        </p:tav>
                                      </p:tavLst>
                                    </p:anim>
                                    <p:anim calcmode="lin" valueType="num">
                                      <p:cBhvr additive="base">
                                        <p:cTn id="72" dur="5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cBhvr additive="base">
                                        <p:cTn id="77" dur="5000" fill="hold"/>
                                        <p:tgtEl>
                                          <p:spTgt spid="76"/>
                                        </p:tgtEl>
                                        <p:attrNameLst>
                                          <p:attrName>ppt_x</p:attrName>
                                        </p:attrNameLst>
                                      </p:cBhvr>
                                      <p:tavLst>
                                        <p:tav tm="0">
                                          <p:val>
                                            <p:strVal val="1+#ppt_w/2"/>
                                          </p:val>
                                        </p:tav>
                                        <p:tav tm="100000">
                                          <p:val>
                                            <p:strVal val="#ppt_x"/>
                                          </p:val>
                                        </p:tav>
                                      </p:tavLst>
                                    </p:anim>
                                    <p:anim calcmode="lin" valueType="num">
                                      <p:cBhvr additive="base">
                                        <p:cTn id="78" dur="5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65"/>
                                        </p:tgtEl>
                                        <p:attrNameLst>
                                          <p:attrName>style.visibility</p:attrName>
                                        </p:attrNameLst>
                                      </p:cBhvr>
                                      <p:to>
                                        <p:strVal val="visible"/>
                                      </p:to>
                                    </p:set>
                                    <p:anim calcmode="lin" valueType="num">
                                      <p:cBhvr additive="base">
                                        <p:cTn id="83" dur="5000" fill="hold"/>
                                        <p:tgtEl>
                                          <p:spTgt spid="65"/>
                                        </p:tgtEl>
                                        <p:attrNameLst>
                                          <p:attrName>ppt_x</p:attrName>
                                        </p:attrNameLst>
                                      </p:cBhvr>
                                      <p:tavLst>
                                        <p:tav tm="0">
                                          <p:val>
                                            <p:strVal val="0-#ppt_w/2"/>
                                          </p:val>
                                        </p:tav>
                                        <p:tav tm="100000">
                                          <p:val>
                                            <p:strVal val="#ppt_x"/>
                                          </p:val>
                                        </p:tav>
                                      </p:tavLst>
                                    </p:anim>
                                    <p:anim calcmode="lin" valueType="num">
                                      <p:cBhvr additive="base">
                                        <p:cTn id="84" dur="5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additive="base">
                                        <p:cTn id="89" dur="5000" fill="hold"/>
                                        <p:tgtEl>
                                          <p:spTgt spid="74"/>
                                        </p:tgtEl>
                                        <p:attrNameLst>
                                          <p:attrName>ppt_x</p:attrName>
                                        </p:attrNameLst>
                                      </p:cBhvr>
                                      <p:tavLst>
                                        <p:tav tm="0">
                                          <p:val>
                                            <p:strVal val="1+#ppt_w/2"/>
                                          </p:val>
                                        </p:tav>
                                        <p:tav tm="100000">
                                          <p:val>
                                            <p:strVal val="#ppt_x"/>
                                          </p:val>
                                        </p:tav>
                                      </p:tavLst>
                                    </p:anim>
                                    <p:anim calcmode="lin" valueType="num">
                                      <p:cBhvr additive="base">
                                        <p:cTn id="90" dur="5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0" fill="hold"/>
                                        <p:tgtEl>
                                          <p:spTgt spid="62"/>
                                        </p:tgtEl>
                                        <p:attrNameLst>
                                          <p:attrName>ppt_x</p:attrName>
                                        </p:attrNameLst>
                                      </p:cBhvr>
                                      <p:tavLst>
                                        <p:tav tm="0">
                                          <p:val>
                                            <p:strVal val="0-#ppt_w/2"/>
                                          </p:val>
                                        </p:tav>
                                        <p:tav tm="100000">
                                          <p:val>
                                            <p:strVal val="#ppt_x"/>
                                          </p:val>
                                        </p:tav>
                                      </p:tavLst>
                                    </p:anim>
                                    <p:anim calcmode="lin" valueType="num">
                                      <p:cBhvr additive="base">
                                        <p:cTn id="96" dur="5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cBhvr additive="base">
                                        <p:cTn id="101" dur="5000" fill="hold"/>
                                        <p:tgtEl>
                                          <p:spTgt spid="54"/>
                                        </p:tgtEl>
                                        <p:attrNameLst>
                                          <p:attrName>ppt_x</p:attrName>
                                        </p:attrNameLst>
                                      </p:cBhvr>
                                      <p:tavLst>
                                        <p:tav tm="0">
                                          <p:val>
                                            <p:strVal val="0-#ppt_w/2"/>
                                          </p:val>
                                        </p:tav>
                                        <p:tav tm="100000">
                                          <p:val>
                                            <p:strVal val="#ppt_x"/>
                                          </p:val>
                                        </p:tav>
                                      </p:tavLst>
                                    </p:anim>
                                    <p:anim calcmode="lin" valueType="num">
                                      <p:cBhvr additive="base">
                                        <p:cTn id="102" dur="5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0" fill="hold"/>
                                        <p:tgtEl>
                                          <p:spTgt spid="58"/>
                                        </p:tgtEl>
                                        <p:attrNameLst>
                                          <p:attrName>ppt_x</p:attrName>
                                        </p:attrNameLst>
                                      </p:cBhvr>
                                      <p:tavLst>
                                        <p:tav tm="0">
                                          <p:val>
                                            <p:strVal val="1+#ppt_w/2"/>
                                          </p:val>
                                        </p:tav>
                                        <p:tav tm="100000">
                                          <p:val>
                                            <p:strVal val="#ppt_x"/>
                                          </p:val>
                                        </p:tav>
                                      </p:tavLst>
                                    </p:anim>
                                    <p:anim calcmode="lin" valueType="num">
                                      <p:cBhvr additive="base">
                                        <p:cTn id="108" dur="5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51"/>
                                        </p:tgtEl>
                                        <p:attrNameLst>
                                          <p:attrName>style.visibility</p:attrName>
                                        </p:attrNameLst>
                                      </p:cBhvr>
                                      <p:to>
                                        <p:strVal val="visible"/>
                                      </p:to>
                                    </p:set>
                                    <p:anim calcmode="lin" valueType="num">
                                      <p:cBhvr additive="base">
                                        <p:cTn id="113" dur="5000" fill="hold"/>
                                        <p:tgtEl>
                                          <p:spTgt spid="51"/>
                                        </p:tgtEl>
                                        <p:attrNameLst>
                                          <p:attrName>ppt_x</p:attrName>
                                        </p:attrNameLst>
                                      </p:cBhvr>
                                      <p:tavLst>
                                        <p:tav tm="0">
                                          <p:val>
                                            <p:strVal val="0-#ppt_w/2"/>
                                          </p:val>
                                        </p:tav>
                                        <p:tav tm="100000">
                                          <p:val>
                                            <p:strVal val="#ppt_x"/>
                                          </p:val>
                                        </p:tav>
                                      </p:tavLst>
                                    </p:anim>
                                    <p:anim calcmode="lin" valueType="num">
                                      <p:cBhvr additive="base">
                                        <p:cTn id="114" dur="5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additive="base">
                                        <p:cTn id="119" dur="5000" fill="hold"/>
                                        <p:tgtEl>
                                          <p:spTgt spid="60"/>
                                        </p:tgtEl>
                                        <p:attrNameLst>
                                          <p:attrName>ppt_x</p:attrName>
                                        </p:attrNameLst>
                                      </p:cBhvr>
                                      <p:tavLst>
                                        <p:tav tm="0">
                                          <p:val>
                                            <p:strVal val="1+#ppt_w/2"/>
                                          </p:val>
                                        </p:tav>
                                        <p:tav tm="100000">
                                          <p:val>
                                            <p:strVal val="#ppt_x"/>
                                          </p:val>
                                        </p:tav>
                                      </p:tavLst>
                                    </p:anim>
                                    <p:anim calcmode="lin" valueType="num">
                                      <p:cBhvr additive="base">
                                        <p:cTn id="120" dur="5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8" fill="hold" grpId="0" nodeType="clickEffect">
                                  <p:stCondLst>
                                    <p:cond delay="0"/>
                                  </p:stCondLst>
                                  <p:childTnLst>
                                    <p:set>
                                      <p:cBhvr>
                                        <p:cTn id="124" dur="1" fill="hold">
                                          <p:stCondLst>
                                            <p:cond delay="0"/>
                                          </p:stCondLst>
                                        </p:cTn>
                                        <p:tgtEl>
                                          <p:spTgt spid="67"/>
                                        </p:tgtEl>
                                        <p:attrNameLst>
                                          <p:attrName>style.visibility</p:attrName>
                                        </p:attrNameLst>
                                      </p:cBhvr>
                                      <p:to>
                                        <p:strVal val="visible"/>
                                      </p:to>
                                    </p:set>
                                    <p:anim calcmode="lin" valueType="num">
                                      <p:cBhvr additive="base">
                                        <p:cTn id="125" dur="5000" fill="hold"/>
                                        <p:tgtEl>
                                          <p:spTgt spid="67"/>
                                        </p:tgtEl>
                                        <p:attrNameLst>
                                          <p:attrName>ppt_x</p:attrName>
                                        </p:attrNameLst>
                                      </p:cBhvr>
                                      <p:tavLst>
                                        <p:tav tm="0">
                                          <p:val>
                                            <p:strVal val="0-#ppt_w/2"/>
                                          </p:val>
                                        </p:tav>
                                        <p:tav tm="100000">
                                          <p:val>
                                            <p:strVal val="#ppt_x"/>
                                          </p:val>
                                        </p:tav>
                                      </p:tavLst>
                                    </p:anim>
                                    <p:anim calcmode="lin" valueType="num">
                                      <p:cBhvr additive="base">
                                        <p:cTn id="126" dur="5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75"/>
                                        </p:tgtEl>
                                        <p:attrNameLst>
                                          <p:attrName>style.visibility</p:attrName>
                                        </p:attrNameLst>
                                      </p:cBhvr>
                                      <p:to>
                                        <p:strVal val="visible"/>
                                      </p:to>
                                    </p:set>
                                    <p:anim calcmode="lin" valueType="num">
                                      <p:cBhvr additive="base">
                                        <p:cTn id="131" dur="5000" fill="hold"/>
                                        <p:tgtEl>
                                          <p:spTgt spid="75"/>
                                        </p:tgtEl>
                                        <p:attrNameLst>
                                          <p:attrName>ppt_x</p:attrName>
                                        </p:attrNameLst>
                                      </p:cBhvr>
                                      <p:tavLst>
                                        <p:tav tm="0">
                                          <p:val>
                                            <p:strVal val="1+#ppt_w/2"/>
                                          </p:val>
                                        </p:tav>
                                        <p:tav tm="100000">
                                          <p:val>
                                            <p:strVal val="#ppt_x"/>
                                          </p:val>
                                        </p:tav>
                                      </p:tavLst>
                                    </p:anim>
                                    <p:anim calcmode="lin" valueType="num">
                                      <p:cBhvr additive="base">
                                        <p:cTn id="132" dur="5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0" fill="hold"/>
                                        <p:tgtEl>
                                          <p:spTgt spid="61"/>
                                        </p:tgtEl>
                                        <p:attrNameLst>
                                          <p:attrName>ppt_x</p:attrName>
                                        </p:attrNameLst>
                                      </p:cBhvr>
                                      <p:tavLst>
                                        <p:tav tm="0">
                                          <p:val>
                                            <p:strVal val="1+#ppt_w/2"/>
                                          </p:val>
                                        </p:tav>
                                        <p:tav tm="100000">
                                          <p:val>
                                            <p:strVal val="#ppt_x"/>
                                          </p:val>
                                        </p:tav>
                                      </p:tavLst>
                                    </p:anim>
                                    <p:anim calcmode="lin" valueType="num">
                                      <p:cBhvr additive="base">
                                        <p:cTn id="138" dur="5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78"/>
                                        </p:tgtEl>
                                        <p:attrNameLst>
                                          <p:attrName>style.visibility</p:attrName>
                                        </p:attrNameLst>
                                      </p:cBhvr>
                                      <p:to>
                                        <p:strVal val="visible"/>
                                      </p:to>
                                    </p:set>
                                    <p:anim calcmode="lin" valueType="num">
                                      <p:cBhvr additive="base">
                                        <p:cTn id="143" dur="5000" fill="hold"/>
                                        <p:tgtEl>
                                          <p:spTgt spid="78"/>
                                        </p:tgtEl>
                                        <p:attrNameLst>
                                          <p:attrName>ppt_x</p:attrName>
                                        </p:attrNameLst>
                                      </p:cBhvr>
                                      <p:tavLst>
                                        <p:tav tm="0">
                                          <p:val>
                                            <p:strVal val="1+#ppt_w/2"/>
                                          </p:val>
                                        </p:tav>
                                        <p:tav tm="100000">
                                          <p:val>
                                            <p:strVal val="#ppt_x"/>
                                          </p:val>
                                        </p:tav>
                                      </p:tavLst>
                                    </p:anim>
                                    <p:anim calcmode="lin" valueType="num">
                                      <p:cBhvr additive="base">
                                        <p:cTn id="144" dur="5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77"/>
                                        </p:tgtEl>
                                        <p:attrNameLst>
                                          <p:attrName>style.visibility</p:attrName>
                                        </p:attrNameLst>
                                      </p:cBhvr>
                                      <p:to>
                                        <p:strVal val="visible"/>
                                      </p:to>
                                    </p:set>
                                    <p:anim calcmode="lin" valueType="num">
                                      <p:cBhvr additive="base">
                                        <p:cTn id="149" dur="5000" fill="hold"/>
                                        <p:tgtEl>
                                          <p:spTgt spid="77"/>
                                        </p:tgtEl>
                                        <p:attrNameLst>
                                          <p:attrName>ppt_x</p:attrName>
                                        </p:attrNameLst>
                                      </p:cBhvr>
                                      <p:tavLst>
                                        <p:tav tm="0">
                                          <p:val>
                                            <p:strVal val="1+#ppt_w/2"/>
                                          </p:val>
                                        </p:tav>
                                        <p:tav tm="100000">
                                          <p:val>
                                            <p:strVal val="#ppt_x"/>
                                          </p:val>
                                        </p:tav>
                                      </p:tavLst>
                                    </p:anim>
                                    <p:anim calcmode="lin" valueType="num">
                                      <p:cBhvr additive="base">
                                        <p:cTn id="150" dur="5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81"/>
                                        </p:tgtEl>
                                        <p:attrNameLst>
                                          <p:attrName>style.visibility</p:attrName>
                                        </p:attrNameLst>
                                      </p:cBhvr>
                                      <p:to>
                                        <p:strVal val="visible"/>
                                      </p:to>
                                    </p:set>
                                    <p:anim calcmode="lin" valueType="num">
                                      <p:cBhvr additive="base">
                                        <p:cTn id="155" dur="5000" fill="hold"/>
                                        <p:tgtEl>
                                          <p:spTgt spid="81"/>
                                        </p:tgtEl>
                                        <p:attrNameLst>
                                          <p:attrName>ppt_x</p:attrName>
                                        </p:attrNameLst>
                                      </p:cBhvr>
                                      <p:tavLst>
                                        <p:tav tm="0">
                                          <p:val>
                                            <p:strVal val="1+#ppt_w/2"/>
                                          </p:val>
                                        </p:tav>
                                        <p:tav tm="100000">
                                          <p:val>
                                            <p:strVal val="#ppt_x"/>
                                          </p:val>
                                        </p:tav>
                                      </p:tavLst>
                                    </p:anim>
                                    <p:anim calcmode="lin" valueType="num">
                                      <p:cBhvr additive="base">
                                        <p:cTn id="156" dur="5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80"/>
                                        </p:tgtEl>
                                        <p:attrNameLst>
                                          <p:attrName>style.visibility</p:attrName>
                                        </p:attrNameLst>
                                      </p:cBhvr>
                                      <p:to>
                                        <p:strVal val="visible"/>
                                      </p:to>
                                    </p:set>
                                    <p:anim calcmode="lin" valueType="num">
                                      <p:cBhvr additive="base">
                                        <p:cTn id="161" dur="5000" fill="hold"/>
                                        <p:tgtEl>
                                          <p:spTgt spid="80"/>
                                        </p:tgtEl>
                                        <p:attrNameLst>
                                          <p:attrName>ppt_x</p:attrName>
                                        </p:attrNameLst>
                                      </p:cBhvr>
                                      <p:tavLst>
                                        <p:tav tm="0">
                                          <p:val>
                                            <p:strVal val="1+#ppt_w/2"/>
                                          </p:val>
                                        </p:tav>
                                        <p:tav tm="100000">
                                          <p:val>
                                            <p:strVal val="#ppt_x"/>
                                          </p:val>
                                        </p:tav>
                                      </p:tavLst>
                                    </p:anim>
                                    <p:anim calcmode="lin" valueType="num">
                                      <p:cBhvr additive="base">
                                        <p:cTn id="162" dur="5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79"/>
                                        </p:tgtEl>
                                        <p:attrNameLst>
                                          <p:attrName>style.visibility</p:attrName>
                                        </p:attrNameLst>
                                      </p:cBhvr>
                                      <p:to>
                                        <p:strVal val="visible"/>
                                      </p:to>
                                    </p:set>
                                    <p:anim calcmode="lin" valueType="num">
                                      <p:cBhvr additive="base">
                                        <p:cTn id="167" dur="5000" fill="hold"/>
                                        <p:tgtEl>
                                          <p:spTgt spid="79"/>
                                        </p:tgtEl>
                                        <p:attrNameLst>
                                          <p:attrName>ppt_x</p:attrName>
                                        </p:attrNameLst>
                                      </p:cBhvr>
                                      <p:tavLst>
                                        <p:tav tm="0">
                                          <p:val>
                                            <p:strVal val="1+#ppt_w/2"/>
                                          </p:val>
                                        </p:tav>
                                        <p:tav tm="100000">
                                          <p:val>
                                            <p:strVal val="#ppt_x"/>
                                          </p:val>
                                        </p:tav>
                                      </p:tavLst>
                                    </p:anim>
                                    <p:anim calcmode="lin" valueType="num">
                                      <p:cBhvr additive="base">
                                        <p:cTn id="168" dur="5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8" fill="hold" grpId="0" nodeType="clickEffect">
                                  <p:stCondLst>
                                    <p:cond delay="0"/>
                                  </p:stCondLst>
                                  <p:childTnLst>
                                    <p:set>
                                      <p:cBhvr>
                                        <p:cTn id="172" dur="1" fill="hold">
                                          <p:stCondLst>
                                            <p:cond delay="0"/>
                                          </p:stCondLst>
                                        </p:cTn>
                                        <p:tgtEl>
                                          <p:spTgt spid="83"/>
                                        </p:tgtEl>
                                        <p:attrNameLst>
                                          <p:attrName>style.visibility</p:attrName>
                                        </p:attrNameLst>
                                      </p:cBhvr>
                                      <p:to>
                                        <p:strVal val="visible"/>
                                      </p:to>
                                    </p:set>
                                    <p:anim calcmode="lin" valueType="num">
                                      <p:cBhvr additive="base">
                                        <p:cTn id="173" dur="5000" fill="hold"/>
                                        <p:tgtEl>
                                          <p:spTgt spid="83"/>
                                        </p:tgtEl>
                                        <p:attrNameLst>
                                          <p:attrName>ppt_x</p:attrName>
                                        </p:attrNameLst>
                                      </p:cBhvr>
                                      <p:tavLst>
                                        <p:tav tm="0">
                                          <p:val>
                                            <p:strVal val="0-#ppt_w/2"/>
                                          </p:val>
                                        </p:tav>
                                        <p:tav tm="100000">
                                          <p:val>
                                            <p:strVal val="#ppt_x"/>
                                          </p:val>
                                        </p:tav>
                                      </p:tavLst>
                                    </p:anim>
                                    <p:anim calcmode="lin" valueType="num">
                                      <p:cBhvr additive="base">
                                        <p:cTn id="174" dur="5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grpId="0" nodeType="clickEffect">
                                  <p:stCondLst>
                                    <p:cond delay="0"/>
                                  </p:stCondLst>
                                  <p:childTnLst>
                                    <p:set>
                                      <p:cBhvr>
                                        <p:cTn id="178" dur="1" fill="hold">
                                          <p:stCondLst>
                                            <p:cond delay="0"/>
                                          </p:stCondLst>
                                        </p:cTn>
                                        <p:tgtEl>
                                          <p:spTgt spid="82"/>
                                        </p:tgtEl>
                                        <p:attrNameLst>
                                          <p:attrName>style.visibility</p:attrName>
                                        </p:attrNameLst>
                                      </p:cBhvr>
                                      <p:to>
                                        <p:strVal val="visible"/>
                                      </p:to>
                                    </p:set>
                                    <p:anim calcmode="lin" valueType="num">
                                      <p:cBhvr additive="base">
                                        <p:cTn id="179" dur="5000" fill="hold"/>
                                        <p:tgtEl>
                                          <p:spTgt spid="82"/>
                                        </p:tgtEl>
                                        <p:attrNameLst>
                                          <p:attrName>ppt_x</p:attrName>
                                        </p:attrNameLst>
                                      </p:cBhvr>
                                      <p:tavLst>
                                        <p:tav tm="0">
                                          <p:val>
                                            <p:strVal val="0-#ppt_w/2"/>
                                          </p:val>
                                        </p:tav>
                                        <p:tav tm="100000">
                                          <p:val>
                                            <p:strVal val="#ppt_x"/>
                                          </p:val>
                                        </p:tav>
                                      </p:tavLst>
                                    </p:anim>
                                    <p:anim calcmode="lin" valueType="num">
                                      <p:cBhvr additive="base">
                                        <p:cTn id="180" dur="5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8" fill="hold" grpId="0" nodeType="clickEffect">
                                  <p:stCondLst>
                                    <p:cond delay="0"/>
                                  </p:stCondLst>
                                  <p:childTnLst>
                                    <p:set>
                                      <p:cBhvr>
                                        <p:cTn id="184" dur="1" fill="hold">
                                          <p:stCondLst>
                                            <p:cond delay="0"/>
                                          </p:stCondLst>
                                        </p:cTn>
                                        <p:tgtEl>
                                          <p:spTgt spid="86"/>
                                        </p:tgtEl>
                                        <p:attrNameLst>
                                          <p:attrName>style.visibility</p:attrName>
                                        </p:attrNameLst>
                                      </p:cBhvr>
                                      <p:to>
                                        <p:strVal val="visible"/>
                                      </p:to>
                                    </p:set>
                                    <p:anim calcmode="lin" valueType="num">
                                      <p:cBhvr additive="base">
                                        <p:cTn id="185" dur="5000" fill="hold"/>
                                        <p:tgtEl>
                                          <p:spTgt spid="86"/>
                                        </p:tgtEl>
                                        <p:attrNameLst>
                                          <p:attrName>ppt_x</p:attrName>
                                        </p:attrNameLst>
                                      </p:cBhvr>
                                      <p:tavLst>
                                        <p:tav tm="0">
                                          <p:val>
                                            <p:strVal val="0-#ppt_w/2"/>
                                          </p:val>
                                        </p:tav>
                                        <p:tav tm="100000">
                                          <p:val>
                                            <p:strVal val="#ppt_x"/>
                                          </p:val>
                                        </p:tav>
                                      </p:tavLst>
                                    </p:anim>
                                    <p:anim calcmode="lin" valueType="num">
                                      <p:cBhvr additive="base">
                                        <p:cTn id="186" dur="5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8" fill="hold" grpId="0" nodeType="clickEffect">
                                  <p:stCondLst>
                                    <p:cond delay="0"/>
                                  </p:stCondLst>
                                  <p:childTnLst>
                                    <p:set>
                                      <p:cBhvr>
                                        <p:cTn id="190" dur="1" fill="hold">
                                          <p:stCondLst>
                                            <p:cond delay="0"/>
                                          </p:stCondLst>
                                        </p:cTn>
                                        <p:tgtEl>
                                          <p:spTgt spid="85"/>
                                        </p:tgtEl>
                                        <p:attrNameLst>
                                          <p:attrName>style.visibility</p:attrName>
                                        </p:attrNameLst>
                                      </p:cBhvr>
                                      <p:to>
                                        <p:strVal val="visible"/>
                                      </p:to>
                                    </p:set>
                                    <p:anim calcmode="lin" valueType="num">
                                      <p:cBhvr additive="base">
                                        <p:cTn id="191" dur="5000" fill="hold"/>
                                        <p:tgtEl>
                                          <p:spTgt spid="85"/>
                                        </p:tgtEl>
                                        <p:attrNameLst>
                                          <p:attrName>ppt_x</p:attrName>
                                        </p:attrNameLst>
                                      </p:cBhvr>
                                      <p:tavLst>
                                        <p:tav tm="0">
                                          <p:val>
                                            <p:strVal val="0-#ppt_w/2"/>
                                          </p:val>
                                        </p:tav>
                                        <p:tav tm="100000">
                                          <p:val>
                                            <p:strVal val="#ppt_x"/>
                                          </p:val>
                                        </p:tav>
                                      </p:tavLst>
                                    </p:anim>
                                    <p:anim calcmode="lin" valueType="num">
                                      <p:cBhvr additive="base">
                                        <p:cTn id="192" dur="5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84"/>
                                        </p:tgtEl>
                                        <p:attrNameLst>
                                          <p:attrName>style.visibility</p:attrName>
                                        </p:attrNameLst>
                                      </p:cBhvr>
                                      <p:to>
                                        <p:strVal val="visible"/>
                                      </p:to>
                                    </p:set>
                                    <p:anim calcmode="lin" valueType="num">
                                      <p:cBhvr additive="base">
                                        <p:cTn id="197" dur="5000" fill="hold"/>
                                        <p:tgtEl>
                                          <p:spTgt spid="84"/>
                                        </p:tgtEl>
                                        <p:attrNameLst>
                                          <p:attrName>ppt_x</p:attrName>
                                        </p:attrNameLst>
                                      </p:cBhvr>
                                      <p:tavLst>
                                        <p:tav tm="0">
                                          <p:val>
                                            <p:strVal val="0-#ppt_w/2"/>
                                          </p:val>
                                        </p:tav>
                                        <p:tav tm="100000">
                                          <p:val>
                                            <p:strVal val="#ppt_x"/>
                                          </p:val>
                                        </p:tav>
                                      </p:tavLst>
                                    </p:anim>
                                    <p:anim calcmode="lin" valueType="num">
                                      <p:cBhvr additive="base">
                                        <p:cTn id="198" dur="50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99" fill="hold" display="0">
                  <p:stCondLst>
                    <p:cond delay="indefinite"/>
                  </p:stCondLst>
                  <p:endCondLst>
                    <p:cond evt="onStopAudio" delay="0">
                      <p:tgtEl>
                        <p:sldTgt/>
                      </p:tgtEl>
                    </p:cond>
                  </p:endCondLst>
                </p:cTn>
                <p:tgtEl>
                  <p:spTgt spid="2"/>
                </p:tgtEl>
              </p:cMediaNode>
            </p:audio>
            <p:seq concurrent="1" nextAc="seek">
              <p:cTn id="200" restart="whenNotActive" fill="hold" evtFilter="cancelBubble" nodeType="interactiveSeq">
                <p:stCondLst>
                  <p:cond evt="onClick" delay="0">
                    <p:tgtEl>
                      <p:spTgt spid="4"/>
                    </p:tgtEl>
                  </p:cond>
                </p:stCondLst>
                <p:endSync evt="end" delay="0">
                  <p:rtn val="all"/>
                </p:endSync>
                <p:childTnLst>
                  <p:par>
                    <p:cTn id="201" fill="hold">
                      <p:stCondLst>
                        <p:cond delay="0"/>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55"/>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55"/>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56"/>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56"/>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57"/>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57"/>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58"/>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58"/>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59"/>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59"/>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0"/>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0"/>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6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61"/>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62"/>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62"/>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63"/>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63"/>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4"/>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4"/>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64"/>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64"/>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35"/>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35"/>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36"/>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36"/>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37"/>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37"/>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38"/>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38"/>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39"/>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39"/>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43"/>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43"/>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42"/>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42"/>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41"/>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41"/>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69"/>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69"/>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68"/>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8"/>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6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6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66"/>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66"/>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65"/>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65"/>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0"/>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0"/>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4"/>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4"/>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47"/>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7"/>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48"/>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48"/>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49"/>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9"/>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45"/>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45"/>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46"/>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46"/>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5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5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5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52"/>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53"/>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53"/>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54"/>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54"/>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70"/>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70"/>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71"/>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71"/>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72"/>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72"/>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73"/>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43" restart="whenNotActive" fill="hold" evtFilter="cancelBubble" nodeType="interactiveSeq">
                <p:stCondLst>
                  <p:cond evt="onClick" delay="0">
                    <p:tgtEl>
                      <p:spTgt spid="69"/>
                    </p:tgtEl>
                  </p:cond>
                </p:stCondLst>
                <p:endSync evt="end" delay="0">
                  <p:rtn val="all"/>
                </p:endSync>
                <p:childTnLst>
                  <p:par>
                    <p:cTn id="444" fill="hold">
                      <p:stCondLst>
                        <p:cond delay="0"/>
                      </p:stCondLst>
                      <p:childTnLst>
                        <p:par>
                          <p:cTn id="445" fill="hold">
                            <p:stCondLst>
                              <p:cond delay="0"/>
                            </p:stCondLst>
                            <p:childTnLst>
                              <p:par>
                                <p:cTn id="446" presetID="10" presetClass="entr" presetSubtype="0" fill="hold" nodeType="clickEffect">
                                  <p:stCondLst>
                                    <p:cond delay="0"/>
                                  </p:stCondLst>
                                  <p:childTnLst>
                                    <p:set>
                                      <p:cBhvr>
                                        <p:cTn id="447" dur="1" fill="hold">
                                          <p:stCondLst>
                                            <p:cond delay="0"/>
                                          </p:stCondLst>
                                        </p:cTn>
                                        <p:tgtEl>
                                          <p:spTgt spid="71"/>
                                        </p:tgtEl>
                                        <p:attrNameLst>
                                          <p:attrName>style.visibility</p:attrName>
                                        </p:attrNameLst>
                                      </p:cBhvr>
                                      <p:to>
                                        <p:strVal val="visible"/>
                                      </p:to>
                                    </p:set>
                                    <p:animEffect transition="in" filter="fade">
                                      <p:cBhvr>
                                        <p:cTn id="448" dur="500"/>
                                        <p:tgtEl>
                                          <p:spTgt spid="71"/>
                                        </p:tgtEl>
                                      </p:cBhvr>
                                    </p:animEffect>
                                  </p:childTnLst>
                                </p:cTn>
                              </p:par>
                            </p:childTnLst>
                          </p:cTn>
                        </p:par>
                      </p:childTnLst>
                    </p:cTn>
                  </p:par>
                </p:childTnLst>
              </p:cTn>
              <p:nextCondLst>
                <p:cond evt="onClick" delay="0">
                  <p:tgtEl>
                    <p:spTgt spid="69"/>
                  </p:tgtEl>
                </p:cond>
              </p:nextCondLst>
            </p:seq>
            <p:seq concurrent="1" nextAc="seek">
              <p:cTn id="449" restart="whenNotActive" fill="hold" evtFilter="cancelBubble" nodeType="interactiveSeq">
                <p:stCondLst>
                  <p:cond evt="onClick" delay="0">
                    <p:tgtEl>
                      <p:spTgt spid="71"/>
                    </p:tgtEl>
                  </p:cond>
                </p:stCondLst>
                <p:endSync evt="end" delay="0">
                  <p:rtn val="all"/>
                </p:endSync>
                <p:childTnLst>
                  <p:par>
                    <p:cTn id="450" fill="hold">
                      <p:stCondLst>
                        <p:cond delay="0"/>
                      </p:stCondLst>
                      <p:childTnLst>
                        <p:par>
                          <p:cTn id="451" fill="hold">
                            <p:stCondLst>
                              <p:cond delay="0"/>
                            </p:stCondLst>
                            <p:childTnLst>
                              <p:par>
                                <p:cTn id="452" presetID="10" presetClass="exit" presetSubtype="0" fill="hold" nodeType="clickEffect">
                                  <p:stCondLst>
                                    <p:cond delay="0"/>
                                  </p:stCondLst>
                                  <p:childTnLst>
                                    <p:animEffect transition="out" filter="fade">
                                      <p:cBhvr>
                                        <p:cTn id="453" dur="500"/>
                                        <p:tgtEl>
                                          <p:spTgt spid="71"/>
                                        </p:tgtEl>
                                      </p:cBhvr>
                                    </p:animEffect>
                                    <p:set>
                                      <p:cBhvr>
                                        <p:cTn id="45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55" restart="whenNotActive" fill="hold" evtFilter="cancelBubble" nodeType="interactiveSeq">
                <p:stCondLst>
                  <p:cond evt="onClick" delay="0">
                    <p:tgtEl>
                      <p:spTgt spid="70"/>
                    </p:tgtEl>
                  </p:cond>
                </p:stCondLst>
                <p:endSync evt="end" delay="0">
                  <p:rtn val="all"/>
                </p:endSync>
                <p:childTnLst>
                  <p:par>
                    <p:cTn id="456" fill="hold">
                      <p:stCondLst>
                        <p:cond delay="0"/>
                      </p:stCondLst>
                      <p:childTnLst>
                        <p:par>
                          <p:cTn id="457" fill="hold">
                            <p:stCondLst>
                              <p:cond delay="0"/>
                            </p:stCondLst>
                            <p:childTnLst>
                              <p:par>
                                <p:cTn id="458" presetID="10" presetClass="entr" presetSubtype="0" fill="hold" nodeType="clickEffect">
                                  <p:stCondLst>
                                    <p:cond delay="0"/>
                                  </p:stCondLst>
                                  <p:childTnLst>
                                    <p:set>
                                      <p:cBhvr>
                                        <p:cTn id="459" dur="1" fill="hold">
                                          <p:stCondLst>
                                            <p:cond delay="0"/>
                                          </p:stCondLst>
                                        </p:cTn>
                                        <p:tgtEl>
                                          <p:spTgt spid="72"/>
                                        </p:tgtEl>
                                        <p:attrNameLst>
                                          <p:attrName>style.visibility</p:attrName>
                                        </p:attrNameLst>
                                      </p:cBhvr>
                                      <p:to>
                                        <p:strVal val="visible"/>
                                      </p:to>
                                    </p:set>
                                    <p:animEffect transition="in" filter="fade">
                                      <p:cBhvr>
                                        <p:cTn id="460" dur="500"/>
                                        <p:tgtEl>
                                          <p:spTgt spid="72"/>
                                        </p:tgtEl>
                                      </p:cBhvr>
                                    </p:animEffect>
                                  </p:childTnLst>
                                </p:cTn>
                              </p:par>
                            </p:childTnLst>
                          </p:cTn>
                        </p:par>
                      </p:childTnLst>
                    </p:cTn>
                  </p:par>
                </p:childTnLst>
              </p:cTn>
              <p:nextCondLst>
                <p:cond evt="onClick" delay="0">
                  <p:tgtEl>
                    <p:spTgt spid="70"/>
                  </p:tgtEl>
                </p:cond>
              </p:nextCondLst>
            </p:seq>
            <p:seq concurrent="1" nextAc="seek">
              <p:cTn id="461" restart="whenNotActive" fill="hold" evtFilter="cancelBubble" nodeType="interactiveSeq">
                <p:stCondLst>
                  <p:cond evt="onClick" delay="0">
                    <p:tgtEl>
                      <p:spTgt spid="72"/>
                    </p:tgtEl>
                  </p:cond>
                </p:stCondLst>
                <p:endSync evt="end" delay="0">
                  <p:rtn val="all"/>
                </p:endSync>
                <p:childTnLst>
                  <p:par>
                    <p:cTn id="462" fill="hold">
                      <p:stCondLst>
                        <p:cond delay="0"/>
                      </p:stCondLst>
                      <p:childTnLst>
                        <p:par>
                          <p:cTn id="463" fill="hold">
                            <p:stCondLst>
                              <p:cond delay="0"/>
                            </p:stCondLst>
                            <p:childTnLst>
                              <p:par>
                                <p:cTn id="464" presetID="10" presetClass="exit" presetSubtype="0" fill="hold" nodeType="clickEffect">
                                  <p:stCondLst>
                                    <p:cond delay="0"/>
                                  </p:stCondLst>
                                  <p:childTnLst>
                                    <p:animEffect transition="out" filter="fade">
                                      <p:cBhvr>
                                        <p:cTn id="465" dur="500"/>
                                        <p:tgtEl>
                                          <p:spTgt spid="72"/>
                                        </p:tgtEl>
                                      </p:cBhvr>
                                    </p:animEffect>
                                    <p:set>
                                      <p:cBhvr>
                                        <p:cTn id="46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65556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8D5237FC-8519-433D-A3DE-460B6A5BF9CC}"/>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50" name="شكل حر: شكل 49">
            <a:extLst>
              <a:ext uri="{FF2B5EF4-FFF2-40B4-BE49-F238E27FC236}">
                <a16:creationId xmlns:a16="http://schemas.microsoft.com/office/drawing/2014/main" id="{8536476C-7853-4E16-BE7F-253A2D6D4818}"/>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51" name="شكل حر: شكل 50">
            <a:extLst>
              <a:ext uri="{FF2B5EF4-FFF2-40B4-BE49-F238E27FC236}">
                <a16:creationId xmlns:a16="http://schemas.microsoft.com/office/drawing/2014/main" id="{9623C067-801E-4634-B115-37FBE74E61E8}"/>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52" name="شكل حر: شكل 51">
            <a:extLst>
              <a:ext uri="{FF2B5EF4-FFF2-40B4-BE49-F238E27FC236}">
                <a16:creationId xmlns:a16="http://schemas.microsoft.com/office/drawing/2014/main" id="{09C888BC-599A-4F7A-8B20-E6559909006E}"/>
              </a:ext>
            </a:extLst>
          </p:cNvPr>
          <p:cNvSpPr/>
          <p:nvPr/>
        </p:nvSpPr>
        <p:spPr>
          <a:xfrm flipH="1">
            <a:off x="12458699" y="452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53" name="شكل حر: شكل 52">
            <a:extLst>
              <a:ext uri="{FF2B5EF4-FFF2-40B4-BE49-F238E27FC236}">
                <a16:creationId xmlns:a16="http://schemas.microsoft.com/office/drawing/2014/main" id="{A8C0F610-1B9D-44B4-BF06-1E2B8C43E42A}"/>
              </a:ext>
            </a:extLst>
          </p:cNvPr>
          <p:cNvSpPr/>
          <p:nvPr/>
        </p:nvSpPr>
        <p:spPr>
          <a:xfrm>
            <a:off x="-3020613" y="869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54" name="شكل حر: شكل 53">
            <a:extLst>
              <a:ext uri="{FF2B5EF4-FFF2-40B4-BE49-F238E27FC236}">
                <a16:creationId xmlns:a16="http://schemas.microsoft.com/office/drawing/2014/main" id="{6E6A3F53-BEA7-47E9-BBF3-141C249EEFFA}"/>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55" name="شكل حر: شكل 54">
            <a:extLst>
              <a:ext uri="{FF2B5EF4-FFF2-40B4-BE49-F238E27FC236}">
                <a16:creationId xmlns:a16="http://schemas.microsoft.com/office/drawing/2014/main" id="{1A475E7D-FE74-414B-A3C1-FA75A9824C23}"/>
              </a:ext>
            </a:extLst>
          </p:cNvPr>
          <p:cNvSpPr/>
          <p:nvPr/>
        </p:nvSpPr>
        <p:spPr>
          <a:xfrm flipH="1">
            <a:off x="12458699" y="9703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56" name="شكل حر: شكل 55">
            <a:extLst>
              <a:ext uri="{FF2B5EF4-FFF2-40B4-BE49-F238E27FC236}">
                <a16:creationId xmlns:a16="http://schemas.microsoft.com/office/drawing/2014/main" id="{8A432CF5-7109-4EE5-937E-600F00F6A150}"/>
              </a:ext>
            </a:extLst>
          </p:cNvPr>
          <p:cNvSpPr/>
          <p:nvPr/>
        </p:nvSpPr>
        <p:spPr>
          <a:xfrm flipH="1">
            <a:off x="12458699" y="9703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57" name="شكل حر: شكل 56">
            <a:extLst>
              <a:ext uri="{FF2B5EF4-FFF2-40B4-BE49-F238E27FC236}">
                <a16:creationId xmlns:a16="http://schemas.microsoft.com/office/drawing/2014/main" id="{0FAE8EB2-292D-4D1D-BDCA-1A1B2F1C6C19}"/>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58" name="شكل حر: شكل 57">
            <a:extLst>
              <a:ext uri="{FF2B5EF4-FFF2-40B4-BE49-F238E27FC236}">
                <a16:creationId xmlns:a16="http://schemas.microsoft.com/office/drawing/2014/main" id="{827C7B3B-780A-47AD-A108-DE89FEBAD001}"/>
              </a:ext>
            </a:extLst>
          </p:cNvPr>
          <p:cNvSpPr/>
          <p:nvPr/>
        </p:nvSpPr>
        <p:spPr>
          <a:xfrm>
            <a:off x="-3020613" y="10120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59" name="شكل حر: شكل 58">
            <a:extLst>
              <a:ext uri="{FF2B5EF4-FFF2-40B4-BE49-F238E27FC236}">
                <a16:creationId xmlns:a16="http://schemas.microsoft.com/office/drawing/2014/main" id="{96A2589D-C3B0-42BC-B0E8-6594C58A5C63}"/>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60" name="شكل حر: شكل 59">
            <a:extLst>
              <a:ext uri="{FF2B5EF4-FFF2-40B4-BE49-F238E27FC236}">
                <a16:creationId xmlns:a16="http://schemas.microsoft.com/office/drawing/2014/main" id="{16482325-21AA-4653-BFEB-4F4C5A1D6DE2}"/>
              </a:ext>
            </a:extLst>
          </p:cNvPr>
          <p:cNvSpPr/>
          <p:nvPr/>
        </p:nvSpPr>
        <p:spPr>
          <a:xfrm>
            <a:off x="-3020613" y="19371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61" name="شكل حر: شكل 60">
            <a:extLst>
              <a:ext uri="{FF2B5EF4-FFF2-40B4-BE49-F238E27FC236}">
                <a16:creationId xmlns:a16="http://schemas.microsoft.com/office/drawing/2014/main" id="{AE6797FB-B738-4C30-BDCD-1307BD6EE24E}"/>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62" name="شكل حر: شكل 61">
            <a:extLst>
              <a:ext uri="{FF2B5EF4-FFF2-40B4-BE49-F238E27FC236}">
                <a16:creationId xmlns:a16="http://schemas.microsoft.com/office/drawing/2014/main" id="{4C0C6D05-C265-4093-8670-F9B09CC956ED}"/>
              </a:ext>
            </a:extLst>
          </p:cNvPr>
          <p:cNvSpPr/>
          <p:nvPr/>
        </p:nvSpPr>
        <p:spPr>
          <a:xfrm flipH="1">
            <a:off x="12458699" y="18954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63" name="شكل حر: شكل 62">
            <a:extLst>
              <a:ext uri="{FF2B5EF4-FFF2-40B4-BE49-F238E27FC236}">
                <a16:creationId xmlns:a16="http://schemas.microsoft.com/office/drawing/2014/main" id="{0F83E8BC-1372-4C74-AEB5-6191D383E244}"/>
              </a:ext>
            </a:extLst>
          </p:cNvPr>
          <p:cNvSpPr/>
          <p:nvPr/>
        </p:nvSpPr>
        <p:spPr>
          <a:xfrm>
            <a:off x="-3020613" y="19371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64" name="شكل حر: شكل 63">
            <a:extLst>
              <a:ext uri="{FF2B5EF4-FFF2-40B4-BE49-F238E27FC236}">
                <a16:creationId xmlns:a16="http://schemas.microsoft.com/office/drawing/2014/main" id="{56057C61-0DF5-4FF1-B3F7-E790C78B968F}"/>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65" name="شكل حر: شكل 64">
            <a:extLst>
              <a:ext uri="{FF2B5EF4-FFF2-40B4-BE49-F238E27FC236}">
                <a16:creationId xmlns:a16="http://schemas.microsoft.com/office/drawing/2014/main" id="{13AE032D-AECF-4AEF-8914-BD4C73DC6446}"/>
              </a:ext>
            </a:extLst>
          </p:cNvPr>
          <p:cNvSpPr/>
          <p:nvPr/>
        </p:nvSpPr>
        <p:spPr>
          <a:xfrm flipH="1">
            <a:off x="12458699" y="28205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66" name="شكل حر: شكل 65">
            <a:extLst>
              <a:ext uri="{FF2B5EF4-FFF2-40B4-BE49-F238E27FC236}">
                <a16:creationId xmlns:a16="http://schemas.microsoft.com/office/drawing/2014/main" id="{6051834A-C664-457B-9F4B-54A76A7BAF5F}"/>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67" name="شكل حر: شكل 66">
            <a:extLst>
              <a:ext uri="{FF2B5EF4-FFF2-40B4-BE49-F238E27FC236}">
                <a16:creationId xmlns:a16="http://schemas.microsoft.com/office/drawing/2014/main" id="{EAFD8CAB-C1EF-4B9C-96DD-56244515F221}"/>
              </a:ext>
            </a:extLst>
          </p:cNvPr>
          <p:cNvSpPr/>
          <p:nvPr/>
        </p:nvSpPr>
        <p:spPr>
          <a:xfrm flipH="1">
            <a:off x="12458699" y="28205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68" name="شكل حر: شكل 67">
            <a:extLst>
              <a:ext uri="{FF2B5EF4-FFF2-40B4-BE49-F238E27FC236}">
                <a16:creationId xmlns:a16="http://schemas.microsoft.com/office/drawing/2014/main" id="{81FBA723-FBE0-4EA1-B97B-1B2FFAC6E5CD}"/>
              </a:ext>
            </a:extLst>
          </p:cNvPr>
          <p:cNvSpPr/>
          <p:nvPr/>
        </p:nvSpPr>
        <p:spPr>
          <a:xfrm>
            <a:off x="-3020613" y="28622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74" name="شكل حر: شكل 73">
            <a:extLst>
              <a:ext uri="{FF2B5EF4-FFF2-40B4-BE49-F238E27FC236}">
                <a16:creationId xmlns:a16="http://schemas.microsoft.com/office/drawing/2014/main" id="{A6E32E53-8F3C-4F81-9579-86A8CE6D1639}"/>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75" name="شكل حر: شكل 74">
            <a:extLst>
              <a:ext uri="{FF2B5EF4-FFF2-40B4-BE49-F238E27FC236}">
                <a16:creationId xmlns:a16="http://schemas.microsoft.com/office/drawing/2014/main" id="{FB3D006F-4F30-477C-8928-760B0266F22B}"/>
              </a:ext>
            </a:extLst>
          </p:cNvPr>
          <p:cNvSpPr/>
          <p:nvPr/>
        </p:nvSpPr>
        <p:spPr>
          <a:xfrm flipH="1">
            <a:off x="12458699" y="37457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76" name="شكل حر: شكل 75">
            <a:extLst>
              <a:ext uri="{FF2B5EF4-FFF2-40B4-BE49-F238E27FC236}">
                <a16:creationId xmlns:a16="http://schemas.microsoft.com/office/drawing/2014/main" id="{6B30D5E4-79F3-48CC-A22E-6291040C67A2}"/>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77" name="شكل حر: شكل 76">
            <a:extLst>
              <a:ext uri="{FF2B5EF4-FFF2-40B4-BE49-F238E27FC236}">
                <a16:creationId xmlns:a16="http://schemas.microsoft.com/office/drawing/2014/main" id="{F4DA7A2B-394A-4CF8-B4CD-ECCBEEE6F4AB}"/>
              </a:ext>
            </a:extLst>
          </p:cNvPr>
          <p:cNvSpPr/>
          <p:nvPr/>
        </p:nvSpPr>
        <p:spPr>
          <a:xfrm flipH="1">
            <a:off x="12458699" y="37457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وَرَعَ</a:t>
            </a:r>
            <a:endParaRPr lang="en-US" sz="8800" b="1" kern="1200">
              <a:ln w="22225">
                <a:solidFill>
                  <a:schemeClr val="bg1"/>
                </a:solidFill>
                <a:prstDash val="solid"/>
              </a:ln>
              <a:solidFill>
                <a:srgbClr val="002060"/>
              </a:solidFill>
            </a:endParaRPr>
          </a:p>
        </p:txBody>
      </p:sp>
      <p:sp>
        <p:nvSpPr>
          <p:cNvPr id="78" name="شكل حر: شكل 77">
            <a:extLst>
              <a:ext uri="{FF2B5EF4-FFF2-40B4-BE49-F238E27FC236}">
                <a16:creationId xmlns:a16="http://schemas.microsoft.com/office/drawing/2014/main" id="{41CBBD3A-C120-459F-97C4-178B86184AA6}"/>
              </a:ext>
            </a:extLst>
          </p:cNvPr>
          <p:cNvSpPr/>
          <p:nvPr/>
        </p:nvSpPr>
        <p:spPr>
          <a:xfrm>
            <a:off x="-3020613" y="37873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
        <p:nvSpPr>
          <p:cNvPr id="79" name="شكل حر: شكل 78">
            <a:extLst>
              <a:ext uri="{FF2B5EF4-FFF2-40B4-BE49-F238E27FC236}">
                <a16:creationId xmlns:a16="http://schemas.microsoft.com/office/drawing/2014/main" id="{6D91AF75-B28C-4A98-8B7D-FCF18BC7B83B}"/>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80" name="شكل حر: شكل 79">
            <a:extLst>
              <a:ext uri="{FF2B5EF4-FFF2-40B4-BE49-F238E27FC236}">
                <a16:creationId xmlns:a16="http://schemas.microsoft.com/office/drawing/2014/main" id="{3E3B5CCC-B92C-430A-B407-6DE3B2B9B652}"/>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81" name="شكل حر: شكل 80">
            <a:extLst>
              <a:ext uri="{FF2B5EF4-FFF2-40B4-BE49-F238E27FC236}">
                <a16:creationId xmlns:a16="http://schemas.microsoft.com/office/drawing/2014/main" id="{19B10D86-5499-444F-9E79-8516BB557BB5}"/>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82" name="شكل حر: شكل 81">
            <a:extLst>
              <a:ext uri="{FF2B5EF4-FFF2-40B4-BE49-F238E27FC236}">
                <a16:creationId xmlns:a16="http://schemas.microsoft.com/office/drawing/2014/main" id="{EA2A9D50-EA12-4CBF-A0CB-01F3A1B5116D}"/>
              </a:ext>
            </a:extLst>
          </p:cNvPr>
          <p:cNvSpPr/>
          <p:nvPr/>
        </p:nvSpPr>
        <p:spPr>
          <a:xfrm flipH="1">
            <a:off x="12611099" y="1976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83" name="شكل حر: شكل 82">
            <a:extLst>
              <a:ext uri="{FF2B5EF4-FFF2-40B4-BE49-F238E27FC236}">
                <a16:creationId xmlns:a16="http://schemas.microsoft.com/office/drawing/2014/main" id="{F589ADAA-4255-4D32-B91D-895FC1D0EF25}"/>
              </a:ext>
            </a:extLst>
          </p:cNvPr>
          <p:cNvSpPr/>
          <p:nvPr/>
        </p:nvSpPr>
        <p:spPr>
          <a:xfrm>
            <a:off x="-2868213" y="2393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84" name="شكل حر: شكل 83">
            <a:extLst>
              <a:ext uri="{FF2B5EF4-FFF2-40B4-BE49-F238E27FC236}">
                <a16:creationId xmlns:a16="http://schemas.microsoft.com/office/drawing/2014/main" id="{03B2D9AE-4092-4E52-88BE-DDCB708A6165}"/>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85" name="شكل حر: شكل 84">
            <a:extLst>
              <a:ext uri="{FF2B5EF4-FFF2-40B4-BE49-F238E27FC236}">
                <a16:creationId xmlns:a16="http://schemas.microsoft.com/office/drawing/2014/main" id="{7D7475C6-4462-4C40-8747-CA2FCD71E991}"/>
              </a:ext>
            </a:extLst>
          </p:cNvPr>
          <p:cNvSpPr/>
          <p:nvPr/>
        </p:nvSpPr>
        <p:spPr>
          <a:xfrm flipH="1">
            <a:off x="12611099" y="11227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86" name="شكل حر: شكل 85">
            <a:extLst>
              <a:ext uri="{FF2B5EF4-FFF2-40B4-BE49-F238E27FC236}">
                <a16:creationId xmlns:a16="http://schemas.microsoft.com/office/drawing/2014/main" id="{F62B7609-0E2E-497A-AF3B-798E0E047E37}"/>
              </a:ext>
            </a:extLst>
          </p:cNvPr>
          <p:cNvSpPr/>
          <p:nvPr/>
        </p:nvSpPr>
        <p:spPr>
          <a:xfrm flipH="1">
            <a:off x="12611099" y="11227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87" name="شكل حر: شكل 86">
            <a:extLst>
              <a:ext uri="{FF2B5EF4-FFF2-40B4-BE49-F238E27FC236}">
                <a16:creationId xmlns:a16="http://schemas.microsoft.com/office/drawing/2014/main" id="{4E8421A4-713E-433B-9CA4-C84E3F8D409E}"/>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88" name="شكل حر: شكل 87">
            <a:extLst>
              <a:ext uri="{FF2B5EF4-FFF2-40B4-BE49-F238E27FC236}">
                <a16:creationId xmlns:a16="http://schemas.microsoft.com/office/drawing/2014/main" id="{18B9013D-49F7-457F-A75E-9FC5E96DA0E4}"/>
              </a:ext>
            </a:extLst>
          </p:cNvPr>
          <p:cNvSpPr/>
          <p:nvPr/>
        </p:nvSpPr>
        <p:spPr>
          <a:xfrm>
            <a:off x="-2868213" y="11644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89" name="شكل حر: شكل 88">
            <a:extLst>
              <a:ext uri="{FF2B5EF4-FFF2-40B4-BE49-F238E27FC236}">
                <a16:creationId xmlns:a16="http://schemas.microsoft.com/office/drawing/2014/main" id="{E9E899A6-F74C-48E4-93AA-3E4229A4AEDF}"/>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90" name="شكل حر: شكل 89">
            <a:extLst>
              <a:ext uri="{FF2B5EF4-FFF2-40B4-BE49-F238E27FC236}">
                <a16:creationId xmlns:a16="http://schemas.microsoft.com/office/drawing/2014/main" id="{FE7DC238-2BD5-438D-B6F6-E03150C79822}"/>
              </a:ext>
            </a:extLst>
          </p:cNvPr>
          <p:cNvSpPr/>
          <p:nvPr/>
        </p:nvSpPr>
        <p:spPr>
          <a:xfrm>
            <a:off x="-2868213" y="20895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91" name="شكل حر: شكل 90">
            <a:extLst>
              <a:ext uri="{FF2B5EF4-FFF2-40B4-BE49-F238E27FC236}">
                <a16:creationId xmlns:a16="http://schemas.microsoft.com/office/drawing/2014/main" id="{F1BC0CA7-68DB-4FDC-87C5-22D9BA3EA654}"/>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92" name="شكل حر: شكل 91">
            <a:extLst>
              <a:ext uri="{FF2B5EF4-FFF2-40B4-BE49-F238E27FC236}">
                <a16:creationId xmlns:a16="http://schemas.microsoft.com/office/drawing/2014/main" id="{224DD0C7-C765-45A0-B91A-EF66961E2A15}"/>
              </a:ext>
            </a:extLst>
          </p:cNvPr>
          <p:cNvSpPr/>
          <p:nvPr/>
        </p:nvSpPr>
        <p:spPr>
          <a:xfrm flipH="1">
            <a:off x="12611099" y="20478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93" name="شكل حر: شكل 92">
            <a:extLst>
              <a:ext uri="{FF2B5EF4-FFF2-40B4-BE49-F238E27FC236}">
                <a16:creationId xmlns:a16="http://schemas.microsoft.com/office/drawing/2014/main" id="{DD2B4271-C364-4CDB-BED5-CD31B1466332}"/>
              </a:ext>
            </a:extLst>
          </p:cNvPr>
          <p:cNvSpPr/>
          <p:nvPr/>
        </p:nvSpPr>
        <p:spPr>
          <a:xfrm>
            <a:off x="-2868213" y="20895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94" name="شكل حر: شكل 93">
            <a:extLst>
              <a:ext uri="{FF2B5EF4-FFF2-40B4-BE49-F238E27FC236}">
                <a16:creationId xmlns:a16="http://schemas.microsoft.com/office/drawing/2014/main" id="{18AA4240-9A0D-4389-B970-7B90A8FF4D84}"/>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95" name="شكل حر: شكل 94">
            <a:extLst>
              <a:ext uri="{FF2B5EF4-FFF2-40B4-BE49-F238E27FC236}">
                <a16:creationId xmlns:a16="http://schemas.microsoft.com/office/drawing/2014/main" id="{71ABAB72-A305-4C6A-B49B-D33213A3919B}"/>
              </a:ext>
            </a:extLst>
          </p:cNvPr>
          <p:cNvSpPr/>
          <p:nvPr/>
        </p:nvSpPr>
        <p:spPr>
          <a:xfrm flipH="1">
            <a:off x="12611099" y="29729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96" name="شكل حر: شكل 95">
            <a:extLst>
              <a:ext uri="{FF2B5EF4-FFF2-40B4-BE49-F238E27FC236}">
                <a16:creationId xmlns:a16="http://schemas.microsoft.com/office/drawing/2014/main" id="{4BFF613F-F3C0-483B-A1D7-22D0FFFCCA42}"/>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97" name="شكل حر: شكل 96">
            <a:extLst>
              <a:ext uri="{FF2B5EF4-FFF2-40B4-BE49-F238E27FC236}">
                <a16:creationId xmlns:a16="http://schemas.microsoft.com/office/drawing/2014/main" id="{2B23703F-3CD9-482D-80ED-54B40327B600}"/>
              </a:ext>
            </a:extLst>
          </p:cNvPr>
          <p:cNvSpPr/>
          <p:nvPr/>
        </p:nvSpPr>
        <p:spPr>
          <a:xfrm flipH="1">
            <a:off x="12611099" y="29729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98" name="شكل حر: شكل 97">
            <a:extLst>
              <a:ext uri="{FF2B5EF4-FFF2-40B4-BE49-F238E27FC236}">
                <a16:creationId xmlns:a16="http://schemas.microsoft.com/office/drawing/2014/main" id="{E7DDC931-B373-45D6-90CB-6A2473A6B719}"/>
              </a:ext>
            </a:extLst>
          </p:cNvPr>
          <p:cNvSpPr/>
          <p:nvPr/>
        </p:nvSpPr>
        <p:spPr>
          <a:xfrm>
            <a:off x="-2868213" y="30146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99" name="شكل حر: شكل 98">
            <a:extLst>
              <a:ext uri="{FF2B5EF4-FFF2-40B4-BE49-F238E27FC236}">
                <a16:creationId xmlns:a16="http://schemas.microsoft.com/office/drawing/2014/main" id="{7D04D638-A661-4C27-A09F-4E889A7E428C}"/>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100" name="شكل حر: شكل 99">
            <a:extLst>
              <a:ext uri="{FF2B5EF4-FFF2-40B4-BE49-F238E27FC236}">
                <a16:creationId xmlns:a16="http://schemas.microsoft.com/office/drawing/2014/main" id="{D2F3DAD2-10DB-4322-A448-69A66881A001}"/>
              </a:ext>
            </a:extLst>
          </p:cNvPr>
          <p:cNvSpPr/>
          <p:nvPr/>
        </p:nvSpPr>
        <p:spPr>
          <a:xfrm flipH="1">
            <a:off x="12611099" y="38981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101" name="شكل حر: شكل 100">
            <a:extLst>
              <a:ext uri="{FF2B5EF4-FFF2-40B4-BE49-F238E27FC236}">
                <a16:creationId xmlns:a16="http://schemas.microsoft.com/office/drawing/2014/main" id="{81289830-31C9-4054-9600-B300E7B5DDC3}"/>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102" name="شكل حر: شكل 101">
            <a:extLst>
              <a:ext uri="{FF2B5EF4-FFF2-40B4-BE49-F238E27FC236}">
                <a16:creationId xmlns:a16="http://schemas.microsoft.com/office/drawing/2014/main" id="{139B33A1-9DA2-4E5A-99EF-A988038F360E}"/>
              </a:ext>
            </a:extLst>
          </p:cNvPr>
          <p:cNvSpPr/>
          <p:nvPr/>
        </p:nvSpPr>
        <p:spPr>
          <a:xfrm flipH="1">
            <a:off x="12611099" y="38981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وَرَعَ</a:t>
            </a:r>
            <a:endParaRPr lang="en-US" sz="8800" b="1" kern="1200">
              <a:ln w="22225">
                <a:solidFill>
                  <a:schemeClr val="bg1"/>
                </a:solidFill>
                <a:prstDash val="solid"/>
              </a:ln>
              <a:solidFill>
                <a:srgbClr val="002060"/>
              </a:solidFill>
            </a:endParaRPr>
          </a:p>
        </p:txBody>
      </p:sp>
      <p:sp>
        <p:nvSpPr>
          <p:cNvPr id="103" name="شكل حر: شكل 102">
            <a:extLst>
              <a:ext uri="{FF2B5EF4-FFF2-40B4-BE49-F238E27FC236}">
                <a16:creationId xmlns:a16="http://schemas.microsoft.com/office/drawing/2014/main" id="{91EAB2D2-A946-40F9-BF4D-23CE886A1784}"/>
              </a:ext>
            </a:extLst>
          </p:cNvPr>
          <p:cNvSpPr/>
          <p:nvPr/>
        </p:nvSpPr>
        <p:spPr>
          <a:xfrm>
            <a:off x="-2868213" y="39397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
        <p:nvSpPr>
          <p:cNvPr id="104" name="شكل حر: شكل 103">
            <a:extLst>
              <a:ext uri="{FF2B5EF4-FFF2-40B4-BE49-F238E27FC236}">
                <a16:creationId xmlns:a16="http://schemas.microsoft.com/office/drawing/2014/main" id="{788405D5-4306-4DCC-B438-3FC52A755931}"/>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دَرَجَ</a:t>
            </a:r>
            <a:endParaRPr lang="en-US" sz="8800" b="1" kern="1200" dirty="0">
              <a:ln w="22225">
                <a:solidFill>
                  <a:schemeClr val="bg1"/>
                </a:solidFill>
                <a:prstDash val="solid"/>
              </a:ln>
              <a:solidFill>
                <a:srgbClr val="002060"/>
              </a:solidFill>
            </a:endParaRPr>
          </a:p>
        </p:txBody>
      </p:sp>
      <p:sp>
        <p:nvSpPr>
          <p:cNvPr id="105" name="شكل حر: شكل 104">
            <a:extLst>
              <a:ext uri="{FF2B5EF4-FFF2-40B4-BE49-F238E27FC236}">
                <a16:creationId xmlns:a16="http://schemas.microsoft.com/office/drawing/2014/main" id="{2D11797D-5AE5-44EA-BFB9-C0BDD4E0C2DB}"/>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ذَرَفَ</a:t>
            </a:r>
            <a:endParaRPr lang="en-US" sz="8800" b="1" kern="1200">
              <a:ln w="22225">
                <a:solidFill>
                  <a:schemeClr val="bg1"/>
                </a:solidFill>
                <a:prstDash val="solid"/>
              </a:ln>
              <a:solidFill>
                <a:srgbClr val="002060"/>
              </a:solidFill>
            </a:endParaRPr>
          </a:p>
        </p:txBody>
      </p:sp>
      <p:sp>
        <p:nvSpPr>
          <p:cNvPr id="106" name="شكل حر: شكل 105">
            <a:extLst>
              <a:ext uri="{FF2B5EF4-FFF2-40B4-BE49-F238E27FC236}">
                <a16:creationId xmlns:a16="http://schemas.microsoft.com/office/drawing/2014/main" id="{5F9A15D2-A25D-491B-9281-62797F954283}"/>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وَدَعَ</a:t>
            </a:r>
            <a:endParaRPr lang="en-US" sz="8800" b="1" kern="1200" dirty="0">
              <a:ln w="22225">
                <a:solidFill>
                  <a:schemeClr val="bg1"/>
                </a:solidFill>
                <a:prstDash val="solid"/>
              </a:ln>
              <a:solidFill>
                <a:srgbClr val="002060"/>
              </a:solidFill>
            </a:endParaRPr>
          </a:p>
        </p:txBody>
      </p:sp>
      <p:sp>
        <p:nvSpPr>
          <p:cNvPr id="107" name="شكل حر: شكل 106">
            <a:extLst>
              <a:ext uri="{FF2B5EF4-FFF2-40B4-BE49-F238E27FC236}">
                <a16:creationId xmlns:a16="http://schemas.microsoft.com/office/drawing/2014/main" id="{389CFC5E-8F13-4DE7-B2F6-D3207D5CBA99}"/>
              </a:ext>
            </a:extLst>
          </p:cNvPr>
          <p:cNvSpPr/>
          <p:nvPr/>
        </p:nvSpPr>
        <p:spPr>
          <a:xfrm flipH="1">
            <a:off x="12763499" y="350040"/>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وَزَنَ</a:t>
            </a:r>
            <a:endParaRPr lang="en-US" sz="8800" b="1" kern="1200">
              <a:ln w="22225">
                <a:solidFill>
                  <a:schemeClr val="bg1"/>
                </a:solidFill>
                <a:prstDash val="solid"/>
              </a:ln>
              <a:solidFill>
                <a:srgbClr val="002060"/>
              </a:solidFill>
            </a:endParaRPr>
          </a:p>
        </p:txBody>
      </p:sp>
      <p:sp>
        <p:nvSpPr>
          <p:cNvPr id="108" name="شكل حر: شكل 107">
            <a:extLst>
              <a:ext uri="{FF2B5EF4-FFF2-40B4-BE49-F238E27FC236}">
                <a16:creationId xmlns:a16="http://schemas.microsoft.com/office/drawing/2014/main" id="{C2A22E60-C72D-47DF-B2A7-DCB595C54CC4}"/>
              </a:ext>
            </a:extLst>
          </p:cNvPr>
          <p:cNvSpPr/>
          <p:nvPr/>
        </p:nvSpPr>
        <p:spPr>
          <a:xfrm>
            <a:off x="-2715813" y="391714"/>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dirty="0">
                <a:ln w="22225">
                  <a:solidFill>
                    <a:schemeClr val="bg1"/>
                  </a:solidFill>
                  <a:prstDash val="solid"/>
                </a:ln>
                <a:solidFill>
                  <a:srgbClr val="002060"/>
                </a:solidFill>
              </a:rPr>
              <a:t>وَأَدَ</a:t>
            </a:r>
            <a:endParaRPr lang="en-US" sz="8800" b="1" kern="1200" dirty="0">
              <a:ln w="22225">
                <a:solidFill>
                  <a:schemeClr val="bg1"/>
                </a:solidFill>
                <a:prstDash val="solid"/>
              </a:ln>
              <a:solidFill>
                <a:srgbClr val="002060"/>
              </a:solidFill>
            </a:endParaRPr>
          </a:p>
        </p:txBody>
      </p:sp>
      <p:sp>
        <p:nvSpPr>
          <p:cNvPr id="109" name="شكل حر: شكل 108">
            <a:extLst>
              <a:ext uri="{FF2B5EF4-FFF2-40B4-BE49-F238E27FC236}">
                <a16:creationId xmlns:a16="http://schemas.microsoft.com/office/drawing/2014/main" id="{3E893314-A534-4272-8935-7B8CA69B2ED6}"/>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دَرَسَ</a:t>
            </a:r>
            <a:endParaRPr lang="en-US" sz="8800" b="1" kern="1200">
              <a:ln w="22225">
                <a:solidFill>
                  <a:schemeClr val="bg1"/>
                </a:solidFill>
                <a:prstDash val="solid"/>
              </a:ln>
              <a:solidFill>
                <a:srgbClr val="002060"/>
              </a:solidFill>
            </a:endParaRPr>
          </a:p>
        </p:txBody>
      </p:sp>
      <p:sp>
        <p:nvSpPr>
          <p:cNvPr id="110" name="شكل حر: شكل 109">
            <a:extLst>
              <a:ext uri="{FF2B5EF4-FFF2-40B4-BE49-F238E27FC236}">
                <a16:creationId xmlns:a16="http://schemas.microsoft.com/office/drawing/2014/main" id="{303CA981-9845-49A4-9B9B-AE32C5584291}"/>
              </a:ext>
            </a:extLst>
          </p:cNvPr>
          <p:cNvSpPr/>
          <p:nvPr/>
        </p:nvSpPr>
        <p:spPr>
          <a:xfrm flipH="1">
            <a:off x="12763499" y="12751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رَدَفَ</a:t>
            </a:r>
            <a:endParaRPr lang="en-US" sz="8800" b="1" kern="1200">
              <a:ln w="22225">
                <a:solidFill>
                  <a:schemeClr val="bg1"/>
                </a:solidFill>
                <a:prstDash val="solid"/>
              </a:ln>
              <a:solidFill>
                <a:srgbClr val="002060"/>
              </a:solidFill>
            </a:endParaRPr>
          </a:p>
        </p:txBody>
      </p:sp>
      <p:sp>
        <p:nvSpPr>
          <p:cNvPr id="111" name="شكل حر: شكل 110">
            <a:extLst>
              <a:ext uri="{FF2B5EF4-FFF2-40B4-BE49-F238E27FC236}">
                <a16:creationId xmlns:a16="http://schemas.microsoft.com/office/drawing/2014/main" id="{B9394908-4DB8-4D84-A223-D5F1C9D235A1}"/>
              </a:ext>
            </a:extLst>
          </p:cNvPr>
          <p:cNvSpPr/>
          <p:nvPr/>
        </p:nvSpPr>
        <p:spPr>
          <a:xfrm flipH="1">
            <a:off x="12763499" y="127515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وَزَرَ</a:t>
            </a:r>
            <a:endParaRPr lang="en-US" sz="8800" b="1" kern="1200">
              <a:ln w="22225">
                <a:solidFill>
                  <a:schemeClr val="bg1"/>
                </a:solidFill>
                <a:prstDash val="solid"/>
              </a:ln>
              <a:solidFill>
                <a:srgbClr val="002060"/>
              </a:solidFill>
            </a:endParaRPr>
          </a:p>
        </p:txBody>
      </p:sp>
      <p:sp>
        <p:nvSpPr>
          <p:cNvPr id="112" name="شكل حر: شكل 111">
            <a:extLst>
              <a:ext uri="{FF2B5EF4-FFF2-40B4-BE49-F238E27FC236}">
                <a16:creationId xmlns:a16="http://schemas.microsoft.com/office/drawing/2014/main" id="{4586884D-ED01-4526-838B-632FC9355846}"/>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زَرَعَ</a:t>
            </a:r>
            <a:endParaRPr lang="en-US" sz="8800" b="1" kern="1200">
              <a:ln w="22225">
                <a:solidFill>
                  <a:schemeClr val="bg1"/>
                </a:solidFill>
                <a:prstDash val="solid"/>
              </a:ln>
              <a:solidFill>
                <a:srgbClr val="002060"/>
              </a:solidFill>
            </a:endParaRPr>
          </a:p>
        </p:txBody>
      </p:sp>
      <p:sp>
        <p:nvSpPr>
          <p:cNvPr id="113" name="شكل حر: شكل 112">
            <a:extLst>
              <a:ext uri="{FF2B5EF4-FFF2-40B4-BE49-F238E27FC236}">
                <a16:creationId xmlns:a16="http://schemas.microsoft.com/office/drawing/2014/main" id="{3DAFD2D9-EA43-4E2C-9B53-5442ACE15DC1}"/>
              </a:ext>
            </a:extLst>
          </p:cNvPr>
          <p:cNvSpPr/>
          <p:nvPr/>
        </p:nvSpPr>
        <p:spPr>
          <a:xfrm>
            <a:off x="-2715813" y="131683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دَأَبَ</a:t>
            </a:r>
            <a:endParaRPr lang="en-US" sz="8800" b="1" kern="1200">
              <a:ln w="22225">
                <a:solidFill>
                  <a:schemeClr val="bg1"/>
                </a:solidFill>
                <a:prstDash val="solid"/>
              </a:ln>
              <a:solidFill>
                <a:srgbClr val="002060"/>
              </a:solidFill>
            </a:endParaRPr>
          </a:p>
        </p:txBody>
      </p:sp>
      <p:sp>
        <p:nvSpPr>
          <p:cNvPr id="114" name="شكل حر: شكل 113">
            <a:extLst>
              <a:ext uri="{FF2B5EF4-FFF2-40B4-BE49-F238E27FC236}">
                <a16:creationId xmlns:a16="http://schemas.microsoft.com/office/drawing/2014/main" id="{3B2D8075-CC50-4556-9699-F7068DA84465}"/>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رَدَمَ</a:t>
            </a:r>
            <a:endParaRPr lang="en-US" sz="8800" b="1" kern="1200">
              <a:ln w="22225">
                <a:solidFill>
                  <a:schemeClr val="bg1"/>
                </a:solidFill>
                <a:prstDash val="solid"/>
              </a:ln>
              <a:solidFill>
                <a:srgbClr val="002060"/>
              </a:solidFill>
            </a:endParaRPr>
          </a:p>
        </p:txBody>
      </p:sp>
      <p:sp>
        <p:nvSpPr>
          <p:cNvPr id="115" name="شكل حر: شكل 114">
            <a:extLst>
              <a:ext uri="{FF2B5EF4-FFF2-40B4-BE49-F238E27FC236}">
                <a16:creationId xmlns:a16="http://schemas.microsoft.com/office/drawing/2014/main" id="{BA280E5A-9F2B-462B-A328-E6D2891EAEC6}"/>
              </a:ext>
            </a:extLst>
          </p:cNvPr>
          <p:cNvSpPr/>
          <p:nvPr/>
        </p:nvSpPr>
        <p:spPr>
          <a:xfrm>
            <a:off x="-2715813" y="22419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زَأَرَ</a:t>
            </a:r>
            <a:endParaRPr lang="en-US" sz="8800" b="1" kern="1200">
              <a:ln w="22225">
                <a:solidFill>
                  <a:schemeClr val="bg1"/>
                </a:solidFill>
                <a:prstDash val="solid"/>
              </a:ln>
              <a:solidFill>
                <a:srgbClr val="002060"/>
              </a:solidFill>
            </a:endParaRPr>
          </a:p>
        </p:txBody>
      </p:sp>
      <p:sp>
        <p:nvSpPr>
          <p:cNvPr id="116" name="شكل حر: شكل 115">
            <a:extLst>
              <a:ext uri="{FF2B5EF4-FFF2-40B4-BE49-F238E27FC236}">
                <a16:creationId xmlns:a16="http://schemas.microsoft.com/office/drawing/2014/main" id="{2B7DC3A8-5CE7-4115-B97C-EDCB35A863A7}"/>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وَرَدَ</a:t>
            </a:r>
            <a:endParaRPr lang="en-US" sz="8800" b="1" kern="1200">
              <a:ln w="22225">
                <a:solidFill>
                  <a:schemeClr val="bg1"/>
                </a:solidFill>
                <a:prstDash val="solid"/>
              </a:ln>
              <a:solidFill>
                <a:srgbClr val="002060"/>
              </a:solidFill>
            </a:endParaRPr>
          </a:p>
        </p:txBody>
      </p:sp>
      <p:sp>
        <p:nvSpPr>
          <p:cNvPr id="117" name="شكل حر: شكل 116">
            <a:extLst>
              <a:ext uri="{FF2B5EF4-FFF2-40B4-BE49-F238E27FC236}">
                <a16:creationId xmlns:a16="http://schemas.microsoft.com/office/drawing/2014/main" id="{7E1997CD-8D29-4061-A05E-BC50D68830B0}"/>
              </a:ext>
            </a:extLst>
          </p:cNvPr>
          <p:cNvSpPr/>
          <p:nvPr/>
        </p:nvSpPr>
        <p:spPr>
          <a:xfrm flipH="1">
            <a:off x="12763499" y="2200273"/>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زَرَدَ</a:t>
            </a:r>
            <a:endParaRPr lang="en-US" sz="8800" b="1" kern="1200">
              <a:ln w="22225">
                <a:solidFill>
                  <a:schemeClr val="bg1"/>
                </a:solidFill>
                <a:prstDash val="solid"/>
              </a:ln>
              <a:solidFill>
                <a:srgbClr val="002060"/>
              </a:solidFill>
            </a:endParaRPr>
          </a:p>
        </p:txBody>
      </p:sp>
      <p:sp>
        <p:nvSpPr>
          <p:cNvPr id="118" name="شكل حر: شكل 117">
            <a:extLst>
              <a:ext uri="{FF2B5EF4-FFF2-40B4-BE49-F238E27FC236}">
                <a16:creationId xmlns:a16="http://schemas.microsoft.com/office/drawing/2014/main" id="{80E85E44-58A0-44C8-9362-9242AD8756BE}"/>
              </a:ext>
            </a:extLst>
          </p:cNvPr>
          <p:cNvSpPr/>
          <p:nvPr/>
        </p:nvSpPr>
        <p:spPr>
          <a:xfrm>
            <a:off x="-2715813" y="2241946"/>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رَزَقَ</a:t>
            </a:r>
            <a:endParaRPr lang="en-US" sz="8800" b="1" kern="1200">
              <a:ln w="22225">
                <a:solidFill>
                  <a:schemeClr val="bg1"/>
                </a:solidFill>
                <a:prstDash val="solid"/>
              </a:ln>
              <a:solidFill>
                <a:srgbClr val="002060"/>
              </a:solidFill>
            </a:endParaRPr>
          </a:p>
        </p:txBody>
      </p:sp>
      <p:sp>
        <p:nvSpPr>
          <p:cNvPr id="119" name="شكل حر: شكل 118">
            <a:extLst>
              <a:ext uri="{FF2B5EF4-FFF2-40B4-BE49-F238E27FC236}">
                <a16:creationId xmlns:a16="http://schemas.microsoft.com/office/drawing/2014/main" id="{2BBB7697-E7FA-41A2-9FE4-2AEC2E8F1D22}"/>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رَأَفَ</a:t>
            </a:r>
            <a:endParaRPr lang="en-US" sz="8800" b="1" kern="1200">
              <a:ln w="22225">
                <a:solidFill>
                  <a:schemeClr val="bg1"/>
                </a:solidFill>
                <a:prstDash val="solid"/>
              </a:ln>
              <a:solidFill>
                <a:srgbClr val="002060"/>
              </a:solidFill>
            </a:endParaRPr>
          </a:p>
        </p:txBody>
      </p:sp>
      <p:sp>
        <p:nvSpPr>
          <p:cNvPr id="120" name="شكل حر: شكل 119">
            <a:extLst>
              <a:ext uri="{FF2B5EF4-FFF2-40B4-BE49-F238E27FC236}">
                <a16:creationId xmlns:a16="http://schemas.microsoft.com/office/drawing/2014/main" id="{84D3F92A-ACB2-4139-8AAF-B1173D61F5E1}"/>
              </a:ext>
            </a:extLst>
          </p:cNvPr>
          <p:cNvSpPr/>
          <p:nvPr/>
        </p:nvSpPr>
        <p:spPr>
          <a:xfrm flipH="1">
            <a:off x="12763499" y="31253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رَأَسَ</a:t>
            </a:r>
            <a:endParaRPr lang="en-US" sz="8800" b="1" kern="1200">
              <a:ln w="22225">
                <a:solidFill>
                  <a:schemeClr val="bg1"/>
                </a:solidFill>
                <a:prstDash val="solid"/>
              </a:ln>
              <a:solidFill>
                <a:srgbClr val="002060"/>
              </a:solidFill>
            </a:endParaRPr>
          </a:p>
        </p:txBody>
      </p:sp>
      <p:sp>
        <p:nvSpPr>
          <p:cNvPr id="121" name="شكل حر: شكل 120">
            <a:extLst>
              <a:ext uri="{FF2B5EF4-FFF2-40B4-BE49-F238E27FC236}">
                <a16:creationId xmlns:a16="http://schemas.microsoft.com/office/drawing/2014/main" id="{0EA8A3E3-DC1C-43C0-BD4B-71E0F8CE2849}"/>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رَزَمَ</a:t>
            </a:r>
            <a:endParaRPr lang="en-US" sz="8800" b="1" kern="1200">
              <a:ln w="22225">
                <a:solidFill>
                  <a:schemeClr val="bg1"/>
                </a:solidFill>
                <a:prstDash val="solid"/>
              </a:ln>
              <a:solidFill>
                <a:srgbClr val="002060"/>
              </a:solidFill>
            </a:endParaRPr>
          </a:p>
        </p:txBody>
      </p:sp>
      <p:sp>
        <p:nvSpPr>
          <p:cNvPr id="122" name="شكل حر: شكل 121">
            <a:extLst>
              <a:ext uri="{FF2B5EF4-FFF2-40B4-BE49-F238E27FC236}">
                <a16:creationId xmlns:a16="http://schemas.microsoft.com/office/drawing/2014/main" id="{EA01F2DE-84AC-4C21-9148-1A1245CB2356}"/>
              </a:ext>
            </a:extLst>
          </p:cNvPr>
          <p:cNvSpPr/>
          <p:nvPr/>
        </p:nvSpPr>
        <p:spPr>
          <a:xfrm flipH="1">
            <a:off x="12763499" y="3125388"/>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ذَرَعَ</a:t>
            </a:r>
            <a:endParaRPr lang="en-US" sz="8800" b="1" kern="1200">
              <a:ln w="22225">
                <a:solidFill>
                  <a:schemeClr val="bg1"/>
                </a:solidFill>
                <a:prstDash val="solid"/>
              </a:ln>
              <a:solidFill>
                <a:srgbClr val="002060"/>
              </a:solidFill>
            </a:endParaRPr>
          </a:p>
        </p:txBody>
      </p:sp>
      <p:sp>
        <p:nvSpPr>
          <p:cNvPr id="123" name="شكل حر: شكل 122">
            <a:extLst>
              <a:ext uri="{FF2B5EF4-FFF2-40B4-BE49-F238E27FC236}">
                <a16:creationId xmlns:a16="http://schemas.microsoft.com/office/drawing/2014/main" id="{033DC1B2-97CD-48D7-AB2D-457E42EEE8BA}"/>
              </a:ext>
            </a:extLst>
          </p:cNvPr>
          <p:cNvSpPr/>
          <p:nvPr/>
        </p:nvSpPr>
        <p:spPr>
          <a:xfrm>
            <a:off x="-2715813" y="3167061"/>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زَرَقَ</a:t>
            </a:r>
            <a:endParaRPr lang="en-US" sz="8800" b="1" kern="1200">
              <a:ln w="22225">
                <a:solidFill>
                  <a:schemeClr val="bg1"/>
                </a:solidFill>
                <a:prstDash val="solid"/>
              </a:ln>
              <a:solidFill>
                <a:srgbClr val="002060"/>
              </a:solidFill>
            </a:endParaRPr>
          </a:p>
        </p:txBody>
      </p:sp>
      <p:sp>
        <p:nvSpPr>
          <p:cNvPr id="124" name="شكل حر: شكل 123">
            <a:extLst>
              <a:ext uri="{FF2B5EF4-FFF2-40B4-BE49-F238E27FC236}">
                <a16:creationId xmlns:a16="http://schemas.microsoft.com/office/drawing/2014/main" id="{5ACED2D4-9C11-4F79-BD4C-F32F083FAC34}"/>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دَرَكَ</a:t>
            </a:r>
            <a:endParaRPr lang="en-US" sz="8800" b="1" kern="1200">
              <a:ln w="22225">
                <a:solidFill>
                  <a:schemeClr val="bg1"/>
                </a:solidFill>
                <a:prstDash val="solid"/>
              </a:ln>
              <a:solidFill>
                <a:srgbClr val="002060"/>
              </a:solidFill>
            </a:endParaRPr>
          </a:p>
        </p:txBody>
      </p:sp>
      <p:sp>
        <p:nvSpPr>
          <p:cNvPr id="125" name="شكل حر: شكل 124">
            <a:extLst>
              <a:ext uri="{FF2B5EF4-FFF2-40B4-BE49-F238E27FC236}">
                <a16:creationId xmlns:a16="http://schemas.microsoft.com/office/drawing/2014/main" id="{DC3B28F9-28E3-4B81-BDA9-444B7B924FFE}"/>
              </a:ext>
            </a:extLst>
          </p:cNvPr>
          <p:cNvSpPr/>
          <p:nvPr/>
        </p:nvSpPr>
        <p:spPr>
          <a:xfrm flipH="1">
            <a:off x="12763499" y="40505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وَرَمَ</a:t>
            </a:r>
            <a:endParaRPr lang="en-US" sz="8800" b="1" kern="1200">
              <a:ln w="22225">
                <a:solidFill>
                  <a:schemeClr val="bg1"/>
                </a:solidFill>
                <a:prstDash val="solid"/>
              </a:ln>
              <a:solidFill>
                <a:srgbClr val="002060"/>
              </a:solidFill>
            </a:endParaRPr>
          </a:p>
        </p:txBody>
      </p:sp>
      <p:sp>
        <p:nvSpPr>
          <p:cNvPr id="126" name="شكل حر: شكل 125">
            <a:extLst>
              <a:ext uri="{FF2B5EF4-FFF2-40B4-BE49-F238E27FC236}">
                <a16:creationId xmlns:a16="http://schemas.microsoft.com/office/drawing/2014/main" id="{2AE0EE08-AFF2-45F1-BB08-93EE292F683A}"/>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وَدَكَ</a:t>
            </a:r>
            <a:endParaRPr lang="en-US" sz="8800" b="1" kern="1200">
              <a:ln w="22225">
                <a:solidFill>
                  <a:schemeClr val="bg1"/>
                </a:solidFill>
                <a:prstDash val="solid"/>
              </a:ln>
              <a:solidFill>
                <a:srgbClr val="002060"/>
              </a:solidFill>
            </a:endParaRPr>
          </a:p>
        </p:txBody>
      </p:sp>
      <p:sp>
        <p:nvSpPr>
          <p:cNvPr id="127" name="شكل حر: شكل 126">
            <a:extLst>
              <a:ext uri="{FF2B5EF4-FFF2-40B4-BE49-F238E27FC236}">
                <a16:creationId xmlns:a16="http://schemas.microsoft.com/office/drawing/2014/main" id="{543863C8-8482-4851-A567-E00BAC0976E1}"/>
              </a:ext>
            </a:extLst>
          </p:cNvPr>
          <p:cNvSpPr/>
          <p:nvPr/>
        </p:nvSpPr>
        <p:spPr>
          <a:xfrm flipH="1">
            <a:off x="12763499" y="4050504"/>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وَرَعَ</a:t>
            </a:r>
            <a:endParaRPr lang="en-US" sz="8800" b="1" kern="1200">
              <a:ln w="22225">
                <a:solidFill>
                  <a:schemeClr val="bg1"/>
                </a:solidFill>
                <a:prstDash val="solid"/>
              </a:ln>
              <a:solidFill>
                <a:srgbClr val="002060"/>
              </a:solidFill>
            </a:endParaRPr>
          </a:p>
        </p:txBody>
      </p:sp>
      <p:sp>
        <p:nvSpPr>
          <p:cNvPr id="128" name="شكل حر: شكل 127">
            <a:extLst>
              <a:ext uri="{FF2B5EF4-FFF2-40B4-BE49-F238E27FC236}">
                <a16:creationId xmlns:a16="http://schemas.microsoft.com/office/drawing/2014/main" id="{082250FF-24D6-48DC-9BB5-27BCD63A0955}"/>
              </a:ext>
            </a:extLst>
          </p:cNvPr>
          <p:cNvSpPr/>
          <p:nvPr/>
        </p:nvSpPr>
        <p:spPr>
          <a:xfrm>
            <a:off x="-2715813" y="4092177"/>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8800" b="1" kern="1200">
                <a:ln w="22225">
                  <a:solidFill>
                    <a:schemeClr val="bg1"/>
                  </a:solidFill>
                  <a:prstDash val="solid"/>
                </a:ln>
                <a:solidFill>
                  <a:srgbClr val="002060"/>
                </a:solidFill>
              </a:rPr>
              <a:t>رَدَعَ</a:t>
            </a:r>
            <a:endParaRPr lang="en-US" sz="8800" b="1" kern="1200">
              <a:ln w="22225">
                <a:solidFill>
                  <a:schemeClr val="bg1"/>
                </a:solidFill>
                <a:prstDash val="solid"/>
              </a:ln>
              <a:solidFill>
                <a:srgbClr val="002060"/>
              </a:solidFill>
            </a:endParaRPr>
          </a:p>
        </p:txBody>
      </p:sp>
    </p:spTree>
    <p:extLst>
      <p:ext uri="{BB962C8B-B14F-4D97-AF65-F5344CB8AC3E}">
        <p14:creationId xmlns:p14="http://schemas.microsoft.com/office/powerpoint/2010/main" val="71635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4500" fill="hold"/>
                                        <p:tgtEl>
                                          <p:spTgt spid="55"/>
                                        </p:tgtEl>
                                        <p:attrNameLst>
                                          <p:attrName>ppt_x</p:attrName>
                                        </p:attrNameLst>
                                      </p:cBhvr>
                                      <p:tavLst>
                                        <p:tav tm="0">
                                          <p:val>
                                            <p:strVal val="0-#ppt_w/2"/>
                                          </p:val>
                                        </p:tav>
                                        <p:tav tm="100000">
                                          <p:val>
                                            <p:strVal val="#ppt_x"/>
                                          </p:val>
                                        </p:tav>
                                      </p:tavLst>
                                    </p:anim>
                                    <p:anim calcmode="lin" valueType="num">
                                      <p:cBhvr additive="base">
                                        <p:cTn id="12" dur="4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4500" fill="hold"/>
                                        <p:tgtEl>
                                          <p:spTgt spid="58"/>
                                        </p:tgtEl>
                                        <p:attrNameLst>
                                          <p:attrName>ppt_x</p:attrName>
                                        </p:attrNameLst>
                                      </p:cBhvr>
                                      <p:tavLst>
                                        <p:tav tm="0">
                                          <p:val>
                                            <p:strVal val="1+#ppt_w/2"/>
                                          </p:val>
                                        </p:tav>
                                        <p:tav tm="100000">
                                          <p:val>
                                            <p:strVal val="#ppt_x"/>
                                          </p:val>
                                        </p:tav>
                                      </p:tavLst>
                                    </p:anim>
                                    <p:anim calcmode="lin" valueType="num">
                                      <p:cBhvr additive="base">
                                        <p:cTn id="18" dur="4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4500" fill="hold"/>
                                        <p:tgtEl>
                                          <p:spTgt spid="59"/>
                                        </p:tgtEl>
                                        <p:attrNameLst>
                                          <p:attrName>ppt_x</p:attrName>
                                        </p:attrNameLst>
                                      </p:cBhvr>
                                      <p:tavLst>
                                        <p:tav tm="0">
                                          <p:val>
                                            <p:strVal val="0-#ppt_w/2"/>
                                          </p:val>
                                        </p:tav>
                                        <p:tav tm="100000">
                                          <p:val>
                                            <p:strVal val="#ppt_x"/>
                                          </p:val>
                                        </p:tav>
                                      </p:tavLst>
                                    </p:anim>
                                    <p:anim calcmode="lin" valueType="num">
                                      <p:cBhvr additive="base">
                                        <p:cTn id="24" dur="4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4500" fill="hold"/>
                                        <p:tgtEl>
                                          <p:spTgt spid="54"/>
                                        </p:tgtEl>
                                        <p:attrNameLst>
                                          <p:attrName>ppt_x</p:attrName>
                                        </p:attrNameLst>
                                      </p:cBhvr>
                                      <p:tavLst>
                                        <p:tav tm="0">
                                          <p:val>
                                            <p:strVal val="1+#ppt_w/2"/>
                                          </p:val>
                                        </p:tav>
                                        <p:tav tm="100000">
                                          <p:val>
                                            <p:strVal val="#ppt_x"/>
                                          </p:val>
                                        </p:tav>
                                      </p:tavLst>
                                    </p:anim>
                                    <p:anim calcmode="lin" valueType="num">
                                      <p:cBhvr additive="base">
                                        <p:cTn id="30" dur="4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4500" fill="hold"/>
                                        <p:tgtEl>
                                          <p:spTgt spid="63"/>
                                        </p:tgtEl>
                                        <p:attrNameLst>
                                          <p:attrName>ppt_x</p:attrName>
                                        </p:attrNameLst>
                                      </p:cBhvr>
                                      <p:tavLst>
                                        <p:tav tm="0">
                                          <p:val>
                                            <p:strVal val="1+#ppt_w/2"/>
                                          </p:val>
                                        </p:tav>
                                        <p:tav tm="100000">
                                          <p:val>
                                            <p:strVal val="#ppt_x"/>
                                          </p:val>
                                        </p:tav>
                                      </p:tavLst>
                                    </p:anim>
                                    <p:anim calcmode="lin" valueType="num">
                                      <p:cBhvr additive="base">
                                        <p:cTn id="36" dur="4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4500" fill="hold"/>
                                        <p:tgtEl>
                                          <p:spTgt spid="61"/>
                                        </p:tgtEl>
                                        <p:attrNameLst>
                                          <p:attrName>ppt_x</p:attrName>
                                        </p:attrNameLst>
                                      </p:cBhvr>
                                      <p:tavLst>
                                        <p:tav tm="0">
                                          <p:val>
                                            <p:strVal val="0-#ppt_w/2"/>
                                          </p:val>
                                        </p:tav>
                                        <p:tav tm="100000">
                                          <p:val>
                                            <p:strVal val="#ppt_x"/>
                                          </p:val>
                                        </p:tav>
                                      </p:tavLst>
                                    </p:anim>
                                    <p:anim calcmode="lin" valueType="num">
                                      <p:cBhvr additive="base">
                                        <p:cTn id="42" dur="4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4500" fill="hold"/>
                                        <p:tgtEl>
                                          <p:spTgt spid="65"/>
                                        </p:tgtEl>
                                        <p:attrNameLst>
                                          <p:attrName>ppt_x</p:attrName>
                                        </p:attrNameLst>
                                      </p:cBhvr>
                                      <p:tavLst>
                                        <p:tav tm="0">
                                          <p:val>
                                            <p:strVal val="0-#ppt_w/2"/>
                                          </p:val>
                                        </p:tav>
                                        <p:tav tm="100000">
                                          <p:val>
                                            <p:strVal val="#ppt_x"/>
                                          </p:val>
                                        </p:tav>
                                      </p:tavLst>
                                    </p:anim>
                                    <p:anim calcmode="lin" valueType="num">
                                      <p:cBhvr additive="base">
                                        <p:cTn id="48" dur="4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additive="base">
                                        <p:cTn id="53" dur="4500" fill="hold"/>
                                        <p:tgtEl>
                                          <p:spTgt spid="78"/>
                                        </p:tgtEl>
                                        <p:attrNameLst>
                                          <p:attrName>ppt_x</p:attrName>
                                        </p:attrNameLst>
                                      </p:cBhvr>
                                      <p:tavLst>
                                        <p:tav tm="0">
                                          <p:val>
                                            <p:strVal val="1+#ppt_w/2"/>
                                          </p:val>
                                        </p:tav>
                                        <p:tav tm="100000">
                                          <p:val>
                                            <p:strVal val="#ppt_x"/>
                                          </p:val>
                                        </p:tav>
                                      </p:tavLst>
                                    </p:anim>
                                    <p:anim calcmode="lin" valueType="num">
                                      <p:cBhvr additive="base">
                                        <p:cTn id="54" dur="4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4500" fill="hold"/>
                                        <p:tgtEl>
                                          <p:spTgt spid="77"/>
                                        </p:tgtEl>
                                        <p:attrNameLst>
                                          <p:attrName>ppt_x</p:attrName>
                                        </p:attrNameLst>
                                      </p:cBhvr>
                                      <p:tavLst>
                                        <p:tav tm="0">
                                          <p:val>
                                            <p:strVal val="0-#ppt_w/2"/>
                                          </p:val>
                                        </p:tav>
                                        <p:tav tm="100000">
                                          <p:val>
                                            <p:strVal val="#ppt_x"/>
                                          </p:val>
                                        </p:tav>
                                      </p:tavLst>
                                    </p:anim>
                                    <p:anim calcmode="lin" valueType="num">
                                      <p:cBhvr additive="base">
                                        <p:cTn id="60" dur="4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4500" fill="hold"/>
                                        <p:tgtEl>
                                          <p:spTgt spid="75"/>
                                        </p:tgtEl>
                                        <p:attrNameLst>
                                          <p:attrName>ppt_x</p:attrName>
                                        </p:attrNameLst>
                                      </p:cBhvr>
                                      <p:tavLst>
                                        <p:tav tm="0">
                                          <p:val>
                                            <p:strVal val="0-#ppt_w/2"/>
                                          </p:val>
                                        </p:tav>
                                        <p:tav tm="100000">
                                          <p:val>
                                            <p:strVal val="#ppt_x"/>
                                          </p:val>
                                        </p:tav>
                                      </p:tavLst>
                                    </p:anim>
                                    <p:anim calcmode="lin" valueType="num">
                                      <p:cBhvr additive="base">
                                        <p:cTn id="66" dur="4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4500" fill="hold"/>
                                        <p:tgtEl>
                                          <p:spTgt spid="53"/>
                                        </p:tgtEl>
                                        <p:attrNameLst>
                                          <p:attrName>ppt_x</p:attrName>
                                        </p:attrNameLst>
                                      </p:cBhvr>
                                      <p:tavLst>
                                        <p:tav tm="0">
                                          <p:val>
                                            <p:strVal val="1+#ppt_w/2"/>
                                          </p:val>
                                        </p:tav>
                                        <p:tav tm="100000">
                                          <p:val>
                                            <p:strVal val="#ppt_x"/>
                                          </p:val>
                                        </p:tav>
                                      </p:tavLst>
                                    </p:anim>
                                    <p:anim calcmode="lin" valueType="num">
                                      <p:cBhvr additive="base">
                                        <p:cTn id="72" dur="4500" fill="hold"/>
                                        <p:tgtEl>
                                          <p:spTgt spid="5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700"/>
                                  </p:stCondLst>
                                  <p:childTnLst>
                                    <p:set>
                                      <p:cBhvr>
                                        <p:cTn id="74" dur="1" fill="hold">
                                          <p:stCondLst>
                                            <p:cond delay="0"/>
                                          </p:stCondLst>
                                        </p:cTn>
                                        <p:tgtEl>
                                          <p:spTgt spid="68"/>
                                        </p:tgtEl>
                                        <p:attrNameLst>
                                          <p:attrName>style.visibility</p:attrName>
                                        </p:attrNameLst>
                                      </p:cBhvr>
                                      <p:to>
                                        <p:strVal val="visible"/>
                                      </p:to>
                                    </p:set>
                                    <p:anim calcmode="lin" valueType="num">
                                      <p:cBhvr additive="base">
                                        <p:cTn id="75" dur="4500" fill="hold"/>
                                        <p:tgtEl>
                                          <p:spTgt spid="68"/>
                                        </p:tgtEl>
                                        <p:attrNameLst>
                                          <p:attrName>ppt_x</p:attrName>
                                        </p:attrNameLst>
                                      </p:cBhvr>
                                      <p:tavLst>
                                        <p:tav tm="0">
                                          <p:val>
                                            <p:strVal val="1+#ppt_w/2"/>
                                          </p:val>
                                        </p:tav>
                                        <p:tav tm="100000">
                                          <p:val>
                                            <p:strVal val="#ppt_x"/>
                                          </p:val>
                                        </p:tav>
                                      </p:tavLst>
                                    </p:anim>
                                    <p:anim calcmode="lin" valueType="num">
                                      <p:cBhvr additive="base">
                                        <p:cTn id="76" dur="4500" fill="hold"/>
                                        <p:tgtEl>
                                          <p:spTgt spid="6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4500" fill="hold"/>
                                        <p:tgtEl>
                                          <p:spTgt spid="56"/>
                                        </p:tgtEl>
                                        <p:attrNameLst>
                                          <p:attrName>ppt_x</p:attrName>
                                        </p:attrNameLst>
                                      </p:cBhvr>
                                      <p:tavLst>
                                        <p:tav tm="0">
                                          <p:val>
                                            <p:strVal val="0-#ppt_w/2"/>
                                          </p:val>
                                        </p:tav>
                                        <p:tav tm="100000">
                                          <p:val>
                                            <p:strVal val="#ppt_x"/>
                                          </p:val>
                                        </p:tav>
                                      </p:tavLst>
                                    </p:anim>
                                    <p:anim calcmode="lin" valueType="num">
                                      <p:cBhvr additive="base">
                                        <p:cTn id="80" dur="4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4500" fill="hold"/>
                                        <p:tgtEl>
                                          <p:spTgt spid="51"/>
                                        </p:tgtEl>
                                        <p:attrNameLst>
                                          <p:attrName>ppt_x</p:attrName>
                                        </p:attrNameLst>
                                      </p:cBhvr>
                                      <p:tavLst>
                                        <p:tav tm="0">
                                          <p:val>
                                            <p:strVal val="1+#ppt_w/2"/>
                                          </p:val>
                                        </p:tav>
                                        <p:tav tm="100000">
                                          <p:val>
                                            <p:strVal val="#ppt_x"/>
                                          </p:val>
                                        </p:tav>
                                      </p:tavLst>
                                    </p:anim>
                                    <p:anim calcmode="lin" valueType="num">
                                      <p:cBhvr additive="base">
                                        <p:cTn id="86" dur="4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60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4500" fill="hold"/>
                                        <p:tgtEl>
                                          <p:spTgt spid="62"/>
                                        </p:tgtEl>
                                        <p:attrNameLst>
                                          <p:attrName>ppt_x</p:attrName>
                                        </p:attrNameLst>
                                      </p:cBhvr>
                                      <p:tavLst>
                                        <p:tav tm="0">
                                          <p:val>
                                            <p:strVal val="0-#ppt_w/2"/>
                                          </p:val>
                                        </p:tav>
                                        <p:tav tm="100000">
                                          <p:val>
                                            <p:strVal val="#ppt_x"/>
                                          </p:val>
                                        </p:tav>
                                      </p:tavLst>
                                    </p:anim>
                                    <p:anim calcmode="lin" valueType="num">
                                      <p:cBhvr additive="base">
                                        <p:cTn id="90" dur="4500" fill="hold"/>
                                        <p:tgtEl>
                                          <p:spTgt spid="62"/>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50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4500" fill="hold"/>
                                        <p:tgtEl>
                                          <p:spTgt spid="66"/>
                                        </p:tgtEl>
                                        <p:attrNameLst>
                                          <p:attrName>ppt_x</p:attrName>
                                        </p:attrNameLst>
                                      </p:cBhvr>
                                      <p:tavLst>
                                        <p:tav tm="0">
                                          <p:val>
                                            <p:strVal val="1+#ppt_w/2"/>
                                          </p:val>
                                        </p:tav>
                                        <p:tav tm="100000">
                                          <p:val>
                                            <p:strVal val="#ppt_x"/>
                                          </p:val>
                                        </p:tav>
                                      </p:tavLst>
                                    </p:anim>
                                    <p:anim calcmode="lin" valueType="num">
                                      <p:cBhvr additive="base">
                                        <p:cTn id="94" dur="4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additive="base">
                                        <p:cTn id="99" dur="4500" fill="hold"/>
                                        <p:tgtEl>
                                          <p:spTgt spid="67"/>
                                        </p:tgtEl>
                                        <p:attrNameLst>
                                          <p:attrName>ppt_x</p:attrName>
                                        </p:attrNameLst>
                                      </p:cBhvr>
                                      <p:tavLst>
                                        <p:tav tm="0">
                                          <p:val>
                                            <p:strVal val="0-#ppt_w/2"/>
                                          </p:val>
                                        </p:tav>
                                        <p:tav tm="100000">
                                          <p:val>
                                            <p:strVal val="#ppt_x"/>
                                          </p:val>
                                        </p:tav>
                                      </p:tavLst>
                                    </p:anim>
                                    <p:anim calcmode="lin" valueType="num">
                                      <p:cBhvr additive="base">
                                        <p:cTn id="100" dur="4500" fill="hold"/>
                                        <p:tgtEl>
                                          <p:spTgt spid="67"/>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60"/>
                                        </p:tgtEl>
                                        <p:attrNameLst>
                                          <p:attrName>style.visibility</p:attrName>
                                        </p:attrNameLst>
                                      </p:cBhvr>
                                      <p:to>
                                        <p:strVal val="visible"/>
                                      </p:to>
                                    </p:set>
                                    <p:anim calcmode="lin" valueType="num">
                                      <p:cBhvr additive="base">
                                        <p:cTn id="103" dur="4500" fill="hold"/>
                                        <p:tgtEl>
                                          <p:spTgt spid="60"/>
                                        </p:tgtEl>
                                        <p:attrNameLst>
                                          <p:attrName>ppt_x</p:attrName>
                                        </p:attrNameLst>
                                      </p:cBhvr>
                                      <p:tavLst>
                                        <p:tav tm="0">
                                          <p:val>
                                            <p:strVal val="1+#ppt_w/2"/>
                                          </p:val>
                                        </p:tav>
                                        <p:tav tm="100000">
                                          <p:val>
                                            <p:strVal val="#ppt_x"/>
                                          </p:val>
                                        </p:tav>
                                      </p:tavLst>
                                    </p:anim>
                                    <p:anim calcmode="lin" valueType="num">
                                      <p:cBhvr additive="base">
                                        <p:cTn id="104" dur="4500" fill="hold"/>
                                        <p:tgtEl>
                                          <p:spTgt spid="60"/>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additive="base">
                                        <p:cTn id="107" dur="4500" fill="hold"/>
                                        <p:tgtEl>
                                          <p:spTgt spid="52"/>
                                        </p:tgtEl>
                                        <p:attrNameLst>
                                          <p:attrName>ppt_x</p:attrName>
                                        </p:attrNameLst>
                                      </p:cBhvr>
                                      <p:tavLst>
                                        <p:tav tm="0">
                                          <p:val>
                                            <p:strVal val="0-#ppt_w/2"/>
                                          </p:val>
                                        </p:tav>
                                        <p:tav tm="100000">
                                          <p:val>
                                            <p:strVal val="#ppt_x"/>
                                          </p:val>
                                        </p:tav>
                                      </p:tavLst>
                                    </p:anim>
                                    <p:anim calcmode="lin" valueType="num">
                                      <p:cBhvr additive="base">
                                        <p:cTn id="108" dur="4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49"/>
                                        </p:tgtEl>
                                        <p:attrNameLst>
                                          <p:attrName>style.visibility</p:attrName>
                                        </p:attrNameLst>
                                      </p:cBhvr>
                                      <p:to>
                                        <p:strVal val="visible"/>
                                      </p:to>
                                    </p:set>
                                    <p:anim calcmode="lin" valueType="num">
                                      <p:cBhvr additive="base">
                                        <p:cTn id="113" dur="4500" fill="hold"/>
                                        <p:tgtEl>
                                          <p:spTgt spid="49"/>
                                        </p:tgtEl>
                                        <p:attrNameLst>
                                          <p:attrName>ppt_x</p:attrName>
                                        </p:attrNameLst>
                                      </p:cBhvr>
                                      <p:tavLst>
                                        <p:tav tm="0">
                                          <p:val>
                                            <p:strVal val="1+#ppt_w/2"/>
                                          </p:val>
                                        </p:tav>
                                        <p:tav tm="100000">
                                          <p:val>
                                            <p:strVal val="#ppt_x"/>
                                          </p:val>
                                        </p:tav>
                                      </p:tavLst>
                                    </p:anim>
                                    <p:anim calcmode="lin" valueType="num">
                                      <p:cBhvr additive="base">
                                        <p:cTn id="114" dur="4500" fill="hold"/>
                                        <p:tgtEl>
                                          <p:spTgt spid="49"/>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 calcmode="lin" valueType="num">
                                      <p:cBhvr additive="base">
                                        <p:cTn id="117" dur="4500" fill="hold"/>
                                        <p:tgtEl>
                                          <p:spTgt spid="50"/>
                                        </p:tgtEl>
                                        <p:attrNameLst>
                                          <p:attrName>ppt_x</p:attrName>
                                        </p:attrNameLst>
                                      </p:cBhvr>
                                      <p:tavLst>
                                        <p:tav tm="0">
                                          <p:val>
                                            <p:strVal val="1+#ppt_w/2"/>
                                          </p:val>
                                        </p:tav>
                                        <p:tav tm="100000">
                                          <p:val>
                                            <p:strVal val="#ppt_x"/>
                                          </p:val>
                                        </p:tav>
                                      </p:tavLst>
                                    </p:anim>
                                    <p:anim calcmode="lin" valueType="num">
                                      <p:cBhvr additive="base">
                                        <p:cTn id="118" dur="4500" fill="hold"/>
                                        <p:tgtEl>
                                          <p:spTgt spid="50"/>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130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4500" fill="hold"/>
                                        <p:tgtEl>
                                          <p:spTgt spid="57"/>
                                        </p:tgtEl>
                                        <p:attrNameLst>
                                          <p:attrName>ppt_x</p:attrName>
                                        </p:attrNameLst>
                                      </p:cBhvr>
                                      <p:tavLst>
                                        <p:tav tm="0">
                                          <p:val>
                                            <p:strVal val="1+#ppt_w/2"/>
                                          </p:val>
                                        </p:tav>
                                        <p:tav tm="100000">
                                          <p:val>
                                            <p:strVal val="#ppt_x"/>
                                          </p:val>
                                        </p:tav>
                                      </p:tavLst>
                                    </p:anim>
                                    <p:anim calcmode="lin" valueType="num">
                                      <p:cBhvr additive="base">
                                        <p:cTn id="122" dur="4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4500" fill="hold"/>
                                        <p:tgtEl>
                                          <p:spTgt spid="76"/>
                                        </p:tgtEl>
                                        <p:attrNameLst>
                                          <p:attrName>ppt_x</p:attrName>
                                        </p:attrNameLst>
                                      </p:cBhvr>
                                      <p:tavLst>
                                        <p:tav tm="0">
                                          <p:val>
                                            <p:strVal val="1+#ppt_w/2"/>
                                          </p:val>
                                        </p:tav>
                                        <p:tav tm="100000">
                                          <p:val>
                                            <p:strVal val="#ppt_x"/>
                                          </p:val>
                                        </p:tav>
                                      </p:tavLst>
                                    </p:anim>
                                    <p:anim calcmode="lin" valueType="num">
                                      <p:cBhvr additive="base">
                                        <p:cTn id="128" dur="4500" fill="hold"/>
                                        <p:tgtEl>
                                          <p:spTgt spid="76"/>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1000"/>
                                  </p:stCondLst>
                                  <p:childTnLst>
                                    <p:set>
                                      <p:cBhvr>
                                        <p:cTn id="130" dur="1" fill="hold">
                                          <p:stCondLst>
                                            <p:cond delay="0"/>
                                          </p:stCondLst>
                                        </p:cTn>
                                        <p:tgtEl>
                                          <p:spTgt spid="64"/>
                                        </p:tgtEl>
                                        <p:attrNameLst>
                                          <p:attrName>style.visibility</p:attrName>
                                        </p:attrNameLst>
                                      </p:cBhvr>
                                      <p:to>
                                        <p:strVal val="visible"/>
                                      </p:to>
                                    </p:set>
                                    <p:anim calcmode="lin" valueType="num">
                                      <p:cBhvr additive="base">
                                        <p:cTn id="131" dur="4500" fill="hold"/>
                                        <p:tgtEl>
                                          <p:spTgt spid="64"/>
                                        </p:tgtEl>
                                        <p:attrNameLst>
                                          <p:attrName>ppt_x</p:attrName>
                                        </p:attrNameLst>
                                      </p:cBhvr>
                                      <p:tavLst>
                                        <p:tav tm="0">
                                          <p:val>
                                            <p:strVal val="1+#ppt_w/2"/>
                                          </p:val>
                                        </p:tav>
                                        <p:tav tm="100000">
                                          <p:val>
                                            <p:strVal val="#ppt_x"/>
                                          </p:val>
                                        </p:tav>
                                      </p:tavLst>
                                    </p:anim>
                                    <p:anim calcmode="lin" valueType="num">
                                      <p:cBhvr additive="base">
                                        <p:cTn id="132" dur="4500" fill="hold"/>
                                        <p:tgtEl>
                                          <p:spTgt spid="64"/>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anim calcmode="lin" valueType="num">
                                      <p:cBhvr additive="base">
                                        <p:cTn id="135" dur="4500" fill="hold"/>
                                        <p:tgtEl>
                                          <p:spTgt spid="74"/>
                                        </p:tgtEl>
                                        <p:attrNameLst>
                                          <p:attrName>ppt_x</p:attrName>
                                        </p:attrNameLst>
                                      </p:cBhvr>
                                      <p:tavLst>
                                        <p:tav tm="0">
                                          <p:val>
                                            <p:strVal val="1+#ppt_w/2"/>
                                          </p:val>
                                        </p:tav>
                                        <p:tav tm="100000">
                                          <p:val>
                                            <p:strVal val="#ppt_x"/>
                                          </p:val>
                                        </p:tav>
                                      </p:tavLst>
                                    </p:anim>
                                    <p:anim calcmode="lin" valueType="num">
                                      <p:cBhvr additive="base">
                                        <p:cTn id="136" dur="4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8" fill="hold" grpId="0" nodeType="clickEffect">
                                  <p:stCondLst>
                                    <p:cond delay="0"/>
                                  </p:stCondLst>
                                  <p:childTnLst>
                                    <p:set>
                                      <p:cBhvr>
                                        <p:cTn id="140" dur="1" fill="hold">
                                          <p:stCondLst>
                                            <p:cond delay="0"/>
                                          </p:stCondLst>
                                        </p:cTn>
                                        <p:tgtEl>
                                          <p:spTgt spid="85"/>
                                        </p:tgtEl>
                                        <p:attrNameLst>
                                          <p:attrName>style.visibility</p:attrName>
                                        </p:attrNameLst>
                                      </p:cBhvr>
                                      <p:to>
                                        <p:strVal val="visible"/>
                                      </p:to>
                                    </p:set>
                                    <p:anim calcmode="lin" valueType="num">
                                      <p:cBhvr additive="base">
                                        <p:cTn id="141" dur="4500" fill="hold"/>
                                        <p:tgtEl>
                                          <p:spTgt spid="85"/>
                                        </p:tgtEl>
                                        <p:attrNameLst>
                                          <p:attrName>ppt_x</p:attrName>
                                        </p:attrNameLst>
                                      </p:cBhvr>
                                      <p:tavLst>
                                        <p:tav tm="0">
                                          <p:val>
                                            <p:strVal val="0-#ppt_w/2"/>
                                          </p:val>
                                        </p:tav>
                                        <p:tav tm="100000">
                                          <p:val>
                                            <p:strVal val="#ppt_x"/>
                                          </p:val>
                                        </p:tav>
                                      </p:tavLst>
                                    </p:anim>
                                    <p:anim calcmode="lin" valueType="num">
                                      <p:cBhvr additive="base">
                                        <p:cTn id="142" dur="4500" fill="hold"/>
                                        <p:tgtEl>
                                          <p:spTgt spid="85"/>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anim calcmode="lin" valueType="num">
                                      <p:cBhvr additive="base">
                                        <p:cTn id="145" dur="4500" fill="hold"/>
                                        <p:tgtEl>
                                          <p:spTgt spid="88"/>
                                        </p:tgtEl>
                                        <p:attrNameLst>
                                          <p:attrName>ppt_x</p:attrName>
                                        </p:attrNameLst>
                                      </p:cBhvr>
                                      <p:tavLst>
                                        <p:tav tm="0">
                                          <p:val>
                                            <p:strVal val="1+#ppt_w/2"/>
                                          </p:val>
                                        </p:tav>
                                        <p:tav tm="100000">
                                          <p:val>
                                            <p:strVal val="#ppt_x"/>
                                          </p:val>
                                        </p:tav>
                                      </p:tavLst>
                                    </p:anim>
                                    <p:anim calcmode="lin" valueType="num">
                                      <p:cBhvr additive="base">
                                        <p:cTn id="146" dur="4500" fill="hold"/>
                                        <p:tgtEl>
                                          <p:spTgt spid="88"/>
                                        </p:tgtEl>
                                        <p:attrNameLst>
                                          <p:attrName>ppt_y</p:attrName>
                                        </p:attrNameLst>
                                      </p:cBhvr>
                                      <p:tavLst>
                                        <p:tav tm="0">
                                          <p:val>
                                            <p:strVal val="#ppt_y"/>
                                          </p:val>
                                        </p:tav>
                                        <p:tav tm="100000">
                                          <p:val>
                                            <p:strVal val="#ppt_y"/>
                                          </p:val>
                                        </p:tav>
                                      </p:tavLst>
                                    </p:anim>
                                  </p:childTnLst>
                                </p:cTn>
                              </p:par>
                              <p:par>
                                <p:cTn id="147" presetID="2" presetClass="entr" presetSubtype="8" fill="hold" grpId="0" nodeType="withEffect">
                                  <p:stCondLst>
                                    <p:cond delay="900"/>
                                  </p:stCondLst>
                                  <p:childTnLst>
                                    <p:set>
                                      <p:cBhvr>
                                        <p:cTn id="148" dur="1" fill="hold">
                                          <p:stCondLst>
                                            <p:cond delay="0"/>
                                          </p:stCondLst>
                                        </p:cTn>
                                        <p:tgtEl>
                                          <p:spTgt spid="89"/>
                                        </p:tgtEl>
                                        <p:attrNameLst>
                                          <p:attrName>style.visibility</p:attrName>
                                        </p:attrNameLst>
                                      </p:cBhvr>
                                      <p:to>
                                        <p:strVal val="visible"/>
                                      </p:to>
                                    </p:set>
                                    <p:anim calcmode="lin" valueType="num">
                                      <p:cBhvr additive="base">
                                        <p:cTn id="149" dur="4500" fill="hold"/>
                                        <p:tgtEl>
                                          <p:spTgt spid="89"/>
                                        </p:tgtEl>
                                        <p:attrNameLst>
                                          <p:attrName>ppt_x</p:attrName>
                                        </p:attrNameLst>
                                      </p:cBhvr>
                                      <p:tavLst>
                                        <p:tav tm="0">
                                          <p:val>
                                            <p:strVal val="0-#ppt_w/2"/>
                                          </p:val>
                                        </p:tav>
                                        <p:tav tm="100000">
                                          <p:val>
                                            <p:strVal val="#ppt_x"/>
                                          </p:val>
                                        </p:tav>
                                      </p:tavLst>
                                    </p:anim>
                                    <p:anim calcmode="lin" valueType="num">
                                      <p:cBhvr additive="base">
                                        <p:cTn id="150" dur="4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84"/>
                                        </p:tgtEl>
                                        <p:attrNameLst>
                                          <p:attrName>style.visibility</p:attrName>
                                        </p:attrNameLst>
                                      </p:cBhvr>
                                      <p:to>
                                        <p:strVal val="visible"/>
                                      </p:to>
                                    </p:set>
                                    <p:anim calcmode="lin" valueType="num">
                                      <p:cBhvr additive="base">
                                        <p:cTn id="155" dur="4500" fill="hold"/>
                                        <p:tgtEl>
                                          <p:spTgt spid="84"/>
                                        </p:tgtEl>
                                        <p:attrNameLst>
                                          <p:attrName>ppt_x</p:attrName>
                                        </p:attrNameLst>
                                      </p:cBhvr>
                                      <p:tavLst>
                                        <p:tav tm="0">
                                          <p:val>
                                            <p:strVal val="1+#ppt_w/2"/>
                                          </p:val>
                                        </p:tav>
                                        <p:tav tm="100000">
                                          <p:val>
                                            <p:strVal val="#ppt_x"/>
                                          </p:val>
                                        </p:tav>
                                      </p:tavLst>
                                    </p:anim>
                                    <p:anim calcmode="lin" valueType="num">
                                      <p:cBhvr additive="base">
                                        <p:cTn id="156" dur="4500" fill="hold"/>
                                        <p:tgtEl>
                                          <p:spTgt spid="84"/>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500"/>
                                  </p:stCondLst>
                                  <p:childTnLst>
                                    <p:set>
                                      <p:cBhvr>
                                        <p:cTn id="158" dur="1" fill="hold">
                                          <p:stCondLst>
                                            <p:cond delay="0"/>
                                          </p:stCondLst>
                                        </p:cTn>
                                        <p:tgtEl>
                                          <p:spTgt spid="93"/>
                                        </p:tgtEl>
                                        <p:attrNameLst>
                                          <p:attrName>style.visibility</p:attrName>
                                        </p:attrNameLst>
                                      </p:cBhvr>
                                      <p:to>
                                        <p:strVal val="visible"/>
                                      </p:to>
                                    </p:set>
                                    <p:anim calcmode="lin" valueType="num">
                                      <p:cBhvr additive="base">
                                        <p:cTn id="159" dur="4500" fill="hold"/>
                                        <p:tgtEl>
                                          <p:spTgt spid="93"/>
                                        </p:tgtEl>
                                        <p:attrNameLst>
                                          <p:attrName>ppt_x</p:attrName>
                                        </p:attrNameLst>
                                      </p:cBhvr>
                                      <p:tavLst>
                                        <p:tav tm="0">
                                          <p:val>
                                            <p:strVal val="1+#ppt_w/2"/>
                                          </p:val>
                                        </p:tav>
                                        <p:tav tm="100000">
                                          <p:val>
                                            <p:strVal val="#ppt_x"/>
                                          </p:val>
                                        </p:tav>
                                      </p:tavLst>
                                    </p:anim>
                                    <p:anim calcmode="lin" valueType="num">
                                      <p:cBhvr additive="base">
                                        <p:cTn id="160" dur="4500" fill="hold"/>
                                        <p:tgtEl>
                                          <p:spTgt spid="93"/>
                                        </p:tgtEl>
                                        <p:attrNameLst>
                                          <p:attrName>ppt_y</p:attrName>
                                        </p:attrNameLst>
                                      </p:cBhvr>
                                      <p:tavLst>
                                        <p:tav tm="0">
                                          <p:val>
                                            <p:strVal val="#ppt_y"/>
                                          </p:val>
                                        </p:tav>
                                        <p:tav tm="100000">
                                          <p:val>
                                            <p:strVal val="#ppt_y"/>
                                          </p:val>
                                        </p:tav>
                                      </p:tavLst>
                                    </p:anim>
                                  </p:childTnLst>
                                </p:cTn>
                              </p:par>
                              <p:par>
                                <p:cTn id="161" presetID="2" presetClass="entr" presetSubtype="8" fill="hold" grpId="0" nodeType="withEffect">
                                  <p:stCondLst>
                                    <p:cond delay="0"/>
                                  </p:stCondLst>
                                  <p:childTnLst>
                                    <p:set>
                                      <p:cBhvr>
                                        <p:cTn id="162" dur="1" fill="hold">
                                          <p:stCondLst>
                                            <p:cond delay="0"/>
                                          </p:stCondLst>
                                        </p:cTn>
                                        <p:tgtEl>
                                          <p:spTgt spid="91"/>
                                        </p:tgtEl>
                                        <p:attrNameLst>
                                          <p:attrName>style.visibility</p:attrName>
                                        </p:attrNameLst>
                                      </p:cBhvr>
                                      <p:to>
                                        <p:strVal val="visible"/>
                                      </p:to>
                                    </p:set>
                                    <p:anim calcmode="lin" valueType="num">
                                      <p:cBhvr additive="base">
                                        <p:cTn id="163" dur="4500" fill="hold"/>
                                        <p:tgtEl>
                                          <p:spTgt spid="91"/>
                                        </p:tgtEl>
                                        <p:attrNameLst>
                                          <p:attrName>ppt_x</p:attrName>
                                        </p:attrNameLst>
                                      </p:cBhvr>
                                      <p:tavLst>
                                        <p:tav tm="0">
                                          <p:val>
                                            <p:strVal val="0-#ppt_w/2"/>
                                          </p:val>
                                        </p:tav>
                                        <p:tav tm="100000">
                                          <p:val>
                                            <p:strVal val="#ppt_x"/>
                                          </p:val>
                                        </p:tav>
                                      </p:tavLst>
                                    </p:anim>
                                    <p:anim calcmode="lin" valueType="num">
                                      <p:cBhvr additive="base">
                                        <p:cTn id="164" dur="4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95"/>
                                        </p:tgtEl>
                                        <p:attrNameLst>
                                          <p:attrName>style.visibility</p:attrName>
                                        </p:attrNameLst>
                                      </p:cBhvr>
                                      <p:to>
                                        <p:strVal val="visible"/>
                                      </p:to>
                                    </p:set>
                                    <p:anim calcmode="lin" valueType="num">
                                      <p:cBhvr additive="base">
                                        <p:cTn id="169" dur="4500" fill="hold"/>
                                        <p:tgtEl>
                                          <p:spTgt spid="95"/>
                                        </p:tgtEl>
                                        <p:attrNameLst>
                                          <p:attrName>ppt_x</p:attrName>
                                        </p:attrNameLst>
                                      </p:cBhvr>
                                      <p:tavLst>
                                        <p:tav tm="0">
                                          <p:val>
                                            <p:strVal val="0-#ppt_w/2"/>
                                          </p:val>
                                        </p:tav>
                                        <p:tav tm="100000">
                                          <p:val>
                                            <p:strVal val="#ppt_x"/>
                                          </p:val>
                                        </p:tav>
                                      </p:tavLst>
                                    </p:anim>
                                    <p:anim calcmode="lin" valueType="num">
                                      <p:cBhvr additive="base">
                                        <p:cTn id="170" dur="4500" fill="hold"/>
                                        <p:tgtEl>
                                          <p:spTgt spid="95"/>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300"/>
                                  </p:stCondLst>
                                  <p:childTnLst>
                                    <p:set>
                                      <p:cBhvr>
                                        <p:cTn id="172" dur="1" fill="hold">
                                          <p:stCondLst>
                                            <p:cond delay="0"/>
                                          </p:stCondLst>
                                        </p:cTn>
                                        <p:tgtEl>
                                          <p:spTgt spid="103"/>
                                        </p:tgtEl>
                                        <p:attrNameLst>
                                          <p:attrName>style.visibility</p:attrName>
                                        </p:attrNameLst>
                                      </p:cBhvr>
                                      <p:to>
                                        <p:strVal val="visible"/>
                                      </p:to>
                                    </p:set>
                                    <p:anim calcmode="lin" valueType="num">
                                      <p:cBhvr additive="base">
                                        <p:cTn id="173" dur="4500" fill="hold"/>
                                        <p:tgtEl>
                                          <p:spTgt spid="103"/>
                                        </p:tgtEl>
                                        <p:attrNameLst>
                                          <p:attrName>ppt_x</p:attrName>
                                        </p:attrNameLst>
                                      </p:cBhvr>
                                      <p:tavLst>
                                        <p:tav tm="0">
                                          <p:val>
                                            <p:strVal val="1+#ppt_w/2"/>
                                          </p:val>
                                        </p:tav>
                                        <p:tav tm="100000">
                                          <p:val>
                                            <p:strVal val="#ppt_x"/>
                                          </p:val>
                                        </p:tav>
                                      </p:tavLst>
                                    </p:anim>
                                    <p:anim calcmode="lin" valueType="num">
                                      <p:cBhvr additive="base">
                                        <p:cTn id="174" dur="4500" fill="hold"/>
                                        <p:tgtEl>
                                          <p:spTgt spid="103"/>
                                        </p:tgtEl>
                                        <p:attrNameLst>
                                          <p:attrName>ppt_y</p:attrName>
                                        </p:attrNameLst>
                                      </p:cBhvr>
                                      <p:tavLst>
                                        <p:tav tm="0">
                                          <p:val>
                                            <p:strVal val="#ppt_y"/>
                                          </p:val>
                                        </p:tav>
                                        <p:tav tm="100000">
                                          <p:val>
                                            <p:strVal val="#ppt_y"/>
                                          </p:val>
                                        </p:tav>
                                      </p:tavLst>
                                    </p:anim>
                                  </p:childTnLst>
                                </p:cTn>
                              </p:par>
                              <p:par>
                                <p:cTn id="175" presetID="2" presetClass="entr" presetSubtype="8" fill="hold" grpId="0" nodeType="withEffect">
                                  <p:stCondLst>
                                    <p:cond delay="700"/>
                                  </p:stCondLst>
                                  <p:childTnLst>
                                    <p:set>
                                      <p:cBhvr>
                                        <p:cTn id="176" dur="1" fill="hold">
                                          <p:stCondLst>
                                            <p:cond delay="0"/>
                                          </p:stCondLst>
                                        </p:cTn>
                                        <p:tgtEl>
                                          <p:spTgt spid="102"/>
                                        </p:tgtEl>
                                        <p:attrNameLst>
                                          <p:attrName>style.visibility</p:attrName>
                                        </p:attrNameLst>
                                      </p:cBhvr>
                                      <p:to>
                                        <p:strVal val="visible"/>
                                      </p:to>
                                    </p:set>
                                    <p:anim calcmode="lin" valueType="num">
                                      <p:cBhvr additive="base">
                                        <p:cTn id="177" dur="4500" fill="hold"/>
                                        <p:tgtEl>
                                          <p:spTgt spid="102"/>
                                        </p:tgtEl>
                                        <p:attrNameLst>
                                          <p:attrName>ppt_x</p:attrName>
                                        </p:attrNameLst>
                                      </p:cBhvr>
                                      <p:tavLst>
                                        <p:tav tm="0">
                                          <p:val>
                                            <p:strVal val="0-#ppt_w/2"/>
                                          </p:val>
                                        </p:tav>
                                        <p:tav tm="100000">
                                          <p:val>
                                            <p:strVal val="#ppt_x"/>
                                          </p:val>
                                        </p:tav>
                                      </p:tavLst>
                                    </p:anim>
                                    <p:anim calcmode="lin" valueType="num">
                                      <p:cBhvr additive="base">
                                        <p:cTn id="178" dur="45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8" fill="hold" grpId="0" nodeType="clickEffect">
                                  <p:stCondLst>
                                    <p:cond delay="0"/>
                                  </p:stCondLst>
                                  <p:childTnLst>
                                    <p:set>
                                      <p:cBhvr>
                                        <p:cTn id="182" dur="1" fill="hold">
                                          <p:stCondLst>
                                            <p:cond delay="0"/>
                                          </p:stCondLst>
                                        </p:cTn>
                                        <p:tgtEl>
                                          <p:spTgt spid="100"/>
                                        </p:tgtEl>
                                        <p:attrNameLst>
                                          <p:attrName>style.visibility</p:attrName>
                                        </p:attrNameLst>
                                      </p:cBhvr>
                                      <p:to>
                                        <p:strVal val="visible"/>
                                      </p:to>
                                    </p:set>
                                    <p:anim calcmode="lin" valueType="num">
                                      <p:cBhvr additive="base">
                                        <p:cTn id="183" dur="4500" fill="hold"/>
                                        <p:tgtEl>
                                          <p:spTgt spid="100"/>
                                        </p:tgtEl>
                                        <p:attrNameLst>
                                          <p:attrName>ppt_x</p:attrName>
                                        </p:attrNameLst>
                                      </p:cBhvr>
                                      <p:tavLst>
                                        <p:tav tm="0">
                                          <p:val>
                                            <p:strVal val="0-#ppt_w/2"/>
                                          </p:val>
                                        </p:tav>
                                        <p:tav tm="100000">
                                          <p:val>
                                            <p:strVal val="#ppt_x"/>
                                          </p:val>
                                        </p:tav>
                                      </p:tavLst>
                                    </p:anim>
                                    <p:anim calcmode="lin" valueType="num">
                                      <p:cBhvr additive="base">
                                        <p:cTn id="184" dur="4500" fill="hold"/>
                                        <p:tgtEl>
                                          <p:spTgt spid="100"/>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83"/>
                                        </p:tgtEl>
                                        <p:attrNameLst>
                                          <p:attrName>style.visibility</p:attrName>
                                        </p:attrNameLst>
                                      </p:cBhvr>
                                      <p:to>
                                        <p:strVal val="visible"/>
                                      </p:to>
                                    </p:set>
                                    <p:anim calcmode="lin" valueType="num">
                                      <p:cBhvr additive="base">
                                        <p:cTn id="187" dur="4500" fill="hold"/>
                                        <p:tgtEl>
                                          <p:spTgt spid="83"/>
                                        </p:tgtEl>
                                        <p:attrNameLst>
                                          <p:attrName>ppt_x</p:attrName>
                                        </p:attrNameLst>
                                      </p:cBhvr>
                                      <p:tavLst>
                                        <p:tav tm="0">
                                          <p:val>
                                            <p:strVal val="1+#ppt_w/2"/>
                                          </p:val>
                                        </p:tav>
                                        <p:tav tm="100000">
                                          <p:val>
                                            <p:strVal val="#ppt_x"/>
                                          </p:val>
                                        </p:tav>
                                      </p:tavLst>
                                    </p:anim>
                                    <p:anim calcmode="lin" valueType="num">
                                      <p:cBhvr additive="base">
                                        <p:cTn id="188" dur="4500" fill="hold"/>
                                        <p:tgtEl>
                                          <p:spTgt spid="83"/>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0"/>
                                  </p:stCondLst>
                                  <p:childTnLst>
                                    <p:set>
                                      <p:cBhvr>
                                        <p:cTn id="190" dur="1" fill="hold">
                                          <p:stCondLst>
                                            <p:cond delay="0"/>
                                          </p:stCondLst>
                                        </p:cTn>
                                        <p:tgtEl>
                                          <p:spTgt spid="98"/>
                                        </p:tgtEl>
                                        <p:attrNameLst>
                                          <p:attrName>style.visibility</p:attrName>
                                        </p:attrNameLst>
                                      </p:cBhvr>
                                      <p:to>
                                        <p:strVal val="visible"/>
                                      </p:to>
                                    </p:set>
                                    <p:anim calcmode="lin" valueType="num">
                                      <p:cBhvr additive="base">
                                        <p:cTn id="191" dur="4500" fill="hold"/>
                                        <p:tgtEl>
                                          <p:spTgt spid="98"/>
                                        </p:tgtEl>
                                        <p:attrNameLst>
                                          <p:attrName>ppt_x</p:attrName>
                                        </p:attrNameLst>
                                      </p:cBhvr>
                                      <p:tavLst>
                                        <p:tav tm="0">
                                          <p:val>
                                            <p:strVal val="1+#ppt_w/2"/>
                                          </p:val>
                                        </p:tav>
                                        <p:tav tm="100000">
                                          <p:val>
                                            <p:strVal val="#ppt_x"/>
                                          </p:val>
                                        </p:tav>
                                      </p:tavLst>
                                    </p:anim>
                                    <p:anim calcmode="lin" valueType="num">
                                      <p:cBhvr additive="base">
                                        <p:cTn id="192" dur="4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86"/>
                                        </p:tgtEl>
                                        <p:attrNameLst>
                                          <p:attrName>style.visibility</p:attrName>
                                        </p:attrNameLst>
                                      </p:cBhvr>
                                      <p:to>
                                        <p:strVal val="visible"/>
                                      </p:to>
                                    </p:set>
                                    <p:anim calcmode="lin" valueType="num">
                                      <p:cBhvr additive="base">
                                        <p:cTn id="197" dur="4500" fill="hold"/>
                                        <p:tgtEl>
                                          <p:spTgt spid="86"/>
                                        </p:tgtEl>
                                        <p:attrNameLst>
                                          <p:attrName>ppt_x</p:attrName>
                                        </p:attrNameLst>
                                      </p:cBhvr>
                                      <p:tavLst>
                                        <p:tav tm="0">
                                          <p:val>
                                            <p:strVal val="0-#ppt_w/2"/>
                                          </p:val>
                                        </p:tav>
                                        <p:tav tm="100000">
                                          <p:val>
                                            <p:strVal val="#ppt_x"/>
                                          </p:val>
                                        </p:tav>
                                      </p:tavLst>
                                    </p:anim>
                                    <p:anim calcmode="lin" valueType="num">
                                      <p:cBhvr additive="base">
                                        <p:cTn id="198" dur="4500" fill="hold"/>
                                        <p:tgtEl>
                                          <p:spTgt spid="86"/>
                                        </p:tgtEl>
                                        <p:attrNameLst>
                                          <p:attrName>ppt_y</p:attrName>
                                        </p:attrNameLst>
                                      </p:cBhvr>
                                      <p:tavLst>
                                        <p:tav tm="0">
                                          <p:val>
                                            <p:strVal val="#ppt_y"/>
                                          </p:val>
                                        </p:tav>
                                        <p:tav tm="100000">
                                          <p:val>
                                            <p:strVal val="#ppt_y"/>
                                          </p:val>
                                        </p:tav>
                                      </p:tavLst>
                                    </p:anim>
                                  </p:childTnLst>
                                </p:cTn>
                              </p:par>
                              <p:par>
                                <p:cTn id="199" presetID="2" presetClass="entr" presetSubtype="2" fill="hold" grpId="0" nodeType="withEffect">
                                  <p:stCondLst>
                                    <p:cond delay="500"/>
                                  </p:stCondLst>
                                  <p:childTnLst>
                                    <p:set>
                                      <p:cBhvr>
                                        <p:cTn id="200" dur="1" fill="hold">
                                          <p:stCondLst>
                                            <p:cond delay="0"/>
                                          </p:stCondLst>
                                        </p:cTn>
                                        <p:tgtEl>
                                          <p:spTgt spid="81"/>
                                        </p:tgtEl>
                                        <p:attrNameLst>
                                          <p:attrName>style.visibility</p:attrName>
                                        </p:attrNameLst>
                                      </p:cBhvr>
                                      <p:to>
                                        <p:strVal val="visible"/>
                                      </p:to>
                                    </p:set>
                                    <p:anim calcmode="lin" valueType="num">
                                      <p:cBhvr additive="base">
                                        <p:cTn id="201" dur="4500" fill="hold"/>
                                        <p:tgtEl>
                                          <p:spTgt spid="81"/>
                                        </p:tgtEl>
                                        <p:attrNameLst>
                                          <p:attrName>ppt_x</p:attrName>
                                        </p:attrNameLst>
                                      </p:cBhvr>
                                      <p:tavLst>
                                        <p:tav tm="0">
                                          <p:val>
                                            <p:strVal val="1+#ppt_w/2"/>
                                          </p:val>
                                        </p:tav>
                                        <p:tav tm="100000">
                                          <p:val>
                                            <p:strVal val="#ppt_x"/>
                                          </p:val>
                                        </p:tav>
                                      </p:tavLst>
                                    </p:anim>
                                    <p:anim calcmode="lin" valueType="num">
                                      <p:cBhvr additive="base">
                                        <p:cTn id="202" dur="4500" fill="hold"/>
                                        <p:tgtEl>
                                          <p:spTgt spid="81"/>
                                        </p:tgtEl>
                                        <p:attrNameLst>
                                          <p:attrName>ppt_y</p:attrName>
                                        </p:attrNameLst>
                                      </p:cBhvr>
                                      <p:tavLst>
                                        <p:tav tm="0">
                                          <p:val>
                                            <p:strVal val="#ppt_y"/>
                                          </p:val>
                                        </p:tav>
                                        <p:tav tm="100000">
                                          <p:val>
                                            <p:strVal val="#ppt_y"/>
                                          </p:val>
                                        </p:tav>
                                      </p:tavLst>
                                    </p:anim>
                                  </p:childTnLst>
                                </p:cTn>
                              </p:par>
                              <p:par>
                                <p:cTn id="203" presetID="2" presetClass="entr" presetSubtype="8" fill="hold" grpId="0" nodeType="withEffect">
                                  <p:stCondLst>
                                    <p:cond delay="1000"/>
                                  </p:stCondLst>
                                  <p:childTnLst>
                                    <p:set>
                                      <p:cBhvr>
                                        <p:cTn id="204" dur="1" fill="hold">
                                          <p:stCondLst>
                                            <p:cond delay="0"/>
                                          </p:stCondLst>
                                        </p:cTn>
                                        <p:tgtEl>
                                          <p:spTgt spid="92"/>
                                        </p:tgtEl>
                                        <p:attrNameLst>
                                          <p:attrName>style.visibility</p:attrName>
                                        </p:attrNameLst>
                                      </p:cBhvr>
                                      <p:to>
                                        <p:strVal val="visible"/>
                                      </p:to>
                                    </p:set>
                                    <p:anim calcmode="lin" valueType="num">
                                      <p:cBhvr additive="base">
                                        <p:cTn id="205" dur="4500" fill="hold"/>
                                        <p:tgtEl>
                                          <p:spTgt spid="92"/>
                                        </p:tgtEl>
                                        <p:attrNameLst>
                                          <p:attrName>ppt_x</p:attrName>
                                        </p:attrNameLst>
                                      </p:cBhvr>
                                      <p:tavLst>
                                        <p:tav tm="0">
                                          <p:val>
                                            <p:strVal val="0-#ppt_w/2"/>
                                          </p:val>
                                        </p:tav>
                                        <p:tav tm="100000">
                                          <p:val>
                                            <p:strVal val="#ppt_x"/>
                                          </p:val>
                                        </p:tav>
                                      </p:tavLst>
                                    </p:anim>
                                    <p:anim calcmode="lin" valueType="num">
                                      <p:cBhvr additive="base">
                                        <p:cTn id="206" dur="4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2" fill="hold" grpId="0" nodeType="clickEffect">
                                  <p:stCondLst>
                                    <p:cond delay="0"/>
                                  </p:stCondLst>
                                  <p:childTnLst>
                                    <p:set>
                                      <p:cBhvr>
                                        <p:cTn id="210" dur="1" fill="hold">
                                          <p:stCondLst>
                                            <p:cond delay="0"/>
                                          </p:stCondLst>
                                        </p:cTn>
                                        <p:tgtEl>
                                          <p:spTgt spid="96"/>
                                        </p:tgtEl>
                                        <p:attrNameLst>
                                          <p:attrName>style.visibility</p:attrName>
                                        </p:attrNameLst>
                                      </p:cBhvr>
                                      <p:to>
                                        <p:strVal val="visible"/>
                                      </p:to>
                                    </p:set>
                                    <p:anim calcmode="lin" valueType="num">
                                      <p:cBhvr additive="base">
                                        <p:cTn id="211" dur="4500" fill="hold"/>
                                        <p:tgtEl>
                                          <p:spTgt spid="96"/>
                                        </p:tgtEl>
                                        <p:attrNameLst>
                                          <p:attrName>ppt_x</p:attrName>
                                        </p:attrNameLst>
                                      </p:cBhvr>
                                      <p:tavLst>
                                        <p:tav tm="0">
                                          <p:val>
                                            <p:strVal val="1+#ppt_w/2"/>
                                          </p:val>
                                        </p:tav>
                                        <p:tav tm="100000">
                                          <p:val>
                                            <p:strVal val="#ppt_x"/>
                                          </p:val>
                                        </p:tav>
                                      </p:tavLst>
                                    </p:anim>
                                    <p:anim calcmode="lin" valueType="num">
                                      <p:cBhvr additive="base">
                                        <p:cTn id="212" dur="4500" fill="hold"/>
                                        <p:tgtEl>
                                          <p:spTgt spid="96"/>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0"/>
                                  </p:stCondLst>
                                  <p:childTnLst>
                                    <p:set>
                                      <p:cBhvr>
                                        <p:cTn id="214" dur="1" fill="hold">
                                          <p:stCondLst>
                                            <p:cond delay="0"/>
                                          </p:stCondLst>
                                        </p:cTn>
                                        <p:tgtEl>
                                          <p:spTgt spid="97"/>
                                        </p:tgtEl>
                                        <p:attrNameLst>
                                          <p:attrName>style.visibility</p:attrName>
                                        </p:attrNameLst>
                                      </p:cBhvr>
                                      <p:to>
                                        <p:strVal val="visible"/>
                                      </p:to>
                                    </p:set>
                                    <p:anim calcmode="lin" valueType="num">
                                      <p:cBhvr additive="base">
                                        <p:cTn id="215" dur="4500" fill="hold"/>
                                        <p:tgtEl>
                                          <p:spTgt spid="97"/>
                                        </p:tgtEl>
                                        <p:attrNameLst>
                                          <p:attrName>ppt_x</p:attrName>
                                        </p:attrNameLst>
                                      </p:cBhvr>
                                      <p:tavLst>
                                        <p:tav tm="0">
                                          <p:val>
                                            <p:strVal val="0-#ppt_w/2"/>
                                          </p:val>
                                        </p:tav>
                                        <p:tav tm="100000">
                                          <p:val>
                                            <p:strVal val="#ppt_x"/>
                                          </p:val>
                                        </p:tav>
                                      </p:tavLst>
                                    </p:anim>
                                    <p:anim calcmode="lin" valueType="num">
                                      <p:cBhvr additive="base">
                                        <p:cTn id="216" dur="4500" fill="hold"/>
                                        <p:tgtEl>
                                          <p:spTgt spid="97"/>
                                        </p:tgtEl>
                                        <p:attrNameLst>
                                          <p:attrName>ppt_y</p:attrName>
                                        </p:attrNameLst>
                                      </p:cBhvr>
                                      <p:tavLst>
                                        <p:tav tm="0">
                                          <p:val>
                                            <p:strVal val="#ppt_y"/>
                                          </p:val>
                                        </p:tav>
                                        <p:tav tm="100000">
                                          <p:val>
                                            <p:strVal val="#ppt_y"/>
                                          </p:val>
                                        </p:tav>
                                      </p:tavLst>
                                    </p:anim>
                                  </p:childTnLst>
                                </p:cTn>
                              </p:par>
                              <p:par>
                                <p:cTn id="217" presetID="2" presetClass="entr" presetSubtype="2" fill="hold" grpId="0" nodeType="withEffect">
                                  <p:stCondLst>
                                    <p:cond delay="700"/>
                                  </p:stCondLst>
                                  <p:childTnLst>
                                    <p:set>
                                      <p:cBhvr>
                                        <p:cTn id="218" dur="1" fill="hold">
                                          <p:stCondLst>
                                            <p:cond delay="0"/>
                                          </p:stCondLst>
                                        </p:cTn>
                                        <p:tgtEl>
                                          <p:spTgt spid="90"/>
                                        </p:tgtEl>
                                        <p:attrNameLst>
                                          <p:attrName>style.visibility</p:attrName>
                                        </p:attrNameLst>
                                      </p:cBhvr>
                                      <p:to>
                                        <p:strVal val="visible"/>
                                      </p:to>
                                    </p:set>
                                    <p:anim calcmode="lin" valueType="num">
                                      <p:cBhvr additive="base">
                                        <p:cTn id="219" dur="4500" fill="hold"/>
                                        <p:tgtEl>
                                          <p:spTgt spid="90"/>
                                        </p:tgtEl>
                                        <p:attrNameLst>
                                          <p:attrName>ppt_x</p:attrName>
                                        </p:attrNameLst>
                                      </p:cBhvr>
                                      <p:tavLst>
                                        <p:tav tm="0">
                                          <p:val>
                                            <p:strVal val="1+#ppt_w/2"/>
                                          </p:val>
                                        </p:tav>
                                        <p:tav tm="100000">
                                          <p:val>
                                            <p:strVal val="#ppt_x"/>
                                          </p:val>
                                        </p:tav>
                                      </p:tavLst>
                                    </p:anim>
                                    <p:anim calcmode="lin" valueType="num">
                                      <p:cBhvr additive="base">
                                        <p:cTn id="220" dur="4500" fill="hold"/>
                                        <p:tgtEl>
                                          <p:spTgt spid="90"/>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p:stCondLst>
                                    <p:cond delay="0"/>
                                  </p:stCondLst>
                                  <p:childTnLst>
                                    <p:set>
                                      <p:cBhvr>
                                        <p:cTn id="222" dur="1" fill="hold">
                                          <p:stCondLst>
                                            <p:cond delay="0"/>
                                          </p:stCondLst>
                                        </p:cTn>
                                        <p:tgtEl>
                                          <p:spTgt spid="82"/>
                                        </p:tgtEl>
                                        <p:attrNameLst>
                                          <p:attrName>style.visibility</p:attrName>
                                        </p:attrNameLst>
                                      </p:cBhvr>
                                      <p:to>
                                        <p:strVal val="visible"/>
                                      </p:to>
                                    </p:set>
                                    <p:anim calcmode="lin" valueType="num">
                                      <p:cBhvr additive="base">
                                        <p:cTn id="223" dur="4500" fill="hold"/>
                                        <p:tgtEl>
                                          <p:spTgt spid="82"/>
                                        </p:tgtEl>
                                        <p:attrNameLst>
                                          <p:attrName>ppt_x</p:attrName>
                                        </p:attrNameLst>
                                      </p:cBhvr>
                                      <p:tavLst>
                                        <p:tav tm="0">
                                          <p:val>
                                            <p:strVal val="0-#ppt_w/2"/>
                                          </p:val>
                                        </p:tav>
                                        <p:tav tm="100000">
                                          <p:val>
                                            <p:strVal val="#ppt_x"/>
                                          </p:val>
                                        </p:tav>
                                      </p:tavLst>
                                    </p:anim>
                                    <p:anim calcmode="lin" valueType="num">
                                      <p:cBhvr additive="base">
                                        <p:cTn id="224" dur="4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2" fill="hold" grpId="0" nodeType="clickEffect">
                                  <p:stCondLst>
                                    <p:cond delay="0"/>
                                  </p:stCondLst>
                                  <p:childTnLst>
                                    <p:set>
                                      <p:cBhvr>
                                        <p:cTn id="228" dur="1" fill="hold">
                                          <p:stCondLst>
                                            <p:cond delay="0"/>
                                          </p:stCondLst>
                                        </p:cTn>
                                        <p:tgtEl>
                                          <p:spTgt spid="79"/>
                                        </p:tgtEl>
                                        <p:attrNameLst>
                                          <p:attrName>style.visibility</p:attrName>
                                        </p:attrNameLst>
                                      </p:cBhvr>
                                      <p:to>
                                        <p:strVal val="visible"/>
                                      </p:to>
                                    </p:set>
                                    <p:anim calcmode="lin" valueType="num">
                                      <p:cBhvr additive="base">
                                        <p:cTn id="229" dur="4500" fill="hold"/>
                                        <p:tgtEl>
                                          <p:spTgt spid="79"/>
                                        </p:tgtEl>
                                        <p:attrNameLst>
                                          <p:attrName>ppt_x</p:attrName>
                                        </p:attrNameLst>
                                      </p:cBhvr>
                                      <p:tavLst>
                                        <p:tav tm="0">
                                          <p:val>
                                            <p:strVal val="1+#ppt_w/2"/>
                                          </p:val>
                                        </p:tav>
                                        <p:tav tm="100000">
                                          <p:val>
                                            <p:strVal val="#ppt_x"/>
                                          </p:val>
                                        </p:tav>
                                      </p:tavLst>
                                    </p:anim>
                                    <p:anim calcmode="lin" valueType="num">
                                      <p:cBhvr additive="base">
                                        <p:cTn id="230" dur="4500" fill="hold"/>
                                        <p:tgtEl>
                                          <p:spTgt spid="79"/>
                                        </p:tgtEl>
                                        <p:attrNameLst>
                                          <p:attrName>ppt_y</p:attrName>
                                        </p:attrNameLst>
                                      </p:cBhvr>
                                      <p:tavLst>
                                        <p:tav tm="0">
                                          <p:val>
                                            <p:strVal val="#ppt_y"/>
                                          </p:val>
                                        </p:tav>
                                        <p:tav tm="100000">
                                          <p:val>
                                            <p:strVal val="#ppt_y"/>
                                          </p:val>
                                        </p:tav>
                                      </p:tavLst>
                                    </p:anim>
                                  </p:childTnLst>
                                </p:cTn>
                              </p:par>
                              <p:par>
                                <p:cTn id="231" presetID="2" presetClass="entr" presetSubtype="2" fill="hold" grpId="0" nodeType="withEffect">
                                  <p:stCondLst>
                                    <p:cond delay="900"/>
                                  </p:stCondLst>
                                  <p:childTnLst>
                                    <p:set>
                                      <p:cBhvr>
                                        <p:cTn id="232" dur="1" fill="hold">
                                          <p:stCondLst>
                                            <p:cond delay="0"/>
                                          </p:stCondLst>
                                        </p:cTn>
                                        <p:tgtEl>
                                          <p:spTgt spid="80"/>
                                        </p:tgtEl>
                                        <p:attrNameLst>
                                          <p:attrName>style.visibility</p:attrName>
                                        </p:attrNameLst>
                                      </p:cBhvr>
                                      <p:to>
                                        <p:strVal val="visible"/>
                                      </p:to>
                                    </p:set>
                                    <p:anim calcmode="lin" valueType="num">
                                      <p:cBhvr additive="base">
                                        <p:cTn id="233" dur="4500" fill="hold"/>
                                        <p:tgtEl>
                                          <p:spTgt spid="80"/>
                                        </p:tgtEl>
                                        <p:attrNameLst>
                                          <p:attrName>ppt_x</p:attrName>
                                        </p:attrNameLst>
                                      </p:cBhvr>
                                      <p:tavLst>
                                        <p:tav tm="0">
                                          <p:val>
                                            <p:strVal val="1+#ppt_w/2"/>
                                          </p:val>
                                        </p:tav>
                                        <p:tav tm="100000">
                                          <p:val>
                                            <p:strVal val="#ppt_x"/>
                                          </p:val>
                                        </p:tav>
                                      </p:tavLst>
                                    </p:anim>
                                    <p:anim calcmode="lin" valueType="num">
                                      <p:cBhvr additive="base">
                                        <p:cTn id="234" dur="4500" fill="hold"/>
                                        <p:tgtEl>
                                          <p:spTgt spid="80"/>
                                        </p:tgtEl>
                                        <p:attrNameLst>
                                          <p:attrName>ppt_y</p:attrName>
                                        </p:attrNameLst>
                                      </p:cBhvr>
                                      <p:tavLst>
                                        <p:tav tm="0">
                                          <p:val>
                                            <p:strVal val="#ppt_y"/>
                                          </p:val>
                                        </p:tav>
                                        <p:tav tm="100000">
                                          <p:val>
                                            <p:strVal val="#ppt_y"/>
                                          </p:val>
                                        </p:tav>
                                      </p:tavLst>
                                    </p:anim>
                                  </p:childTnLst>
                                </p:cTn>
                              </p:par>
                              <p:par>
                                <p:cTn id="235" presetID="2" presetClass="entr" presetSubtype="2" fill="hold" grpId="0" nodeType="withEffect">
                                  <p:stCondLst>
                                    <p:cond delay="1500"/>
                                  </p:stCondLst>
                                  <p:childTnLst>
                                    <p:set>
                                      <p:cBhvr>
                                        <p:cTn id="236" dur="1" fill="hold">
                                          <p:stCondLst>
                                            <p:cond delay="0"/>
                                          </p:stCondLst>
                                        </p:cTn>
                                        <p:tgtEl>
                                          <p:spTgt spid="87"/>
                                        </p:tgtEl>
                                        <p:attrNameLst>
                                          <p:attrName>style.visibility</p:attrName>
                                        </p:attrNameLst>
                                      </p:cBhvr>
                                      <p:to>
                                        <p:strVal val="visible"/>
                                      </p:to>
                                    </p:set>
                                    <p:anim calcmode="lin" valueType="num">
                                      <p:cBhvr additive="base">
                                        <p:cTn id="237" dur="4500" fill="hold"/>
                                        <p:tgtEl>
                                          <p:spTgt spid="87"/>
                                        </p:tgtEl>
                                        <p:attrNameLst>
                                          <p:attrName>ppt_x</p:attrName>
                                        </p:attrNameLst>
                                      </p:cBhvr>
                                      <p:tavLst>
                                        <p:tav tm="0">
                                          <p:val>
                                            <p:strVal val="1+#ppt_w/2"/>
                                          </p:val>
                                        </p:tav>
                                        <p:tav tm="100000">
                                          <p:val>
                                            <p:strVal val="#ppt_x"/>
                                          </p:val>
                                        </p:tav>
                                      </p:tavLst>
                                    </p:anim>
                                    <p:anim calcmode="lin" valueType="num">
                                      <p:cBhvr additive="base">
                                        <p:cTn id="238" dur="4500" fill="hold"/>
                                        <p:tgtEl>
                                          <p:spTgt spid="87"/>
                                        </p:tgtEl>
                                        <p:attrNameLst>
                                          <p:attrName>ppt_y</p:attrName>
                                        </p:attrNameLst>
                                      </p:cBhvr>
                                      <p:tavLst>
                                        <p:tav tm="0">
                                          <p:val>
                                            <p:strVal val="#ppt_y"/>
                                          </p:val>
                                        </p:tav>
                                        <p:tav tm="100000">
                                          <p:val>
                                            <p:strVal val="#ppt_y"/>
                                          </p:val>
                                        </p:tav>
                                      </p:tavLst>
                                    </p:anim>
                                  </p:childTnLst>
                                </p:cTn>
                              </p:par>
                              <p:par>
                                <p:cTn id="239" presetID="2" presetClass="entr" presetSubtype="2" fill="hold" grpId="0" nodeType="withEffect">
                                  <p:stCondLst>
                                    <p:cond delay="800"/>
                                  </p:stCondLst>
                                  <p:childTnLst>
                                    <p:set>
                                      <p:cBhvr>
                                        <p:cTn id="240" dur="1" fill="hold">
                                          <p:stCondLst>
                                            <p:cond delay="0"/>
                                          </p:stCondLst>
                                        </p:cTn>
                                        <p:tgtEl>
                                          <p:spTgt spid="101"/>
                                        </p:tgtEl>
                                        <p:attrNameLst>
                                          <p:attrName>style.visibility</p:attrName>
                                        </p:attrNameLst>
                                      </p:cBhvr>
                                      <p:to>
                                        <p:strVal val="visible"/>
                                      </p:to>
                                    </p:set>
                                    <p:anim calcmode="lin" valueType="num">
                                      <p:cBhvr additive="base">
                                        <p:cTn id="241" dur="4500" fill="hold"/>
                                        <p:tgtEl>
                                          <p:spTgt spid="101"/>
                                        </p:tgtEl>
                                        <p:attrNameLst>
                                          <p:attrName>ppt_x</p:attrName>
                                        </p:attrNameLst>
                                      </p:cBhvr>
                                      <p:tavLst>
                                        <p:tav tm="0">
                                          <p:val>
                                            <p:strVal val="1+#ppt_w/2"/>
                                          </p:val>
                                        </p:tav>
                                        <p:tav tm="100000">
                                          <p:val>
                                            <p:strVal val="#ppt_x"/>
                                          </p:val>
                                        </p:tav>
                                      </p:tavLst>
                                    </p:anim>
                                    <p:anim calcmode="lin" valueType="num">
                                      <p:cBhvr additive="base">
                                        <p:cTn id="242" dur="4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2" fill="hold" grpId="0" nodeType="clickEffect">
                                  <p:stCondLst>
                                    <p:cond delay="0"/>
                                  </p:stCondLst>
                                  <p:childTnLst>
                                    <p:set>
                                      <p:cBhvr>
                                        <p:cTn id="246" dur="1" fill="hold">
                                          <p:stCondLst>
                                            <p:cond delay="0"/>
                                          </p:stCondLst>
                                        </p:cTn>
                                        <p:tgtEl>
                                          <p:spTgt spid="94"/>
                                        </p:tgtEl>
                                        <p:attrNameLst>
                                          <p:attrName>style.visibility</p:attrName>
                                        </p:attrNameLst>
                                      </p:cBhvr>
                                      <p:to>
                                        <p:strVal val="visible"/>
                                      </p:to>
                                    </p:set>
                                    <p:anim calcmode="lin" valueType="num">
                                      <p:cBhvr additive="base">
                                        <p:cTn id="247" dur="4500" fill="hold"/>
                                        <p:tgtEl>
                                          <p:spTgt spid="94"/>
                                        </p:tgtEl>
                                        <p:attrNameLst>
                                          <p:attrName>ppt_x</p:attrName>
                                        </p:attrNameLst>
                                      </p:cBhvr>
                                      <p:tavLst>
                                        <p:tav tm="0">
                                          <p:val>
                                            <p:strVal val="1+#ppt_w/2"/>
                                          </p:val>
                                        </p:tav>
                                        <p:tav tm="100000">
                                          <p:val>
                                            <p:strVal val="#ppt_x"/>
                                          </p:val>
                                        </p:tav>
                                      </p:tavLst>
                                    </p:anim>
                                    <p:anim calcmode="lin" valueType="num">
                                      <p:cBhvr additive="base">
                                        <p:cTn id="248" dur="4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49" fill="hold">
                      <p:stCondLst>
                        <p:cond delay="indefinite"/>
                      </p:stCondLst>
                      <p:childTnLst>
                        <p:par>
                          <p:cTn id="250" fill="hold">
                            <p:stCondLst>
                              <p:cond delay="0"/>
                            </p:stCondLst>
                            <p:childTnLst>
                              <p:par>
                                <p:cTn id="251" presetID="2" presetClass="entr" presetSubtype="2" fill="hold" grpId="0" nodeType="clickEffect">
                                  <p:stCondLst>
                                    <p:cond delay="0"/>
                                  </p:stCondLst>
                                  <p:childTnLst>
                                    <p:set>
                                      <p:cBhvr>
                                        <p:cTn id="252" dur="1" fill="hold">
                                          <p:stCondLst>
                                            <p:cond delay="0"/>
                                          </p:stCondLst>
                                        </p:cTn>
                                        <p:tgtEl>
                                          <p:spTgt spid="99"/>
                                        </p:tgtEl>
                                        <p:attrNameLst>
                                          <p:attrName>style.visibility</p:attrName>
                                        </p:attrNameLst>
                                      </p:cBhvr>
                                      <p:to>
                                        <p:strVal val="visible"/>
                                      </p:to>
                                    </p:set>
                                    <p:anim calcmode="lin" valueType="num">
                                      <p:cBhvr additive="base">
                                        <p:cTn id="253" dur="4500" fill="hold"/>
                                        <p:tgtEl>
                                          <p:spTgt spid="99"/>
                                        </p:tgtEl>
                                        <p:attrNameLst>
                                          <p:attrName>ppt_x</p:attrName>
                                        </p:attrNameLst>
                                      </p:cBhvr>
                                      <p:tavLst>
                                        <p:tav tm="0">
                                          <p:val>
                                            <p:strVal val="1+#ppt_w/2"/>
                                          </p:val>
                                        </p:tav>
                                        <p:tav tm="100000">
                                          <p:val>
                                            <p:strVal val="#ppt_x"/>
                                          </p:val>
                                        </p:tav>
                                      </p:tavLst>
                                    </p:anim>
                                    <p:anim calcmode="lin" valueType="num">
                                      <p:cBhvr additive="base">
                                        <p:cTn id="254" dur="4500" fill="hold"/>
                                        <p:tgtEl>
                                          <p:spTgt spid="99"/>
                                        </p:tgtEl>
                                        <p:attrNameLst>
                                          <p:attrName>ppt_y</p:attrName>
                                        </p:attrNameLst>
                                      </p:cBhvr>
                                      <p:tavLst>
                                        <p:tav tm="0">
                                          <p:val>
                                            <p:strVal val="#ppt_y"/>
                                          </p:val>
                                        </p:tav>
                                        <p:tav tm="100000">
                                          <p:val>
                                            <p:strVal val="#ppt_y"/>
                                          </p:val>
                                        </p:tav>
                                      </p:tavLst>
                                    </p:anim>
                                  </p:childTnLst>
                                </p:cTn>
                              </p:par>
                              <p:par>
                                <p:cTn id="255" presetID="2" presetClass="entr" presetSubtype="8" fill="hold" grpId="0" nodeType="withEffect">
                                  <p:stCondLst>
                                    <p:cond delay="0"/>
                                  </p:stCondLst>
                                  <p:childTnLst>
                                    <p:set>
                                      <p:cBhvr>
                                        <p:cTn id="256" dur="1" fill="hold">
                                          <p:stCondLst>
                                            <p:cond delay="0"/>
                                          </p:stCondLst>
                                        </p:cTn>
                                        <p:tgtEl>
                                          <p:spTgt spid="110"/>
                                        </p:tgtEl>
                                        <p:attrNameLst>
                                          <p:attrName>style.visibility</p:attrName>
                                        </p:attrNameLst>
                                      </p:cBhvr>
                                      <p:to>
                                        <p:strVal val="visible"/>
                                      </p:to>
                                    </p:set>
                                    <p:anim calcmode="lin" valueType="num">
                                      <p:cBhvr additive="base">
                                        <p:cTn id="257" dur="4500" fill="hold"/>
                                        <p:tgtEl>
                                          <p:spTgt spid="110"/>
                                        </p:tgtEl>
                                        <p:attrNameLst>
                                          <p:attrName>ppt_x</p:attrName>
                                        </p:attrNameLst>
                                      </p:cBhvr>
                                      <p:tavLst>
                                        <p:tav tm="0">
                                          <p:val>
                                            <p:strVal val="0-#ppt_w/2"/>
                                          </p:val>
                                        </p:tav>
                                        <p:tav tm="100000">
                                          <p:val>
                                            <p:strVal val="#ppt_x"/>
                                          </p:val>
                                        </p:tav>
                                      </p:tavLst>
                                    </p:anim>
                                    <p:anim calcmode="lin" valueType="num">
                                      <p:cBhvr additive="base">
                                        <p:cTn id="258" dur="4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113"/>
                                        </p:tgtEl>
                                        <p:attrNameLst>
                                          <p:attrName>style.visibility</p:attrName>
                                        </p:attrNameLst>
                                      </p:cBhvr>
                                      <p:to>
                                        <p:strVal val="visible"/>
                                      </p:to>
                                    </p:set>
                                    <p:anim calcmode="lin" valueType="num">
                                      <p:cBhvr additive="base">
                                        <p:cTn id="263" dur="4500" fill="hold"/>
                                        <p:tgtEl>
                                          <p:spTgt spid="113"/>
                                        </p:tgtEl>
                                        <p:attrNameLst>
                                          <p:attrName>ppt_x</p:attrName>
                                        </p:attrNameLst>
                                      </p:cBhvr>
                                      <p:tavLst>
                                        <p:tav tm="0">
                                          <p:val>
                                            <p:strVal val="1+#ppt_w/2"/>
                                          </p:val>
                                        </p:tav>
                                        <p:tav tm="100000">
                                          <p:val>
                                            <p:strVal val="#ppt_x"/>
                                          </p:val>
                                        </p:tav>
                                      </p:tavLst>
                                    </p:anim>
                                    <p:anim calcmode="lin" valueType="num">
                                      <p:cBhvr additive="base">
                                        <p:cTn id="264" dur="4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8" fill="hold" grpId="0" nodeType="clickEffect">
                                  <p:stCondLst>
                                    <p:cond delay="0"/>
                                  </p:stCondLst>
                                  <p:childTnLst>
                                    <p:set>
                                      <p:cBhvr>
                                        <p:cTn id="268" dur="1" fill="hold">
                                          <p:stCondLst>
                                            <p:cond delay="0"/>
                                          </p:stCondLst>
                                        </p:cTn>
                                        <p:tgtEl>
                                          <p:spTgt spid="114"/>
                                        </p:tgtEl>
                                        <p:attrNameLst>
                                          <p:attrName>style.visibility</p:attrName>
                                        </p:attrNameLst>
                                      </p:cBhvr>
                                      <p:to>
                                        <p:strVal val="visible"/>
                                      </p:to>
                                    </p:set>
                                    <p:anim calcmode="lin" valueType="num">
                                      <p:cBhvr additive="base">
                                        <p:cTn id="269" dur="4500" fill="hold"/>
                                        <p:tgtEl>
                                          <p:spTgt spid="114"/>
                                        </p:tgtEl>
                                        <p:attrNameLst>
                                          <p:attrName>ppt_x</p:attrName>
                                        </p:attrNameLst>
                                      </p:cBhvr>
                                      <p:tavLst>
                                        <p:tav tm="0">
                                          <p:val>
                                            <p:strVal val="0-#ppt_w/2"/>
                                          </p:val>
                                        </p:tav>
                                        <p:tav tm="100000">
                                          <p:val>
                                            <p:strVal val="#ppt_x"/>
                                          </p:val>
                                        </p:tav>
                                      </p:tavLst>
                                    </p:anim>
                                    <p:anim calcmode="lin" valueType="num">
                                      <p:cBhvr additive="base">
                                        <p:cTn id="270" dur="4500" fill="hold"/>
                                        <p:tgtEl>
                                          <p:spTgt spid="114"/>
                                        </p:tgtEl>
                                        <p:attrNameLst>
                                          <p:attrName>ppt_y</p:attrName>
                                        </p:attrNameLst>
                                      </p:cBhvr>
                                      <p:tavLst>
                                        <p:tav tm="0">
                                          <p:val>
                                            <p:strVal val="#ppt_y"/>
                                          </p:val>
                                        </p:tav>
                                        <p:tav tm="100000">
                                          <p:val>
                                            <p:strVal val="#ppt_y"/>
                                          </p:val>
                                        </p:tav>
                                      </p:tavLst>
                                    </p:anim>
                                  </p:childTnLst>
                                </p:cTn>
                              </p:par>
                              <p:par>
                                <p:cTn id="271" presetID="2" presetClass="entr" presetSubtype="2" fill="hold" grpId="0" nodeType="withEffect">
                                  <p:stCondLst>
                                    <p:cond delay="0"/>
                                  </p:stCondLst>
                                  <p:childTnLst>
                                    <p:set>
                                      <p:cBhvr>
                                        <p:cTn id="272" dur="1" fill="hold">
                                          <p:stCondLst>
                                            <p:cond delay="0"/>
                                          </p:stCondLst>
                                        </p:cTn>
                                        <p:tgtEl>
                                          <p:spTgt spid="109"/>
                                        </p:tgtEl>
                                        <p:attrNameLst>
                                          <p:attrName>style.visibility</p:attrName>
                                        </p:attrNameLst>
                                      </p:cBhvr>
                                      <p:to>
                                        <p:strVal val="visible"/>
                                      </p:to>
                                    </p:set>
                                    <p:anim calcmode="lin" valueType="num">
                                      <p:cBhvr additive="base">
                                        <p:cTn id="273" dur="4500" fill="hold"/>
                                        <p:tgtEl>
                                          <p:spTgt spid="109"/>
                                        </p:tgtEl>
                                        <p:attrNameLst>
                                          <p:attrName>ppt_x</p:attrName>
                                        </p:attrNameLst>
                                      </p:cBhvr>
                                      <p:tavLst>
                                        <p:tav tm="0">
                                          <p:val>
                                            <p:strVal val="1+#ppt_w/2"/>
                                          </p:val>
                                        </p:tav>
                                        <p:tav tm="100000">
                                          <p:val>
                                            <p:strVal val="#ppt_x"/>
                                          </p:val>
                                        </p:tav>
                                      </p:tavLst>
                                    </p:anim>
                                    <p:anim calcmode="lin" valueType="num">
                                      <p:cBhvr additive="base">
                                        <p:cTn id="274" dur="4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2" fill="hold" grpId="0" nodeType="clickEffect">
                                  <p:stCondLst>
                                    <p:cond delay="0"/>
                                  </p:stCondLst>
                                  <p:childTnLst>
                                    <p:set>
                                      <p:cBhvr>
                                        <p:cTn id="278" dur="1" fill="hold">
                                          <p:stCondLst>
                                            <p:cond delay="0"/>
                                          </p:stCondLst>
                                        </p:cTn>
                                        <p:tgtEl>
                                          <p:spTgt spid="118"/>
                                        </p:tgtEl>
                                        <p:attrNameLst>
                                          <p:attrName>style.visibility</p:attrName>
                                        </p:attrNameLst>
                                      </p:cBhvr>
                                      <p:to>
                                        <p:strVal val="visible"/>
                                      </p:to>
                                    </p:set>
                                    <p:anim calcmode="lin" valueType="num">
                                      <p:cBhvr additive="base">
                                        <p:cTn id="279" dur="4500" fill="hold"/>
                                        <p:tgtEl>
                                          <p:spTgt spid="118"/>
                                        </p:tgtEl>
                                        <p:attrNameLst>
                                          <p:attrName>ppt_x</p:attrName>
                                        </p:attrNameLst>
                                      </p:cBhvr>
                                      <p:tavLst>
                                        <p:tav tm="0">
                                          <p:val>
                                            <p:strVal val="1+#ppt_w/2"/>
                                          </p:val>
                                        </p:tav>
                                        <p:tav tm="100000">
                                          <p:val>
                                            <p:strVal val="#ppt_x"/>
                                          </p:val>
                                        </p:tav>
                                      </p:tavLst>
                                    </p:anim>
                                    <p:anim calcmode="lin" valueType="num">
                                      <p:cBhvr additive="base">
                                        <p:cTn id="280" dur="4500" fill="hold"/>
                                        <p:tgtEl>
                                          <p:spTgt spid="118"/>
                                        </p:tgtEl>
                                        <p:attrNameLst>
                                          <p:attrName>ppt_y</p:attrName>
                                        </p:attrNameLst>
                                      </p:cBhvr>
                                      <p:tavLst>
                                        <p:tav tm="0">
                                          <p:val>
                                            <p:strVal val="#ppt_y"/>
                                          </p:val>
                                        </p:tav>
                                        <p:tav tm="100000">
                                          <p:val>
                                            <p:strVal val="#ppt_y"/>
                                          </p:val>
                                        </p:tav>
                                      </p:tavLst>
                                    </p:anim>
                                  </p:childTnLst>
                                </p:cTn>
                              </p:par>
                              <p:par>
                                <p:cTn id="281" presetID="2" presetClass="entr" presetSubtype="8" fill="hold" grpId="0" nodeType="withEffect">
                                  <p:stCondLst>
                                    <p:cond delay="0"/>
                                  </p:stCondLst>
                                  <p:childTnLst>
                                    <p:set>
                                      <p:cBhvr>
                                        <p:cTn id="282" dur="1" fill="hold">
                                          <p:stCondLst>
                                            <p:cond delay="0"/>
                                          </p:stCondLst>
                                        </p:cTn>
                                        <p:tgtEl>
                                          <p:spTgt spid="116"/>
                                        </p:tgtEl>
                                        <p:attrNameLst>
                                          <p:attrName>style.visibility</p:attrName>
                                        </p:attrNameLst>
                                      </p:cBhvr>
                                      <p:to>
                                        <p:strVal val="visible"/>
                                      </p:to>
                                    </p:set>
                                    <p:anim calcmode="lin" valueType="num">
                                      <p:cBhvr additive="base">
                                        <p:cTn id="283" dur="4500" fill="hold"/>
                                        <p:tgtEl>
                                          <p:spTgt spid="116"/>
                                        </p:tgtEl>
                                        <p:attrNameLst>
                                          <p:attrName>ppt_x</p:attrName>
                                        </p:attrNameLst>
                                      </p:cBhvr>
                                      <p:tavLst>
                                        <p:tav tm="0">
                                          <p:val>
                                            <p:strVal val="0-#ppt_w/2"/>
                                          </p:val>
                                        </p:tav>
                                        <p:tav tm="100000">
                                          <p:val>
                                            <p:strVal val="#ppt_x"/>
                                          </p:val>
                                        </p:tav>
                                      </p:tavLst>
                                    </p:anim>
                                    <p:anim calcmode="lin" valueType="num">
                                      <p:cBhvr additive="base">
                                        <p:cTn id="284" dur="4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285" fill="hold">
                      <p:stCondLst>
                        <p:cond delay="indefinite"/>
                      </p:stCondLst>
                      <p:childTnLst>
                        <p:par>
                          <p:cTn id="286" fill="hold">
                            <p:stCondLst>
                              <p:cond delay="0"/>
                            </p:stCondLst>
                            <p:childTnLst>
                              <p:par>
                                <p:cTn id="287" presetID="2" presetClass="entr" presetSubtype="8" fill="hold" grpId="0" nodeType="clickEffect">
                                  <p:stCondLst>
                                    <p:cond delay="0"/>
                                  </p:stCondLst>
                                  <p:childTnLst>
                                    <p:set>
                                      <p:cBhvr>
                                        <p:cTn id="288" dur="1" fill="hold">
                                          <p:stCondLst>
                                            <p:cond delay="0"/>
                                          </p:stCondLst>
                                        </p:cTn>
                                        <p:tgtEl>
                                          <p:spTgt spid="120"/>
                                        </p:tgtEl>
                                        <p:attrNameLst>
                                          <p:attrName>style.visibility</p:attrName>
                                        </p:attrNameLst>
                                      </p:cBhvr>
                                      <p:to>
                                        <p:strVal val="visible"/>
                                      </p:to>
                                    </p:set>
                                    <p:anim calcmode="lin" valueType="num">
                                      <p:cBhvr additive="base">
                                        <p:cTn id="289" dur="4500" fill="hold"/>
                                        <p:tgtEl>
                                          <p:spTgt spid="120"/>
                                        </p:tgtEl>
                                        <p:attrNameLst>
                                          <p:attrName>ppt_x</p:attrName>
                                        </p:attrNameLst>
                                      </p:cBhvr>
                                      <p:tavLst>
                                        <p:tav tm="0">
                                          <p:val>
                                            <p:strVal val="0-#ppt_w/2"/>
                                          </p:val>
                                        </p:tav>
                                        <p:tav tm="100000">
                                          <p:val>
                                            <p:strVal val="#ppt_x"/>
                                          </p:val>
                                        </p:tav>
                                      </p:tavLst>
                                    </p:anim>
                                    <p:anim calcmode="lin" valueType="num">
                                      <p:cBhvr additive="base">
                                        <p:cTn id="290" dur="4500" fill="hold"/>
                                        <p:tgtEl>
                                          <p:spTgt spid="120"/>
                                        </p:tgtEl>
                                        <p:attrNameLst>
                                          <p:attrName>ppt_y</p:attrName>
                                        </p:attrNameLst>
                                      </p:cBhvr>
                                      <p:tavLst>
                                        <p:tav tm="0">
                                          <p:val>
                                            <p:strVal val="#ppt_y"/>
                                          </p:val>
                                        </p:tav>
                                        <p:tav tm="100000">
                                          <p:val>
                                            <p:strVal val="#ppt_y"/>
                                          </p:val>
                                        </p:tav>
                                      </p:tavLst>
                                    </p:anim>
                                  </p:childTnLst>
                                </p:cTn>
                              </p:par>
                              <p:par>
                                <p:cTn id="291" presetID="2" presetClass="entr" presetSubtype="2" fill="hold" grpId="0" nodeType="withEffect">
                                  <p:stCondLst>
                                    <p:cond delay="0"/>
                                  </p:stCondLst>
                                  <p:childTnLst>
                                    <p:set>
                                      <p:cBhvr>
                                        <p:cTn id="292" dur="1" fill="hold">
                                          <p:stCondLst>
                                            <p:cond delay="0"/>
                                          </p:stCondLst>
                                        </p:cTn>
                                        <p:tgtEl>
                                          <p:spTgt spid="128"/>
                                        </p:tgtEl>
                                        <p:attrNameLst>
                                          <p:attrName>style.visibility</p:attrName>
                                        </p:attrNameLst>
                                      </p:cBhvr>
                                      <p:to>
                                        <p:strVal val="visible"/>
                                      </p:to>
                                    </p:set>
                                    <p:anim calcmode="lin" valueType="num">
                                      <p:cBhvr additive="base">
                                        <p:cTn id="293" dur="4500" fill="hold"/>
                                        <p:tgtEl>
                                          <p:spTgt spid="128"/>
                                        </p:tgtEl>
                                        <p:attrNameLst>
                                          <p:attrName>ppt_x</p:attrName>
                                        </p:attrNameLst>
                                      </p:cBhvr>
                                      <p:tavLst>
                                        <p:tav tm="0">
                                          <p:val>
                                            <p:strVal val="1+#ppt_w/2"/>
                                          </p:val>
                                        </p:tav>
                                        <p:tav tm="100000">
                                          <p:val>
                                            <p:strVal val="#ppt_x"/>
                                          </p:val>
                                        </p:tav>
                                      </p:tavLst>
                                    </p:anim>
                                    <p:anim calcmode="lin" valueType="num">
                                      <p:cBhvr additive="base">
                                        <p:cTn id="294" dur="4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8" fill="hold" grpId="0" nodeType="clickEffect">
                                  <p:stCondLst>
                                    <p:cond delay="0"/>
                                  </p:stCondLst>
                                  <p:childTnLst>
                                    <p:set>
                                      <p:cBhvr>
                                        <p:cTn id="298" dur="1" fill="hold">
                                          <p:stCondLst>
                                            <p:cond delay="0"/>
                                          </p:stCondLst>
                                        </p:cTn>
                                        <p:tgtEl>
                                          <p:spTgt spid="127"/>
                                        </p:tgtEl>
                                        <p:attrNameLst>
                                          <p:attrName>style.visibility</p:attrName>
                                        </p:attrNameLst>
                                      </p:cBhvr>
                                      <p:to>
                                        <p:strVal val="visible"/>
                                      </p:to>
                                    </p:set>
                                    <p:anim calcmode="lin" valueType="num">
                                      <p:cBhvr additive="base">
                                        <p:cTn id="299" dur="4500" fill="hold"/>
                                        <p:tgtEl>
                                          <p:spTgt spid="127"/>
                                        </p:tgtEl>
                                        <p:attrNameLst>
                                          <p:attrName>ppt_x</p:attrName>
                                        </p:attrNameLst>
                                      </p:cBhvr>
                                      <p:tavLst>
                                        <p:tav tm="0">
                                          <p:val>
                                            <p:strVal val="0-#ppt_w/2"/>
                                          </p:val>
                                        </p:tav>
                                        <p:tav tm="100000">
                                          <p:val>
                                            <p:strVal val="#ppt_x"/>
                                          </p:val>
                                        </p:tav>
                                      </p:tavLst>
                                    </p:anim>
                                    <p:anim calcmode="lin" valueType="num">
                                      <p:cBhvr additive="base">
                                        <p:cTn id="300" dur="4500" fill="hold"/>
                                        <p:tgtEl>
                                          <p:spTgt spid="127"/>
                                        </p:tgtEl>
                                        <p:attrNameLst>
                                          <p:attrName>ppt_y</p:attrName>
                                        </p:attrNameLst>
                                      </p:cBhvr>
                                      <p:tavLst>
                                        <p:tav tm="0">
                                          <p:val>
                                            <p:strVal val="#ppt_y"/>
                                          </p:val>
                                        </p:tav>
                                        <p:tav tm="100000">
                                          <p:val>
                                            <p:strVal val="#ppt_y"/>
                                          </p:val>
                                        </p:tav>
                                      </p:tavLst>
                                    </p:anim>
                                  </p:childTnLst>
                                </p:cTn>
                              </p:par>
                              <p:par>
                                <p:cTn id="301" presetID="2" presetClass="entr" presetSubtype="8" fill="hold" grpId="0" nodeType="withEffect">
                                  <p:stCondLst>
                                    <p:cond delay="0"/>
                                  </p:stCondLst>
                                  <p:childTnLst>
                                    <p:set>
                                      <p:cBhvr>
                                        <p:cTn id="302" dur="1" fill="hold">
                                          <p:stCondLst>
                                            <p:cond delay="0"/>
                                          </p:stCondLst>
                                        </p:cTn>
                                        <p:tgtEl>
                                          <p:spTgt spid="125"/>
                                        </p:tgtEl>
                                        <p:attrNameLst>
                                          <p:attrName>style.visibility</p:attrName>
                                        </p:attrNameLst>
                                      </p:cBhvr>
                                      <p:to>
                                        <p:strVal val="visible"/>
                                      </p:to>
                                    </p:set>
                                    <p:anim calcmode="lin" valueType="num">
                                      <p:cBhvr additive="base">
                                        <p:cTn id="303" dur="4500" fill="hold"/>
                                        <p:tgtEl>
                                          <p:spTgt spid="125"/>
                                        </p:tgtEl>
                                        <p:attrNameLst>
                                          <p:attrName>ppt_x</p:attrName>
                                        </p:attrNameLst>
                                      </p:cBhvr>
                                      <p:tavLst>
                                        <p:tav tm="0">
                                          <p:val>
                                            <p:strVal val="0-#ppt_w/2"/>
                                          </p:val>
                                        </p:tav>
                                        <p:tav tm="100000">
                                          <p:val>
                                            <p:strVal val="#ppt_x"/>
                                          </p:val>
                                        </p:tav>
                                      </p:tavLst>
                                    </p:anim>
                                    <p:anim calcmode="lin" valueType="num">
                                      <p:cBhvr additive="base">
                                        <p:cTn id="304" dur="4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presetID="2" presetClass="entr" presetSubtype="2" fill="hold" grpId="0" nodeType="clickEffect">
                                  <p:stCondLst>
                                    <p:cond delay="0"/>
                                  </p:stCondLst>
                                  <p:childTnLst>
                                    <p:set>
                                      <p:cBhvr>
                                        <p:cTn id="308" dur="1" fill="hold">
                                          <p:stCondLst>
                                            <p:cond delay="0"/>
                                          </p:stCondLst>
                                        </p:cTn>
                                        <p:tgtEl>
                                          <p:spTgt spid="108"/>
                                        </p:tgtEl>
                                        <p:attrNameLst>
                                          <p:attrName>style.visibility</p:attrName>
                                        </p:attrNameLst>
                                      </p:cBhvr>
                                      <p:to>
                                        <p:strVal val="visible"/>
                                      </p:to>
                                    </p:set>
                                    <p:anim calcmode="lin" valueType="num">
                                      <p:cBhvr additive="base">
                                        <p:cTn id="309" dur="4500" fill="hold"/>
                                        <p:tgtEl>
                                          <p:spTgt spid="108"/>
                                        </p:tgtEl>
                                        <p:attrNameLst>
                                          <p:attrName>ppt_x</p:attrName>
                                        </p:attrNameLst>
                                      </p:cBhvr>
                                      <p:tavLst>
                                        <p:tav tm="0">
                                          <p:val>
                                            <p:strVal val="1+#ppt_w/2"/>
                                          </p:val>
                                        </p:tav>
                                        <p:tav tm="100000">
                                          <p:val>
                                            <p:strVal val="#ppt_x"/>
                                          </p:val>
                                        </p:tav>
                                      </p:tavLst>
                                    </p:anim>
                                    <p:anim calcmode="lin" valueType="num">
                                      <p:cBhvr additive="base">
                                        <p:cTn id="310" dur="4500" fill="hold"/>
                                        <p:tgtEl>
                                          <p:spTgt spid="108"/>
                                        </p:tgtEl>
                                        <p:attrNameLst>
                                          <p:attrName>ppt_y</p:attrName>
                                        </p:attrNameLst>
                                      </p:cBhvr>
                                      <p:tavLst>
                                        <p:tav tm="0">
                                          <p:val>
                                            <p:strVal val="#ppt_y"/>
                                          </p:val>
                                        </p:tav>
                                        <p:tav tm="100000">
                                          <p:val>
                                            <p:strVal val="#ppt_y"/>
                                          </p:val>
                                        </p:tav>
                                      </p:tavLst>
                                    </p:anim>
                                  </p:childTnLst>
                                </p:cTn>
                              </p:par>
                              <p:par>
                                <p:cTn id="311" presetID="2" presetClass="entr" presetSubtype="2" fill="hold" grpId="0" nodeType="withEffect">
                                  <p:stCondLst>
                                    <p:cond delay="0"/>
                                  </p:stCondLst>
                                  <p:childTnLst>
                                    <p:set>
                                      <p:cBhvr>
                                        <p:cTn id="312" dur="1" fill="hold">
                                          <p:stCondLst>
                                            <p:cond delay="0"/>
                                          </p:stCondLst>
                                        </p:cTn>
                                        <p:tgtEl>
                                          <p:spTgt spid="123"/>
                                        </p:tgtEl>
                                        <p:attrNameLst>
                                          <p:attrName>style.visibility</p:attrName>
                                        </p:attrNameLst>
                                      </p:cBhvr>
                                      <p:to>
                                        <p:strVal val="visible"/>
                                      </p:to>
                                    </p:set>
                                    <p:anim calcmode="lin" valueType="num">
                                      <p:cBhvr additive="base">
                                        <p:cTn id="313" dur="4500" fill="hold"/>
                                        <p:tgtEl>
                                          <p:spTgt spid="123"/>
                                        </p:tgtEl>
                                        <p:attrNameLst>
                                          <p:attrName>ppt_x</p:attrName>
                                        </p:attrNameLst>
                                      </p:cBhvr>
                                      <p:tavLst>
                                        <p:tav tm="0">
                                          <p:val>
                                            <p:strVal val="1+#ppt_w/2"/>
                                          </p:val>
                                        </p:tav>
                                        <p:tav tm="100000">
                                          <p:val>
                                            <p:strVal val="#ppt_x"/>
                                          </p:val>
                                        </p:tav>
                                      </p:tavLst>
                                    </p:anim>
                                    <p:anim calcmode="lin" valueType="num">
                                      <p:cBhvr additive="base">
                                        <p:cTn id="314" dur="45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8" fill="hold" grpId="0" nodeType="clickEffect">
                                  <p:stCondLst>
                                    <p:cond delay="0"/>
                                  </p:stCondLst>
                                  <p:childTnLst>
                                    <p:set>
                                      <p:cBhvr>
                                        <p:cTn id="318" dur="1" fill="hold">
                                          <p:stCondLst>
                                            <p:cond delay="0"/>
                                          </p:stCondLst>
                                        </p:cTn>
                                        <p:tgtEl>
                                          <p:spTgt spid="111"/>
                                        </p:tgtEl>
                                        <p:attrNameLst>
                                          <p:attrName>style.visibility</p:attrName>
                                        </p:attrNameLst>
                                      </p:cBhvr>
                                      <p:to>
                                        <p:strVal val="visible"/>
                                      </p:to>
                                    </p:set>
                                    <p:anim calcmode="lin" valueType="num">
                                      <p:cBhvr additive="base">
                                        <p:cTn id="319" dur="4500" fill="hold"/>
                                        <p:tgtEl>
                                          <p:spTgt spid="111"/>
                                        </p:tgtEl>
                                        <p:attrNameLst>
                                          <p:attrName>ppt_x</p:attrName>
                                        </p:attrNameLst>
                                      </p:cBhvr>
                                      <p:tavLst>
                                        <p:tav tm="0">
                                          <p:val>
                                            <p:strVal val="0-#ppt_w/2"/>
                                          </p:val>
                                        </p:tav>
                                        <p:tav tm="100000">
                                          <p:val>
                                            <p:strVal val="#ppt_x"/>
                                          </p:val>
                                        </p:tav>
                                      </p:tavLst>
                                    </p:anim>
                                    <p:anim calcmode="lin" valueType="num">
                                      <p:cBhvr additive="base">
                                        <p:cTn id="320" dur="4500" fill="hold"/>
                                        <p:tgtEl>
                                          <p:spTgt spid="111"/>
                                        </p:tgtEl>
                                        <p:attrNameLst>
                                          <p:attrName>ppt_y</p:attrName>
                                        </p:attrNameLst>
                                      </p:cBhvr>
                                      <p:tavLst>
                                        <p:tav tm="0">
                                          <p:val>
                                            <p:strVal val="#ppt_y"/>
                                          </p:val>
                                        </p:tav>
                                        <p:tav tm="100000">
                                          <p:val>
                                            <p:strVal val="#ppt_y"/>
                                          </p:val>
                                        </p:tav>
                                      </p:tavLst>
                                    </p:anim>
                                  </p:childTnLst>
                                </p:cTn>
                              </p:par>
                              <p:par>
                                <p:cTn id="321" presetID="2" presetClass="entr" presetSubtype="2" fill="hold" grpId="0" nodeType="withEffect">
                                  <p:stCondLst>
                                    <p:cond delay="500"/>
                                  </p:stCondLst>
                                  <p:childTnLst>
                                    <p:set>
                                      <p:cBhvr>
                                        <p:cTn id="322" dur="1" fill="hold">
                                          <p:stCondLst>
                                            <p:cond delay="0"/>
                                          </p:stCondLst>
                                        </p:cTn>
                                        <p:tgtEl>
                                          <p:spTgt spid="106"/>
                                        </p:tgtEl>
                                        <p:attrNameLst>
                                          <p:attrName>style.visibility</p:attrName>
                                        </p:attrNameLst>
                                      </p:cBhvr>
                                      <p:to>
                                        <p:strVal val="visible"/>
                                      </p:to>
                                    </p:set>
                                    <p:anim calcmode="lin" valueType="num">
                                      <p:cBhvr additive="base">
                                        <p:cTn id="323" dur="4500" fill="hold"/>
                                        <p:tgtEl>
                                          <p:spTgt spid="106"/>
                                        </p:tgtEl>
                                        <p:attrNameLst>
                                          <p:attrName>ppt_x</p:attrName>
                                        </p:attrNameLst>
                                      </p:cBhvr>
                                      <p:tavLst>
                                        <p:tav tm="0">
                                          <p:val>
                                            <p:strVal val="1+#ppt_w/2"/>
                                          </p:val>
                                        </p:tav>
                                        <p:tav tm="100000">
                                          <p:val>
                                            <p:strVal val="#ppt_x"/>
                                          </p:val>
                                        </p:tav>
                                      </p:tavLst>
                                    </p:anim>
                                    <p:anim calcmode="lin" valueType="num">
                                      <p:cBhvr additive="base">
                                        <p:cTn id="324" dur="4500" fill="hold"/>
                                        <p:tgtEl>
                                          <p:spTgt spid="106"/>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stCondLst>
                                    <p:cond delay="1000"/>
                                  </p:stCondLst>
                                  <p:childTnLst>
                                    <p:set>
                                      <p:cBhvr>
                                        <p:cTn id="326" dur="1" fill="hold">
                                          <p:stCondLst>
                                            <p:cond delay="0"/>
                                          </p:stCondLst>
                                        </p:cTn>
                                        <p:tgtEl>
                                          <p:spTgt spid="117"/>
                                        </p:tgtEl>
                                        <p:attrNameLst>
                                          <p:attrName>style.visibility</p:attrName>
                                        </p:attrNameLst>
                                      </p:cBhvr>
                                      <p:to>
                                        <p:strVal val="visible"/>
                                      </p:to>
                                    </p:set>
                                    <p:anim calcmode="lin" valueType="num">
                                      <p:cBhvr additive="base">
                                        <p:cTn id="327" dur="4500" fill="hold"/>
                                        <p:tgtEl>
                                          <p:spTgt spid="117"/>
                                        </p:tgtEl>
                                        <p:attrNameLst>
                                          <p:attrName>ppt_x</p:attrName>
                                        </p:attrNameLst>
                                      </p:cBhvr>
                                      <p:tavLst>
                                        <p:tav tm="0">
                                          <p:val>
                                            <p:strVal val="0-#ppt_w/2"/>
                                          </p:val>
                                        </p:tav>
                                        <p:tav tm="100000">
                                          <p:val>
                                            <p:strVal val="#ppt_x"/>
                                          </p:val>
                                        </p:tav>
                                      </p:tavLst>
                                    </p:anim>
                                    <p:anim calcmode="lin" valueType="num">
                                      <p:cBhvr additive="base">
                                        <p:cTn id="328" dur="4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2" fill="hold" grpId="0" nodeType="clickEffect">
                                  <p:stCondLst>
                                    <p:cond delay="0"/>
                                  </p:stCondLst>
                                  <p:childTnLst>
                                    <p:set>
                                      <p:cBhvr>
                                        <p:cTn id="332" dur="1" fill="hold">
                                          <p:stCondLst>
                                            <p:cond delay="0"/>
                                          </p:stCondLst>
                                        </p:cTn>
                                        <p:tgtEl>
                                          <p:spTgt spid="121"/>
                                        </p:tgtEl>
                                        <p:attrNameLst>
                                          <p:attrName>style.visibility</p:attrName>
                                        </p:attrNameLst>
                                      </p:cBhvr>
                                      <p:to>
                                        <p:strVal val="visible"/>
                                      </p:to>
                                    </p:set>
                                    <p:anim calcmode="lin" valueType="num">
                                      <p:cBhvr additive="base">
                                        <p:cTn id="333" dur="4500" fill="hold"/>
                                        <p:tgtEl>
                                          <p:spTgt spid="121"/>
                                        </p:tgtEl>
                                        <p:attrNameLst>
                                          <p:attrName>ppt_x</p:attrName>
                                        </p:attrNameLst>
                                      </p:cBhvr>
                                      <p:tavLst>
                                        <p:tav tm="0">
                                          <p:val>
                                            <p:strVal val="1+#ppt_w/2"/>
                                          </p:val>
                                        </p:tav>
                                        <p:tav tm="100000">
                                          <p:val>
                                            <p:strVal val="#ppt_x"/>
                                          </p:val>
                                        </p:tav>
                                      </p:tavLst>
                                    </p:anim>
                                    <p:anim calcmode="lin" valueType="num">
                                      <p:cBhvr additive="base">
                                        <p:cTn id="334" dur="4500" fill="hold"/>
                                        <p:tgtEl>
                                          <p:spTgt spid="121"/>
                                        </p:tgtEl>
                                        <p:attrNameLst>
                                          <p:attrName>ppt_y</p:attrName>
                                        </p:attrNameLst>
                                      </p:cBhvr>
                                      <p:tavLst>
                                        <p:tav tm="0">
                                          <p:val>
                                            <p:strVal val="#ppt_y"/>
                                          </p:val>
                                        </p:tav>
                                        <p:tav tm="100000">
                                          <p:val>
                                            <p:strVal val="#ppt_y"/>
                                          </p:val>
                                        </p:tav>
                                      </p:tavLst>
                                    </p:anim>
                                  </p:childTnLst>
                                </p:cTn>
                              </p:par>
                              <p:par>
                                <p:cTn id="335" presetID="2" presetClass="entr" presetSubtype="8" fill="hold" grpId="0" nodeType="withEffect">
                                  <p:stCondLst>
                                    <p:cond delay="800"/>
                                  </p:stCondLst>
                                  <p:childTnLst>
                                    <p:set>
                                      <p:cBhvr>
                                        <p:cTn id="336" dur="1" fill="hold">
                                          <p:stCondLst>
                                            <p:cond delay="0"/>
                                          </p:stCondLst>
                                        </p:cTn>
                                        <p:tgtEl>
                                          <p:spTgt spid="122"/>
                                        </p:tgtEl>
                                        <p:attrNameLst>
                                          <p:attrName>style.visibility</p:attrName>
                                        </p:attrNameLst>
                                      </p:cBhvr>
                                      <p:to>
                                        <p:strVal val="visible"/>
                                      </p:to>
                                    </p:set>
                                    <p:anim calcmode="lin" valueType="num">
                                      <p:cBhvr additive="base">
                                        <p:cTn id="337" dur="4500" fill="hold"/>
                                        <p:tgtEl>
                                          <p:spTgt spid="122"/>
                                        </p:tgtEl>
                                        <p:attrNameLst>
                                          <p:attrName>ppt_x</p:attrName>
                                        </p:attrNameLst>
                                      </p:cBhvr>
                                      <p:tavLst>
                                        <p:tav tm="0">
                                          <p:val>
                                            <p:strVal val="0-#ppt_w/2"/>
                                          </p:val>
                                        </p:tav>
                                        <p:tav tm="100000">
                                          <p:val>
                                            <p:strVal val="#ppt_x"/>
                                          </p:val>
                                        </p:tav>
                                      </p:tavLst>
                                    </p:anim>
                                    <p:anim calcmode="lin" valueType="num">
                                      <p:cBhvr additive="base">
                                        <p:cTn id="338" dur="4500" fill="hold"/>
                                        <p:tgtEl>
                                          <p:spTgt spid="122"/>
                                        </p:tgtEl>
                                        <p:attrNameLst>
                                          <p:attrName>ppt_y</p:attrName>
                                        </p:attrNameLst>
                                      </p:cBhvr>
                                      <p:tavLst>
                                        <p:tav tm="0">
                                          <p:val>
                                            <p:strVal val="#ppt_y"/>
                                          </p:val>
                                        </p:tav>
                                        <p:tav tm="100000">
                                          <p:val>
                                            <p:strVal val="#ppt_y"/>
                                          </p:val>
                                        </p:tav>
                                      </p:tavLst>
                                    </p:anim>
                                  </p:childTnLst>
                                </p:cTn>
                              </p:par>
                              <p:par>
                                <p:cTn id="339" presetID="2" presetClass="entr" presetSubtype="2" fill="hold" grpId="0" nodeType="withEffect">
                                  <p:stCondLst>
                                    <p:cond delay="700"/>
                                  </p:stCondLst>
                                  <p:childTnLst>
                                    <p:set>
                                      <p:cBhvr>
                                        <p:cTn id="340" dur="1" fill="hold">
                                          <p:stCondLst>
                                            <p:cond delay="0"/>
                                          </p:stCondLst>
                                        </p:cTn>
                                        <p:tgtEl>
                                          <p:spTgt spid="115"/>
                                        </p:tgtEl>
                                        <p:attrNameLst>
                                          <p:attrName>style.visibility</p:attrName>
                                        </p:attrNameLst>
                                      </p:cBhvr>
                                      <p:to>
                                        <p:strVal val="visible"/>
                                      </p:to>
                                    </p:set>
                                    <p:anim calcmode="lin" valueType="num">
                                      <p:cBhvr additive="base">
                                        <p:cTn id="341" dur="4500" fill="hold"/>
                                        <p:tgtEl>
                                          <p:spTgt spid="115"/>
                                        </p:tgtEl>
                                        <p:attrNameLst>
                                          <p:attrName>ppt_x</p:attrName>
                                        </p:attrNameLst>
                                      </p:cBhvr>
                                      <p:tavLst>
                                        <p:tav tm="0">
                                          <p:val>
                                            <p:strVal val="1+#ppt_w/2"/>
                                          </p:val>
                                        </p:tav>
                                        <p:tav tm="100000">
                                          <p:val>
                                            <p:strVal val="#ppt_x"/>
                                          </p:val>
                                        </p:tav>
                                      </p:tavLst>
                                    </p:anim>
                                    <p:anim calcmode="lin" valueType="num">
                                      <p:cBhvr additive="base">
                                        <p:cTn id="342" dur="4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8" fill="hold" grpId="0" nodeType="clickEffect">
                                  <p:stCondLst>
                                    <p:cond delay="0"/>
                                  </p:stCondLst>
                                  <p:childTnLst>
                                    <p:set>
                                      <p:cBhvr>
                                        <p:cTn id="346" dur="1" fill="hold">
                                          <p:stCondLst>
                                            <p:cond delay="0"/>
                                          </p:stCondLst>
                                        </p:cTn>
                                        <p:tgtEl>
                                          <p:spTgt spid="107"/>
                                        </p:tgtEl>
                                        <p:attrNameLst>
                                          <p:attrName>style.visibility</p:attrName>
                                        </p:attrNameLst>
                                      </p:cBhvr>
                                      <p:to>
                                        <p:strVal val="visible"/>
                                      </p:to>
                                    </p:set>
                                    <p:anim calcmode="lin" valueType="num">
                                      <p:cBhvr additive="base">
                                        <p:cTn id="347" dur="4500" fill="hold"/>
                                        <p:tgtEl>
                                          <p:spTgt spid="107"/>
                                        </p:tgtEl>
                                        <p:attrNameLst>
                                          <p:attrName>ppt_x</p:attrName>
                                        </p:attrNameLst>
                                      </p:cBhvr>
                                      <p:tavLst>
                                        <p:tav tm="0">
                                          <p:val>
                                            <p:strVal val="0-#ppt_w/2"/>
                                          </p:val>
                                        </p:tav>
                                        <p:tav tm="100000">
                                          <p:val>
                                            <p:strVal val="#ppt_x"/>
                                          </p:val>
                                        </p:tav>
                                      </p:tavLst>
                                    </p:anim>
                                    <p:anim calcmode="lin" valueType="num">
                                      <p:cBhvr additive="base">
                                        <p:cTn id="348" dur="4500" fill="hold"/>
                                        <p:tgtEl>
                                          <p:spTgt spid="107"/>
                                        </p:tgtEl>
                                        <p:attrNameLst>
                                          <p:attrName>ppt_y</p:attrName>
                                        </p:attrNameLst>
                                      </p:cBhvr>
                                      <p:tavLst>
                                        <p:tav tm="0">
                                          <p:val>
                                            <p:strVal val="#ppt_y"/>
                                          </p:val>
                                        </p:tav>
                                        <p:tav tm="100000">
                                          <p:val>
                                            <p:strVal val="#ppt_y"/>
                                          </p:val>
                                        </p:tav>
                                      </p:tavLst>
                                    </p:anim>
                                  </p:childTnLst>
                                </p:cTn>
                              </p:par>
                              <p:par>
                                <p:cTn id="349" presetID="2" presetClass="entr" presetSubtype="2" fill="hold" grpId="0" nodeType="withEffect">
                                  <p:stCondLst>
                                    <p:cond delay="0"/>
                                  </p:stCondLst>
                                  <p:childTnLst>
                                    <p:set>
                                      <p:cBhvr>
                                        <p:cTn id="350" dur="1" fill="hold">
                                          <p:stCondLst>
                                            <p:cond delay="0"/>
                                          </p:stCondLst>
                                        </p:cTn>
                                        <p:tgtEl>
                                          <p:spTgt spid="104"/>
                                        </p:tgtEl>
                                        <p:attrNameLst>
                                          <p:attrName>style.visibility</p:attrName>
                                        </p:attrNameLst>
                                      </p:cBhvr>
                                      <p:to>
                                        <p:strVal val="visible"/>
                                      </p:to>
                                    </p:set>
                                    <p:anim calcmode="lin" valueType="num">
                                      <p:cBhvr additive="base">
                                        <p:cTn id="351" dur="4500" fill="hold"/>
                                        <p:tgtEl>
                                          <p:spTgt spid="104"/>
                                        </p:tgtEl>
                                        <p:attrNameLst>
                                          <p:attrName>ppt_x</p:attrName>
                                        </p:attrNameLst>
                                      </p:cBhvr>
                                      <p:tavLst>
                                        <p:tav tm="0">
                                          <p:val>
                                            <p:strVal val="1+#ppt_w/2"/>
                                          </p:val>
                                        </p:tav>
                                        <p:tav tm="100000">
                                          <p:val>
                                            <p:strVal val="#ppt_x"/>
                                          </p:val>
                                        </p:tav>
                                      </p:tavLst>
                                    </p:anim>
                                    <p:anim calcmode="lin" valueType="num">
                                      <p:cBhvr additive="base">
                                        <p:cTn id="352" dur="4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53" fill="hold">
                      <p:stCondLst>
                        <p:cond delay="indefinite"/>
                      </p:stCondLst>
                      <p:childTnLst>
                        <p:par>
                          <p:cTn id="354" fill="hold">
                            <p:stCondLst>
                              <p:cond delay="0"/>
                            </p:stCondLst>
                            <p:childTnLst>
                              <p:par>
                                <p:cTn id="355" presetID="2" presetClass="entr" presetSubtype="2" fill="hold" grpId="0" nodeType="clickEffect">
                                  <p:stCondLst>
                                    <p:cond delay="0"/>
                                  </p:stCondLst>
                                  <p:childTnLst>
                                    <p:set>
                                      <p:cBhvr>
                                        <p:cTn id="356" dur="1" fill="hold">
                                          <p:stCondLst>
                                            <p:cond delay="0"/>
                                          </p:stCondLst>
                                        </p:cTn>
                                        <p:tgtEl>
                                          <p:spTgt spid="105"/>
                                        </p:tgtEl>
                                        <p:attrNameLst>
                                          <p:attrName>style.visibility</p:attrName>
                                        </p:attrNameLst>
                                      </p:cBhvr>
                                      <p:to>
                                        <p:strVal val="visible"/>
                                      </p:to>
                                    </p:set>
                                    <p:anim calcmode="lin" valueType="num">
                                      <p:cBhvr additive="base">
                                        <p:cTn id="357" dur="4500" fill="hold"/>
                                        <p:tgtEl>
                                          <p:spTgt spid="105"/>
                                        </p:tgtEl>
                                        <p:attrNameLst>
                                          <p:attrName>ppt_x</p:attrName>
                                        </p:attrNameLst>
                                      </p:cBhvr>
                                      <p:tavLst>
                                        <p:tav tm="0">
                                          <p:val>
                                            <p:strVal val="1+#ppt_w/2"/>
                                          </p:val>
                                        </p:tav>
                                        <p:tav tm="100000">
                                          <p:val>
                                            <p:strVal val="#ppt_x"/>
                                          </p:val>
                                        </p:tav>
                                      </p:tavLst>
                                    </p:anim>
                                    <p:anim calcmode="lin" valueType="num">
                                      <p:cBhvr additive="base">
                                        <p:cTn id="358" dur="4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359" fill="hold">
                      <p:stCondLst>
                        <p:cond delay="indefinite"/>
                      </p:stCondLst>
                      <p:childTnLst>
                        <p:par>
                          <p:cTn id="360" fill="hold">
                            <p:stCondLst>
                              <p:cond delay="0"/>
                            </p:stCondLst>
                            <p:childTnLst>
                              <p:par>
                                <p:cTn id="361" presetID="2" presetClass="entr" presetSubtype="2" fill="hold" grpId="0" nodeType="clickEffect">
                                  <p:stCondLst>
                                    <p:cond delay="0"/>
                                  </p:stCondLst>
                                  <p:childTnLst>
                                    <p:set>
                                      <p:cBhvr>
                                        <p:cTn id="362" dur="1" fill="hold">
                                          <p:stCondLst>
                                            <p:cond delay="0"/>
                                          </p:stCondLst>
                                        </p:cTn>
                                        <p:tgtEl>
                                          <p:spTgt spid="112"/>
                                        </p:tgtEl>
                                        <p:attrNameLst>
                                          <p:attrName>style.visibility</p:attrName>
                                        </p:attrNameLst>
                                      </p:cBhvr>
                                      <p:to>
                                        <p:strVal val="visible"/>
                                      </p:to>
                                    </p:set>
                                    <p:anim calcmode="lin" valueType="num">
                                      <p:cBhvr additive="base">
                                        <p:cTn id="363" dur="4500" fill="hold"/>
                                        <p:tgtEl>
                                          <p:spTgt spid="112"/>
                                        </p:tgtEl>
                                        <p:attrNameLst>
                                          <p:attrName>ppt_x</p:attrName>
                                        </p:attrNameLst>
                                      </p:cBhvr>
                                      <p:tavLst>
                                        <p:tav tm="0">
                                          <p:val>
                                            <p:strVal val="1+#ppt_w/2"/>
                                          </p:val>
                                        </p:tav>
                                        <p:tav tm="100000">
                                          <p:val>
                                            <p:strVal val="#ppt_x"/>
                                          </p:val>
                                        </p:tav>
                                      </p:tavLst>
                                    </p:anim>
                                    <p:anim calcmode="lin" valueType="num">
                                      <p:cBhvr additive="base">
                                        <p:cTn id="364" dur="4500" fill="hold"/>
                                        <p:tgtEl>
                                          <p:spTgt spid="112"/>
                                        </p:tgtEl>
                                        <p:attrNameLst>
                                          <p:attrName>ppt_y</p:attrName>
                                        </p:attrNameLst>
                                      </p:cBhvr>
                                      <p:tavLst>
                                        <p:tav tm="0">
                                          <p:val>
                                            <p:strVal val="#ppt_y"/>
                                          </p:val>
                                        </p:tav>
                                        <p:tav tm="100000">
                                          <p:val>
                                            <p:strVal val="#ppt_y"/>
                                          </p:val>
                                        </p:tav>
                                      </p:tavLst>
                                    </p:anim>
                                  </p:childTnLst>
                                </p:cTn>
                              </p:par>
                              <p:par>
                                <p:cTn id="365" presetID="2" presetClass="entr" presetSubtype="2" fill="hold" grpId="0" nodeType="withEffect">
                                  <p:stCondLst>
                                    <p:cond delay="0"/>
                                  </p:stCondLst>
                                  <p:childTnLst>
                                    <p:set>
                                      <p:cBhvr>
                                        <p:cTn id="366" dur="1" fill="hold">
                                          <p:stCondLst>
                                            <p:cond delay="0"/>
                                          </p:stCondLst>
                                        </p:cTn>
                                        <p:tgtEl>
                                          <p:spTgt spid="126"/>
                                        </p:tgtEl>
                                        <p:attrNameLst>
                                          <p:attrName>style.visibility</p:attrName>
                                        </p:attrNameLst>
                                      </p:cBhvr>
                                      <p:to>
                                        <p:strVal val="visible"/>
                                      </p:to>
                                    </p:set>
                                    <p:anim calcmode="lin" valueType="num">
                                      <p:cBhvr additive="base">
                                        <p:cTn id="367" dur="4500" fill="hold"/>
                                        <p:tgtEl>
                                          <p:spTgt spid="126"/>
                                        </p:tgtEl>
                                        <p:attrNameLst>
                                          <p:attrName>ppt_x</p:attrName>
                                        </p:attrNameLst>
                                      </p:cBhvr>
                                      <p:tavLst>
                                        <p:tav tm="0">
                                          <p:val>
                                            <p:strVal val="1+#ppt_w/2"/>
                                          </p:val>
                                        </p:tav>
                                        <p:tav tm="100000">
                                          <p:val>
                                            <p:strVal val="#ppt_x"/>
                                          </p:val>
                                        </p:tav>
                                      </p:tavLst>
                                    </p:anim>
                                    <p:anim calcmode="lin" valueType="num">
                                      <p:cBhvr additive="base">
                                        <p:cTn id="368" dur="45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369" fill="hold">
                      <p:stCondLst>
                        <p:cond delay="indefinite"/>
                      </p:stCondLst>
                      <p:childTnLst>
                        <p:par>
                          <p:cTn id="370" fill="hold">
                            <p:stCondLst>
                              <p:cond delay="0"/>
                            </p:stCondLst>
                            <p:childTnLst>
                              <p:par>
                                <p:cTn id="371" presetID="2" presetClass="entr" presetSubtype="2" fill="hold" grpId="0" nodeType="clickEffect">
                                  <p:stCondLst>
                                    <p:cond delay="0"/>
                                  </p:stCondLst>
                                  <p:childTnLst>
                                    <p:set>
                                      <p:cBhvr>
                                        <p:cTn id="372" dur="1" fill="hold">
                                          <p:stCondLst>
                                            <p:cond delay="0"/>
                                          </p:stCondLst>
                                        </p:cTn>
                                        <p:tgtEl>
                                          <p:spTgt spid="119"/>
                                        </p:tgtEl>
                                        <p:attrNameLst>
                                          <p:attrName>style.visibility</p:attrName>
                                        </p:attrNameLst>
                                      </p:cBhvr>
                                      <p:to>
                                        <p:strVal val="visible"/>
                                      </p:to>
                                    </p:set>
                                    <p:anim calcmode="lin" valueType="num">
                                      <p:cBhvr additive="base">
                                        <p:cTn id="373" dur="4500" fill="hold"/>
                                        <p:tgtEl>
                                          <p:spTgt spid="119"/>
                                        </p:tgtEl>
                                        <p:attrNameLst>
                                          <p:attrName>ppt_x</p:attrName>
                                        </p:attrNameLst>
                                      </p:cBhvr>
                                      <p:tavLst>
                                        <p:tav tm="0">
                                          <p:val>
                                            <p:strVal val="1+#ppt_w/2"/>
                                          </p:val>
                                        </p:tav>
                                        <p:tav tm="100000">
                                          <p:val>
                                            <p:strVal val="#ppt_x"/>
                                          </p:val>
                                        </p:tav>
                                      </p:tavLst>
                                    </p:anim>
                                    <p:anim calcmode="lin" valueType="num">
                                      <p:cBhvr additive="base">
                                        <p:cTn id="374" dur="45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375" fill="hold">
                      <p:stCondLst>
                        <p:cond delay="indefinite"/>
                      </p:stCondLst>
                      <p:childTnLst>
                        <p:par>
                          <p:cTn id="376" fill="hold">
                            <p:stCondLst>
                              <p:cond delay="0"/>
                            </p:stCondLst>
                            <p:childTnLst>
                              <p:par>
                                <p:cTn id="377" presetID="2" presetClass="entr" presetSubtype="2" fill="hold" grpId="0" nodeType="clickEffect">
                                  <p:stCondLst>
                                    <p:cond delay="0"/>
                                  </p:stCondLst>
                                  <p:childTnLst>
                                    <p:set>
                                      <p:cBhvr>
                                        <p:cTn id="378" dur="1" fill="hold">
                                          <p:stCondLst>
                                            <p:cond delay="0"/>
                                          </p:stCondLst>
                                        </p:cTn>
                                        <p:tgtEl>
                                          <p:spTgt spid="124"/>
                                        </p:tgtEl>
                                        <p:attrNameLst>
                                          <p:attrName>style.visibility</p:attrName>
                                        </p:attrNameLst>
                                      </p:cBhvr>
                                      <p:to>
                                        <p:strVal val="visible"/>
                                      </p:to>
                                    </p:set>
                                    <p:anim calcmode="lin" valueType="num">
                                      <p:cBhvr additive="base">
                                        <p:cTn id="379" dur="4500" fill="hold"/>
                                        <p:tgtEl>
                                          <p:spTgt spid="124"/>
                                        </p:tgtEl>
                                        <p:attrNameLst>
                                          <p:attrName>ppt_x</p:attrName>
                                        </p:attrNameLst>
                                      </p:cBhvr>
                                      <p:tavLst>
                                        <p:tav tm="0">
                                          <p:val>
                                            <p:strVal val="1+#ppt_w/2"/>
                                          </p:val>
                                        </p:tav>
                                        <p:tav tm="100000">
                                          <p:val>
                                            <p:strVal val="#ppt_x"/>
                                          </p:val>
                                        </p:tav>
                                      </p:tavLst>
                                    </p:anim>
                                    <p:anim calcmode="lin" valueType="num">
                                      <p:cBhvr additive="base">
                                        <p:cTn id="380" dur="45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81" fill="hold" display="0">
                  <p:stCondLst>
                    <p:cond delay="indefinite"/>
                  </p:stCondLst>
                  <p:endCondLst>
                    <p:cond evt="onStopAudio" delay="0">
                      <p:tgtEl>
                        <p:sldTgt/>
                      </p:tgtEl>
                    </p:cond>
                  </p:endCondLst>
                </p:cTn>
                <p:tgtEl>
                  <p:spTgt spid="2"/>
                </p:tgtEl>
              </p:cMediaNode>
            </p:audio>
            <p:seq concurrent="1" nextAc="seek">
              <p:cTn id="382" restart="whenNotActive" fill="hold" evtFilter="cancelBubble" nodeType="interactiveSeq">
                <p:stCondLst>
                  <p:cond evt="onClick" delay="0">
                    <p:tgtEl>
                      <p:spTgt spid="4"/>
                    </p:tgtEl>
                  </p:cond>
                </p:stCondLst>
                <p:endSync evt="end" delay="0">
                  <p:rtn val="all"/>
                </p:endSync>
                <p:childTnLst>
                  <p:par>
                    <p:cTn id="383" fill="hold">
                      <p:stCondLst>
                        <p:cond delay="0"/>
                      </p:stCondLst>
                      <p:childTnLst>
                        <p:par>
                          <p:cTn id="384" fill="hold">
                            <p:stCondLst>
                              <p:cond delay="0"/>
                            </p:stCondLst>
                            <p:childTnLst>
                              <p:par>
                                <p:cTn id="385" presetID="1" presetClass="entr" presetSubtype="0" fill="hold" grpId="0" nodeType="clickEffect">
                                  <p:stCondLst>
                                    <p:cond delay="0"/>
                                  </p:stCondLst>
                                  <p:childTnLst>
                                    <p:set>
                                      <p:cBhvr>
                                        <p:cTn id="386" dur="1" fill="hold">
                                          <p:stCondLst>
                                            <p:cond delay="0"/>
                                          </p:stCondLst>
                                        </p:cTn>
                                        <p:tgtEl>
                                          <p:spTgt spid="155"/>
                                        </p:tgtEl>
                                        <p:attrNameLst>
                                          <p:attrName>style.visibility</p:attrName>
                                        </p:attrNameLst>
                                      </p:cBhvr>
                                      <p:to>
                                        <p:strVal val="visible"/>
                                      </p:to>
                                    </p:set>
                                  </p:childTnLst>
                                </p:cTn>
                              </p:par>
                            </p:childTnLst>
                          </p:cTn>
                        </p:par>
                      </p:childTnLst>
                    </p:cTn>
                  </p:par>
                  <p:par>
                    <p:cTn id="387" fill="hold">
                      <p:stCondLst>
                        <p:cond delay="indefinite"/>
                      </p:stCondLst>
                      <p:childTnLst>
                        <p:par>
                          <p:cTn id="388" fill="hold">
                            <p:stCondLst>
                              <p:cond delay="0"/>
                            </p:stCondLst>
                            <p:childTnLst>
                              <p:par>
                                <p:cTn id="389" presetID="1" presetClass="exit" presetSubtype="0" fill="hold" grpId="1" nodeType="clickEffect">
                                  <p:stCondLst>
                                    <p:cond delay="0"/>
                                  </p:stCondLst>
                                  <p:childTnLst>
                                    <p:set>
                                      <p:cBhvr>
                                        <p:cTn id="390" dur="1" fill="hold">
                                          <p:stCondLst>
                                            <p:cond delay="0"/>
                                          </p:stCondLst>
                                        </p:cTn>
                                        <p:tgtEl>
                                          <p:spTgt spid="155"/>
                                        </p:tgtEl>
                                        <p:attrNameLst>
                                          <p:attrName>style.visibility</p:attrName>
                                        </p:attrNameLst>
                                      </p:cBhvr>
                                      <p:to>
                                        <p:strVal val="hidden"/>
                                      </p:to>
                                    </p:set>
                                  </p:childTnLst>
                                </p:cTn>
                              </p:par>
                              <p:par>
                                <p:cTn id="391" presetID="1" presetClass="entr" presetSubtype="0" fill="hold" grpId="0" nodeType="withEffect">
                                  <p:stCondLst>
                                    <p:cond delay="0"/>
                                  </p:stCondLst>
                                  <p:childTnLst>
                                    <p:set>
                                      <p:cBhvr>
                                        <p:cTn id="392" dur="1" fill="hold">
                                          <p:stCondLst>
                                            <p:cond delay="0"/>
                                          </p:stCondLst>
                                        </p:cTn>
                                        <p:tgtEl>
                                          <p:spTgt spid="156"/>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56"/>
                                        </p:tgtEl>
                                        <p:attrNameLst>
                                          <p:attrName>style.visibility</p:attrName>
                                        </p:attrNameLst>
                                      </p:cBhvr>
                                      <p:to>
                                        <p:strVal val="hidden"/>
                                      </p:to>
                                    </p:set>
                                  </p:childTnLst>
                                </p:cTn>
                              </p:par>
                              <p:par>
                                <p:cTn id="397" presetID="1" presetClass="entr" presetSubtype="0" fill="hold" grpId="0" nodeType="withEffect">
                                  <p:stCondLst>
                                    <p:cond delay="0"/>
                                  </p:stCondLst>
                                  <p:childTnLst>
                                    <p:set>
                                      <p:cBhvr>
                                        <p:cTn id="398" dur="1" fill="hold">
                                          <p:stCondLst>
                                            <p:cond delay="0"/>
                                          </p:stCondLst>
                                        </p:cTn>
                                        <p:tgtEl>
                                          <p:spTgt spid="157"/>
                                        </p:tgtEl>
                                        <p:attrNameLst>
                                          <p:attrName>style.visibility</p:attrName>
                                        </p:attrNameLst>
                                      </p:cBhvr>
                                      <p:to>
                                        <p:strVal val="visible"/>
                                      </p:to>
                                    </p:set>
                                  </p:childTnLst>
                                </p:cTn>
                              </p:par>
                            </p:childTnLst>
                          </p:cTn>
                        </p:par>
                      </p:childTnLst>
                    </p:cTn>
                  </p:par>
                  <p:par>
                    <p:cTn id="399" fill="hold">
                      <p:stCondLst>
                        <p:cond delay="indefinite"/>
                      </p:stCondLst>
                      <p:childTnLst>
                        <p:par>
                          <p:cTn id="400" fill="hold">
                            <p:stCondLst>
                              <p:cond delay="0"/>
                            </p:stCondLst>
                            <p:childTnLst>
                              <p:par>
                                <p:cTn id="401" presetID="1" presetClass="exit" presetSubtype="0" fill="hold" grpId="1" nodeType="clickEffect">
                                  <p:stCondLst>
                                    <p:cond delay="0"/>
                                  </p:stCondLst>
                                  <p:childTnLst>
                                    <p:set>
                                      <p:cBhvr>
                                        <p:cTn id="402" dur="1" fill="hold">
                                          <p:stCondLst>
                                            <p:cond delay="0"/>
                                          </p:stCondLst>
                                        </p:cTn>
                                        <p:tgtEl>
                                          <p:spTgt spid="157"/>
                                        </p:tgtEl>
                                        <p:attrNameLst>
                                          <p:attrName>style.visibility</p:attrName>
                                        </p:attrNameLst>
                                      </p:cBhvr>
                                      <p:to>
                                        <p:strVal val="hidden"/>
                                      </p:to>
                                    </p:set>
                                  </p:childTnLst>
                                </p:cTn>
                              </p:par>
                              <p:par>
                                <p:cTn id="403" presetID="1" presetClass="entr" presetSubtype="0" fill="hold" grpId="0" nodeType="withEffect">
                                  <p:stCondLst>
                                    <p:cond delay="0"/>
                                  </p:stCondLst>
                                  <p:childTnLst>
                                    <p:set>
                                      <p:cBhvr>
                                        <p:cTn id="404" dur="1" fill="hold">
                                          <p:stCondLst>
                                            <p:cond delay="0"/>
                                          </p:stCondLst>
                                        </p:cTn>
                                        <p:tgtEl>
                                          <p:spTgt spid="158"/>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8"/>
                                        </p:tgtEl>
                                        <p:attrNameLst>
                                          <p:attrName>style.visibility</p:attrName>
                                        </p:attrNameLst>
                                      </p:cBhvr>
                                      <p:to>
                                        <p:strVal val="hidden"/>
                                      </p:to>
                                    </p:set>
                                  </p:childTnLst>
                                </p:cTn>
                              </p:par>
                              <p:par>
                                <p:cTn id="409" presetID="1" presetClass="entr" presetSubtype="0" fill="hold" grpId="0" nodeType="withEffect">
                                  <p:stCondLst>
                                    <p:cond delay="0"/>
                                  </p:stCondLst>
                                  <p:childTnLst>
                                    <p:set>
                                      <p:cBhvr>
                                        <p:cTn id="410" dur="1" fill="hold">
                                          <p:stCondLst>
                                            <p:cond delay="0"/>
                                          </p:stCondLst>
                                        </p:cTn>
                                        <p:tgtEl>
                                          <p:spTgt spid="159"/>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59"/>
                                        </p:tgtEl>
                                        <p:attrNameLst>
                                          <p:attrName>style.visibility</p:attrName>
                                        </p:attrNameLst>
                                      </p:cBhvr>
                                      <p:to>
                                        <p:strVal val="hidden"/>
                                      </p:to>
                                    </p:set>
                                  </p:childTnLst>
                                </p:cTn>
                              </p:par>
                              <p:par>
                                <p:cTn id="415" presetID="1" presetClass="entr" presetSubtype="0" fill="hold" grpId="0" nodeType="withEffect">
                                  <p:stCondLst>
                                    <p:cond delay="0"/>
                                  </p:stCondLst>
                                  <p:childTnLst>
                                    <p:set>
                                      <p:cBhvr>
                                        <p:cTn id="416" dur="1" fill="hold">
                                          <p:stCondLst>
                                            <p:cond delay="0"/>
                                          </p:stCondLst>
                                        </p:cTn>
                                        <p:tgtEl>
                                          <p:spTgt spid="160"/>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60"/>
                                        </p:tgtEl>
                                        <p:attrNameLst>
                                          <p:attrName>style.visibility</p:attrName>
                                        </p:attrNameLst>
                                      </p:cBhvr>
                                      <p:to>
                                        <p:strVal val="hidden"/>
                                      </p:to>
                                    </p:set>
                                  </p:childTnLst>
                                </p:cTn>
                              </p:par>
                              <p:par>
                                <p:cTn id="421" presetID="1" presetClass="entr" presetSubtype="0" fill="hold" grpId="0" nodeType="withEffect">
                                  <p:stCondLst>
                                    <p:cond delay="0"/>
                                  </p:stCondLst>
                                  <p:childTnLst>
                                    <p:set>
                                      <p:cBhvr>
                                        <p:cTn id="422" dur="1" fill="hold">
                                          <p:stCondLst>
                                            <p:cond delay="0"/>
                                          </p:stCondLst>
                                        </p:cTn>
                                        <p:tgtEl>
                                          <p:spTgt spid="161"/>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grpId="1" nodeType="clickEffect">
                                  <p:stCondLst>
                                    <p:cond delay="0"/>
                                  </p:stCondLst>
                                  <p:childTnLst>
                                    <p:set>
                                      <p:cBhvr>
                                        <p:cTn id="426" dur="1" fill="hold">
                                          <p:stCondLst>
                                            <p:cond delay="0"/>
                                          </p:stCondLst>
                                        </p:cTn>
                                        <p:tgtEl>
                                          <p:spTgt spid="161"/>
                                        </p:tgtEl>
                                        <p:attrNameLst>
                                          <p:attrName>style.visibility</p:attrName>
                                        </p:attrNameLst>
                                      </p:cBhvr>
                                      <p:to>
                                        <p:strVal val="hidden"/>
                                      </p:to>
                                    </p:set>
                                  </p:childTnLst>
                                </p:cTn>
                              </p:par>
                              <p:par>
                                <p:cTn id="427" presetID="1" presetClass="entr" presetSubtype="0" fill="hold" grpId="0" nodeType="withEffect">
                                  <p:stCondLst>
                                    <p:cond delay="0"/>
                                  </p:stCondLst>
                                  <p:childTnLst>
                                    <p:set>
                                      <p:cBhvr>
                                        <p:cTn id="428" dur="1" fill="hold">
                                          <p:stCondLst>
                                            <p:cond delay="0"/>
                                          </p:stCondLst>
                                        </p:cTn>
                                        <p:tgtEl>
                                          <p:spTgt spid="162"/>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62"/>
                                        </p:tgtEl>
                                        <p:attrNameLst>
                                          <p:attrName>style.visibility</p:attrName>
                                        </p:attrNameLst>
                                      </p:cBhvr>
                                      <p:to>
                                        <p:strVal val="hidden"/>
                                      </p:to>
                                    </p:set>
                                  </p:childTnLst>
                                </p:cTn>
                              </p:par>
                              <p:par>
                                <p:cTn id="433" presetID="1" presetClass="entr" presetSubtype="0" fill="hold" grpId="0" nodeType="withEffect">
                                  <p:stCondLst>
                                    <p:cond delay="0"/>
                                  </p:stCondLst>
                                  <p:childTnLst>
                                    <p:set>
                                      <p:cBhvr>
                                        <p:cTn id="434" dur="1" fill="hold">
                                          <p:stCondLst>
                                            <p:cond delay="0"/>
                                          </p:stCondLst>
                                        </p:cTn>
                                        <p:tgtEl>
                                          <p:spTgt spid="163"/>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grpId="1" nodeType="clickEffect">
                                  <p:stCondLst>
                                    <p:cond delay="0"/>
                                  </p:stCondLst>
                                  <p:childTnLst>
                                    <p:set>
                                      <p:cBhvr>
                                        <p:cTn id="438" dur="1" fill="hold">
                                          <p:stCondLst>
                                            <p:cond delay="0"/>
                                          </p:stCondLst>
                                        </p:cTn>
                                        <p:tgtEl>
                                          <p:spTgt spid="163"/>
                                        </p:tgtEl>
                                        <p:attrNameLst>
                                          <p:attrName>style.visibility</p:attrName>
                                        </p:attrNameLst>
                                      </p:cBhvr>
                                      <p:to>
                                        <p:strVal val="hidden"/>
                                      </p:to>
                                    </p:set>
                                  </p:childTnLst>
                                </p:cTn>
                              </p:par>
                              <p:par>
                                <p:cTn id="439" presetID="1" presetClass="entr" presetSubtype="0" fill="hold" grpId="0" nodeType="withEffect">
                                  <p:stCondLst>
                                    <p:cond delay="0"/>
                                  </p:stCondLst>
                                  <p:childTnLst>
                                    <p:set>
                                      <p:cBhvr>
                                        <p:cTn id="440" dur="1" fill="hold">
                                          <p:stCondLst>
                                            <p:cond delay="0"/>
                                          </p:stCondLst>
                                        </p:cTn>
                                        <p:tgtEl>
                                          <p:spTgt spid="134"/>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34"/>
                                        </p:tgtEl>
                                        <p:attrNameLst>
                                          <p:attrName>style.visibility</p:attrName>
                                        </p:attrNameLst>
                                      </p:cBhvr>
                                      <p:to>
                                        <p:strVal val="hidden"/>
                                      </p:to>
                                    </p:set>
                                  </p:childTnLst>
                                </p:cTn>
                              </p:par>
                              <p:par>
                                <p:cTn id="445" presetID="1" presetClass="entr" presetSubtype="0" fill="hold" grpId="0" nodeType="withEffect">
                                  <p:stCondLst>
                                    <p:cond delay="0"/>
                                  </p:stCondLst>
                                  <p:childTnLst>
                                    <p:set>
                                      <p:cBhvr>
                                        <p:cTn id="446" dur="1" fill="hold">
                                          <p:stCondLst>
                                            <p:cond delay="0"/>
                                          </p:stCondLst>
                                        </p:cTn>
                                        <p:tgtEl>
                                          <p:spTgt spid="164"/>
                                        </p:tgtEl>
                                        <p:attrNameLst>
                                          <p:attrName>style.visibility</p:attrName>
                                        </p:attrNameLst>
                                      </p:cBhvr>
                                      <p:to>
                                        <p:strVal val="visible"/>
                                      </p:to>
                                    </p:set>
                                  </p:childTnLst>
                                </p:cTn>
                              </p:par>
                            </p:childTnLst>
                          </p:cTn>
                        </p:par>
                      </p:childTnLst>
                    </p:cTn>
                  </p:par>
                  <p:par>
                    <p:cTn id="447" fill="hold">
                      <p:stCondLst>
                        <p:cond delay="indefinite"/>
                      </p:stCondLst>
                      <p:childTnLst>
                        <p:par>
                          <p:cTn id="448" fill="hold">
                            <p:stCondLst>
                              <p:cond delay="0"/>
                            </p:stCondLst>
                            <p:childTnLst>
                              <p:par>
                                <p:cTn id="449" presetID="1" presetClass="exit" presetSubtype="0" fill="hold" grpId="1" nodeType="clickEffect">
                                  <p:stCondLst>
                                    <p:cond delay="0"/>
                                  </p:stCondLst>
                                  <p:childTnLst>
                                    <p:set>
                                      <p:cBhvr>
                                        <p:cTn id="450" dur="1" fill="hold">
                                          <p:stCondLst>
                                            <p:cond delay="0"/>
                                          </p:stCondLst>
                                        </p:cTn>
                                        <p:tgtEl>
                                          <p:spTgt spid="164"/>
                                        </p:tgtEl>
                                        <p:attrNameLst>
                                          <p:attrName>style.visibility</p:attrName>
                                        </p:attrNameLst>
                                      </p:cBhvr>
                                      <p:to>
                                        <p:strVal val="hidden"/>
                                      </p:to>
                                    </p:set>
                                  </p:childTnLst>
                                </p:cTn>
                              </p:par>
                              <p:par>
                                <p:cTn id="451" presetID="1" presetClass="entr" presetSubtype="0" fill="hold" grpId="0" nodeType="withEffect">
                                  <p:stCondLst>
                                    <p:cond delay="0"/>
                                  </p:stCondLst>
                                  <p:childTnLst>
                                    <p:set>
                                      <p:cBhvr>
                                        <p:cTn id="452" dur="1" fill="hold">
                                          <p:stCondLst>
                                            <p:cond delay="0"/>
                                          </p:stCondLst>
                                        </p:cTn>
                                        <p:tgtEl>
                                          <p:spTgt spid="135"/>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35"/>
                                        </p:tgtEl>
                                        <p:attrNameLst>
                                          <p:attrName>style.visibility</p:attrName>
                                        </p:attrNameLst>
                                      </p:cBhvr>
                                      <p:to>
                                        <p:strVal val="hidden"/>
                                      </p:to>
                                    </p:set>
                                  </p:childTnLst>
                                </p:cTn>
                              </p:par>
                              <p:par>
                                <p:cTn id="457" presetID="1" presetClass="entr" presetSubtype="0" fill="hold" grpId="0" nodeType="withEffect">
                                  <p:stCondLst>
                                    <p:cond delay="0"/>
                                  </p:stCondLst>
                                  <p:childTnLst>
                                    <p:set>
                                      <p:cBhvr>
                                        <p:cTn id="458" dur="1" fill="hold">
                                          <p:stCondLst>
                                            <p:cond delay="0"/>
                                          </p:stCondLst>
                                        </p:cTn>
                                        <p:tgtEl>
                                          <p:spTgt spid="136"/>
                                        </p:tgtEl>
                                        <p:attrNameLst>
                                          <p:attrName>style.visibility</p:attrName>
                                        </p:attrNameLst>
                                      </p:cBhvr>
                                      <p:to>
                                        <p:strVal val="visible"/>
                                      </p:to>
                                    </p:set>
                                  </p:childTnLst>
                                </p:cTn>
                              </p:par>
                            </p:childTnLst>
                          </p:cTn>
                        </p:par>
                      </p:childTnLst>
                    </p:cTn>
                  </p:par>
                  <p:par>
                    <p:cTn id="459" fill="hold">
                      <p:stCondLst>
                        <p:cond delay="indefinite"/>
                      </p:stCondLst>
                      <p:childTnLst>
                        <p:par>
                          <p:cTn id="460" fill="hold">
                            <p:stCondLst>
                              <p:cond delay="0"/>
                            </p:stCondLst>
                            <p:childTnLst>
                              <p:par>
                                <p:cTn id="461" presetID="1" presetClass="exit" presetSubtype="0" fill="hold" grpId="1" nodeType="clickEffect">
                                  <p:stCondLst>
                                    <p:cond delay="0"/>
                                  </p:stCondLst>
                                  <p:childTnLst>
                                    <p:set>
                                      <p:cBhvr>
                                        <p:cTn id="462" dur="1" fill="hold">
                                          <p:stCondLst>
                                            <p:cond delay="0"/>
                                          </p:stCondLst>
                                        </p:cTn>
                                        <p:tgtEl>
                                          <p:spTgt spid="136"/>
                                        </p:tgtEl>
                                        <p:attrNameLst>
                                          <p:attrName>style.visibility</p:attrName>
                                        </p:attrNameLst>
                                      </p:cBhvr>
                                      <p:to>
                                        <p:strVal val="hidden"/>
                                      </p:to>
                                    </p:set>
                                  </p:childTnLst>
                                </p:cTn>
                              </p:par>
                              <p:par>
                                <p:cTn id="463" presetID="1" presetClass="entr" presetSubtype="0" fill="hold" grpId="0" nodeType="withEffect">
                                  <p:stCondLst>
                                    <p:cond delay="0"/>
                                  </p:stCondLst>
                                  <p:childTnLst>
                                    <p:set>
                                      <p:cBhvr>
                                        <p:cTn id="464" dur="1" fill="hold">
                                          <p:stCondLst>
                                            <p:cond delay="0"/>
                                          </p:stCondLst>
                                        </p:cTn>
                                        <p:tgtEl>
                                          <p:spTgt spid="137"/>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37"/>
                                        </p:tgtEl>
                                        <p:attrNameLst>
                                          <p:attrName>style.visibility</p:attrName>
                                        </p:attrNameLst>
                                      </p:cBhvr>
                                      <p:to>
                                        <p:strVal val="hidden"/>
                                      </p:to>
                                    </p:set>
                                  </p:childTnLst>
                                </p:cTn>
                              </p:par>
                              <p:par>
                                <p:cTn id="469" presetID="1" presetClass="entr" presetSubtype="0" fill="hold" grpId="0" nodeType="withEffect">
                                  <p:stCondLst>
                                    <p:cond delay="0"/>
                                  </p:stCondLst>
                                  <p:childTnLst>
                                    <p:set>
                                      <p:cBhvr>
                                        <p:cTn id="470" dur="1" fill="hold">
                                          <p:stCondLst>
                                            <p:cond delay="0"/>
                                          </p:stCondLst>
                                        </p:cTn>
                                        <p:tgtEl>
                                          <p:spTgt spid="138"/>
                                        </p:tgtEl>
                                        <p:attrNameLst>
                                          <p:attrName>style.visibility</p:attrName>
                                        </p:attrNameLst>
                                      </p:cBhvr>
                                      <p:to>
                                        <p:strVal val="visible"/>
                                      </p:to>
                                    </p:set>
                                  </p:childTnLst>
                                </p:cTn>
                              </p:par>
                            </p:childTnLst>
                          </p:cTn>
                        </p:par>
                      </p:childTnLst>
                    </p:cTn>
                  </p:par>
                  <p:par>
                    <p:cTn id="471" fill="hold">
                      <p:stCondLst>
                        <p:cond delay="indefinite"/>
                      </p:stCondLst>
                      <p:childTnLst>
                        <p:par>
                          <p:cTn id="472" fill="hold">
                            <p:stCondLst>
                              <p:cond delay="0"/>
                            </p:stCondLst>
                            <p:childTnLst>
                              <p:par>
                                <p:cTn id="473" presetID="1" presetClass="exit" presetSubtype="0" fill="hold" grpId="1" nodeType="clickEffect">
                                  <p:stCondLst>
                                    <p:cond delay="0"/>
                                  </p:stCondLst>
                                  <p:childTnLst>
                                    <p:set>
                                      <p:cBhvr>
                                        <p:cTn id="474" dur="1" fill="hold">
                                          <p:stCondLst>
                                            <p:cond delay="0"/>
                                          </p:stCondLst>
                                        </p:cTn>
                                        <p:tgtEl>
                                          <p:spTgt spid="138"/>
                                        </p:tgtEl>
                                        <p:attrNameLst>
                                          <p:attrName>style.visibility</p:attrName>
                                        </p:attrNameLst>
                                      </p:cBhvr>
                                      <p:to>
                                        <p:strVal val="hidden"/>
                                      </p:to>
                                    </p:set>
                                  </p:childTnLst>
                                </p:cTn>
                              </p:par>
                              <p:par>
                                <p:cTn id="475" presetID="1" presetClass="entr" presetSubtype="0" fill="hold" grpId="0" nodeType="withEffect">
                                  <p:stCondLst>
                                    <p:cond delay="0"/>
                                  </p:stCondLst>
                                  <p:childTnLst>
                                    <p:set>
                                      <p:cBhvr>
                                        <p:cTn id="476" dur="1" fill="hold">
                                          <p:stCondLst>
                                            <p:cond delay="0"/>
                                          </p:stCondLst>
                                        </p:cTn>
                                        <p:tgtEl>
                                          <p:spTgt spid="139"/>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39"/>
                                        </p:tgtEl>
                                        <p:attrNameLst>
                                          <p:attrName>style.visibility</p:attrName>
                                        </p:attrNameLst>
                                      </p:cBhvr>
                                      <p:to>
                                        <p:strVal val="hidden"/>
                                      </p:to>
                                    </p:set>
                                  </p:childTnLst>
                                </p:cTn>
                              </p:par>
                              <p:par>
                                <p:cTn id="481" presetID="1" presetClass="entr" presetSubtype="0" fill="hold" grpId="0" nodeType="withEffect">
                                  <p:stCondLst>
                                    <p:cond delay="0"/>
                                  </p:stCondLst>
                                  <p:childTnLst>
                                    <p:set>
                                      <p:cBhvr>
                                        <p:cTn id="482" dur="1" fill="hold">
                                          <p:stCondLst>
                                            <p:cond delay="0"/>
                                          </p:stCondLst>
                                        </p:cTn>
                                        <p:tgtEl>
                                          <p:spTgt spid="143"/>
                                        </p:tgtEl>
                                        <p:attrNameLst>
                                          <p:attrName>style.visibility</p:attrName>
                                        </p:attrNameLst>
                                      </p:cBhvr>
                                      <p:to>
                                        <p:strVal val="visible"/>
                                      </p:to>
                                    </p:set>
                                  </p:childTnLst>
                                </p:cTn>
                              </p:par>
                            </p:childTnLst>
                          </p:cTn>
                        </p:par>
                      </p:childTnLst>
                    </p:cTn>
                  </p:par>
                  <p:par>
                    <p:cTn id="483" fill="hold">
                      <p:stCondLst>
                        <p:cond delay="indefinite"/>
                      </p:stCondLst>
                      <p:childTnLst>
                        <p:par>
                          <p:cTn id="484" fill="hold">
                            <p:stCondLst>
                              <p:cond delay="0"/>
                            </p:stCondLst>
                            <p:childTnLst>
                              <p:par>
                                <p:cTn id="485" presetID="1" presetClass="exit" presetSubtype="0" fill="hold" grpId="1" nodeType="clickEffect">
                                  <p:stCondLst>
                                    <p:cond delay="0"/>
                                  </p:stCondLst>
                                  <p:childTnLst>
                                    <p:set>
                                      <p:cBhvr>
                                        <p:cTn id="486" dur="1" fill="hold">
                                          <p:stCondLst>
                                            <p:cond delay="0"/>
                                          </p:stCondLst>
                                        </p:cTn>
                                        <p:tgtEl>
                                          <p:spTgt spid="143"/>
                                        </p:tgtEl>
                                        <p:attrNameLst>
                                          <p:attrName>style.visibility</p:attrName>
                                        </p:attrNameLst>
                                      </p:cBhvr>
                                      <p:to>
                                        <p:strVal val="hidden"/>
                                      </p:to>
                                    </p:set>
                                  </p:childTnLst>
                                </p:cTn>
                              </p:par>
                              <p:par>
                                <p:cTn id="487" presetID="1" presetClass="entr" presetSubtype="0" fill="hold" grpId="0" nodeType="withEffect">
                                  <p:stCondLst>
                                    <p:cond delay="0"/>
                                  </p:stCondLst>
                                  <p:childTnLst>
                                    <p:set>
                                      <p:cBhvr>
                                        <p:cTn id="488" dur="1" fill="hold">
                                          <p:stCondLst>
                                            <p:cond delay="0"/>
                                          </p:stCondLst>
                                        </p:cTn>
                                        <p:tgtEl>
                                          <p:spTgt spid="142"/>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42"/>
                                        </p:tgtEl>
                                        <p:attrNameLst>
                                          <p:attrName>style.visibility</p:attrName>
                                        </p:attrNameLst>
                                      </p:cBhvr>
                                      <p:to>
                                        <p:strVal val="hidden"/>
                                      </p:to>
                                    </p:set>
                                  </p:childTnLst>
                                </p:cTn>
                              </p:par>
                              <p:par>
                                <p:cTn id="493" presetID="1" presetClass="entr" presetSubtype="0" fill="hold" grpId="0" nodeType="withEffect">
                                  <p:stCondLst>
                                    <p:cond delay="0"/>
                                  </p:stCondLst>
                                  <p:childTnLst>
                                    <p:set>
                                      <p:cBhvr>
                                        <p:cTn id="494" dur="1" fill="hold">
                                          <p:stCondLst>
                                            <p:cond delay="0"/>
                                          </p:stCondLst>
                                        </p:cTn>
                                        <p:tgtEl>
                                          <p:spTgt spid="141"/>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grpId="1" nodeType="clickEffect">
                                  <p:stCondLst>
                                    <p:cond delay="0"/>
                                  </p:stCondLst>
                                  <p:childTnLst>
                                    <p:set>
                                      <p:cBhvr>
                                        <p:cTn id="498" dur="1" fill="hold">
                                          <p:stCondLst>
                                            <p:cond delay="0"/>
                                          </p:stCondLst>
                                        </p:cTn>
                                        <p:tgtEl>
                                          <p:spTgt spid="141"/>
                                        </p:tgtEl>
                                        <p:attrNameLst>
                                          <p:attrName>style.visibility</p:attrName>
                                        </p:attrNameLst>
                                      </p:cBhvr>
                                      <p:to>
                                        <p:strVal val="hidden"/>
                                      </p:to>
                                    </p:set>
                                  </p:childTnLst>
                                </p:cTn>
                              </p:par>
                              <p:par>
                                <p:cTn id="499" presetID="1" presetClass="entr" presetSubtype="0" fill="hold" grpId="0" nodeType="withEffect">
                                  <p:stCondLst>
                                    <p:cond delay="0"/>
                                  </p:stCondLst>
                                  <p:childTnLst>
                                    <p:set>
                                      <p:cBhvr>
                                        <p:cTn id="500" dur="1" fill="hold">
                                          <p:stCondLst>
                                            <p:cond delay="0"/>
                                          </p:stCondLst>
                                        </p:cTn>
                                        <p:tgtEl>
                                          <p:spTgt spid="169"/>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69"/>
                                        </p:tgtEl>
                                        <p:attrNameLst>
                                          <p:attrName>style.visibility</p:attrName>
                                        </p:attrNameLst>
                                      </p:cBhvr>
                                      <p:to>
                                        <p:strVal val="hidden"/>
                                      </p:to>
                                    </p:set>
                                  </p:childTnLst>
                                </p:cTn>
                              </p:par>
                              <p:par>
                                <p:cTn id="505" presetID="1" presetClass="entr" presetSubtype="0" fill="hold" grpId="0" nodeType="withEffect">
                                  <p:stCondLst>
                                    <p:cond delay="0"/>
                                  </p:stCondLst>
                                  <p:childTnLst>
                                    <p:set>
                                      <p:cBhvr>
                                        <p:cTn id="506" dur="1" fill="hold">
                                          <p:stCondLst>
                                            <p:cond delay="0"/>
                                          </p:stCondLst>
                                        </p:cTn>
                                        <p:tgtEl>
                                          <p:spTgt spid="168"/>
                                        </p:tgtEl>
                                        <p:attrNameLst>
                                          <p:attrName>style.visibility</p:attrName>
                                        </p:attrNameLst>
                                      </p:cBhvr>
                                      <p:to>
                                        <p:strVal val="visible"/>
                                      </p:to>
                                    </p:set>
                                  </p:childTnLst>
                                </p:cTn>
                              </p:par>
                            </p:childTnLst>
                          </p:cTn>
                        </p:par>
                      </p:childTnLst>
                    </p:cTn>
                  </p:par>
                  <p:par>
                    <p:cTn id="507" fill="hold">
                      <p:stCondLst>
                        <p:cond delay="indefinite"/>
                      </p:stCondLst>
                      <p:childTnLst>
                        <p:par>
                          <p:cTn id="508" fill="hold">
                            <p:stCondLst>
                              <p:cond delay="0"/>
                            </p:stCondLst>
                            <p:childTnLst>
                              <p:par>
                                <p:cTn id="509" presetID="1" presetClass="exit" presetSubtype="0" fill="hold" grpId="1" nodeType="clickEffect">
                                  <p:stCondLst>
                                    <p:cond delay="0"/>
                                  </p:stCondLst>
                                  <p:childTnLst>
                                    <p:set>
                                      <p:cBhvr>
                                        <p:cTn id="510" dur="1" fill="hold">
                                          <p:stCondLst>
                                            <p:cond delay="0"/>
                                          </p:stCondLst>
                                        </p:cTn>
                                        <p:tgtEl>
                                          <p:spTgt spid="168"/>
                                        </p:tgtEl>
                                        <p:attrNameLst>
                                          <p:attrName>style.visibility</p:attrName>
                                        </p:attrNameLst>
                                      </p:cBhvr>
                                      <p:to>
                                        <p:strVal val="hidden"/>
                                      </p:to>
                                    </p:set>
                                  </p:childTnLst>
                                </p:cTn>
                              </p:par>
                              <p:par>
                                <p:cTn id="511" presetID="1" presetClass="entr" presetSubtype="0" fill="hold" grpId="0" nodeType="withEffect">
                                  <p:stCondLst>
                                    <p:cond delay="0"/>
                                  </p:stCondLst>
                                  <p:childTnLst>
                                    <p:set>
                                      <p:cBhvr>
                                        <p:cTn id="512" dur="1" fill="hold">
                                          <p:stCondLst>
                                            <p:cond delay="0"/>
                                          </p:stCondLst>
                                        </p:cTn>
                                        <p:tgtEl>
                                          <p:spTgt spid="167"/>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67"/>
                                        </p:tgtEl>
                                        <p:attrNameLst>
                                          <p:attrName>style.visibility</p:attrName>
                                        </p:attrNameLst>
                                      </p:cBhvr>
                                      <p:to>
                                        <p:strVal val="hidden"/>
                                      </p:to>
                                    </p:set>
                                  </p:childTnLst>
                                </p:cTn>
                              </p:par>
                              <p:par>
                                <p:cTn id="517" presetID="1" presetClass="entr" presetSubtype="0" fill="hold" grpId="0" nodeType="withEffect">
                                  <p:stCondLst>
                                    <p:cond delay="0"/>
                                  </p:stCondLst>
                                  <p:childTnLst>
                                    <p:set>
                                      <p:cBhvr>
                                        <p:cTn id="518" dur="1" fill="hold">
                                          <p:stCondLst>
                                            <p:cond delay="0"/>
                                          </p:stCondLst>
                                        </p:cTn>
                                        <p:tgtEl>
                                          <p:spTgt spid="166"/>
                                        </p:tgtEl>
                                        <p:attrNameLst>
                                          <p:attrName>style.visibility</p:attrName>
                                        </p:attrNameLst>
                                      </p:cBhvr>
                                      <p:to>
                                        <p:strVal val="visible"/>
                                      </p:to>
                                    </p:set>
                                  </p:childTnLst>
                                </p:cTn>
                              </p:par>
                            </p:childTnLst>
                          </p:cTn>
                        </p:par>
                      </p:childTnLst>
                    </p:cTn>
                  </p:par>
                  <p:par>
                    <p:cTn id="519" fill="hold">
                      <p:stCondLst>
                        <p:cond delay="indefinite"/>
                      </p:stCondLst>
                      <p:childTnLst>
                        <p:par>
                          <p:cTn id="520" fill="hold">
                            <p:stCondLst>
                              <p:cond delay="0"/>
                            </p:stCondLst>
                            <p:childTnLst>
                              <p:par>
                                <p:cTn id="521" presetID="1" presetClass="exit" presetSubtype="0" fill="hold" grpId="1" nodeType="clickEffect">
                                  <p:stCondLst>
                                    <p:cond delay="0"/>
                                  </p:stCondLst>
                                  <p:childTnLst>
                                    <p:set>
                                      <p:cBhvr>
                                        <p:cTn id="522" dur="1" fill="hold">
                                          <p:stCondLst>
                                            <p:cond delay="0"/>
                                          </p:stCondLst>
                                        </p:cTn>
                                        <p:tgtEl>
                                          <p:spTgt spid="166"/>
                                        </p:tgtEl>
                                        <p:attrNameLst>
                                          <p:attrName>style.visibility</p:attrName>
                                        </p:attrNameLst>
                                      </p:cBhvr>
                                      <p:to>
                                        <p:strVal val="hidden"/>
                                      </p:to>
                                    </p:set>
                                  </p:childTnLst>
                                </p:cTn>
                              </p:par>
                              <p:par>
                                <p:cTn id="523" presetID="1" presetClass="entr" presetSubtype="0" fill="hold" grpId="0" nodeType="withEffect">
                                  <p:stCondLst>
                                    <p:cond delay="0"/>
                                  </p:stCondLst>
                                  <p:childTnLst>
                                    <p:set>
                                      <p:cBhvr>
                                        <p:cTn id="524" dur="1" fill="hold">
                                          <p:stCondLst>
                                            <p:cond delay="0"/>
                                          </p:stCondLst>
                                        </p:cTn>
                                        <p:tgtEl>
                                          <p:spTgt spid="165"/>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65"/>
                                        </p:tgtEl>
                                        <p:attrNameLst>
                                          <p:attrName>style.visibility</p:attrName>
                                        </p:attrNameLst>
                                      </p:cBhvr>
                                      <p:to>
                                        <p:strVal val="hidden"/>
                                      </p:to>
                                    </p:set>
                                  </p:childTnLst>
                                </p:cTn>
                              </p:par>
                              <p:par>
                                <p:cTn id="529" presetID="1" presetClass="entr" presetSubtype="0" fill="hold" grpId="0" nodeType="withEffect">
                                  <p:stCondLst>
                                    <p:cond delay="0"/>
                                  </p:stCondLst>
                                  <p:childTnLst>
                                    <p:set>
                                      <p:cBhvr>
                                        <p:cTn id="530" dur="1" fill="hold">
                                          <p:stCondLst>
                                            <p:cond delay="0"/>
                                          </p:stCondLst>
                                        </p:cTn>
                                        <p:tgtEl>
                                          <p:spTgt spid="140"/>
                                        </p:tgtEl>
                                        <p:attrNameLst>
                                          <p:attrName>style.visibility</p:attrName>
                                        </p:attrNameLst>
                                      </p:cBhvr>
                                      <p:to>
                                        <p:strVal val="visible"/>
                                      </p:to>
                                    </p:set>
                                  </p:childTnLst>
                                </p:cTn>
                              </p:par>
                            </p:childTnLst>
                          </p:cTn>
                        </p:par>
                      </p:childTnLst>
                    </p:cTn>
                  </p:par>
                  <p:par>
                    <p:cTn id="531" fill="hold">
                      <p:stCondLst>
                        <p:cond delay="indefinite"/>
                      </p:stCondLst>
                      <p:childTnLst>
                        <p:par>
                          <p:cTn id="532" fill="hold">
                            <p:stCondLst>
                              <p:cond delay="0"/>
                            </p:stCondLst>
                            <p:childTnLst>
                              <p:par>
                                <p:cTn id="533" presetID="1" presetClass="exit" presetSubtype="0" fill="hold" grpId="1" nodeType="clickEffect">
                                  <p:stCondLst>
                                    <p:cond delay="0"/>
                                  </p:stCondLst>
                                  <p:childTnLst>
                                    <p:set>
                                      <p:cBhvr>
                                        <p:cTn id="534" dur="1" fill="hold">
                                          <p:stCondLst>
                                            <p:cond delay="0"/>
                                          </p:stCondLst>
                                        </p:cTn>
                                        <p:tgtEl>
                                          <p:spTgt spid="140"/>
                                        </p:tgtEl>
                                        <p:attrNameLst>
                                          <p:attrName>style.visibility</p:attrName>
                                        </p:attrNameLst>
                                      </p:cBhvr>
                                      <p:to>
                                        <p:strVal val="hidden"/>
                                      </p:to>
                                    </p:set>
                                  </p:childTnLst>
                                </p:cTn>
                              </p:par>
                              <p:par>
                                <p:cTn id="535" presetID="1" presetClass="entr" presetSubtype="0" fill="hold" grpId="0" nodeType="withEffect">
                                  <p:stCondLst>
                                    <p:cond delay="0"/>
                                  </p:stCondLst>
                                  <p:childTnLst>
                                    <p:set>
                                      <p:cBhvr>
                                        <p:cTn id="536" dur="1" fill="hold">
                                          <p:stCondLst>
                                            <p:cond delay="0"/>
                                          </p:stCondLst>
                                        </p:cTn>
                                        <p:tgtEl>
                                          <p:spTgt spid="144"/>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44"/>
                                        </p:tgtEl>
                                        <p:attrNameLst>
                                          <p:attrName>style.visibility</p:attrName>
                                        </p:attrNameLst>
                                      </p:cBhvr>
                                      <p:to>
                                        <p:strVal val="hidden"/>
                                      </p:to>
                                    </p:set>
                                  </p:childTnLst>
                                </p:cTn>
                              </p:par>
                              <p:par>
                                <p:cTn id="541" presetID="1" presetClass="entr" presetSubtype="0" fill="hold" grpId="0" nodeType="withEffect">
                                  <p:stCondLst>
                                    <p:cond delay="0"/>
                                  </p:stCondLst>
                                  <p:childTnLst>
                                    <p:set>
                                      <p:cBhvr>
                                        <p:cTn id="542" dur="1" fill="hold">
                                          <p:stCondLst>
                                            <p:cond delay="0"/>
                                          </p:stCondLst>
                                        </p:cTn>
                                        <p:tgtEl>
                                          <p:spTgt spid="147"/>
                                        </p:tgtEl>
                                        <p:attrNameLst>
                                          <p:attrName>style.visibility</p:attrName>
                                        </p:attrNameLst>
                                      </p:cBhvr>
                                      <p:to>
                                        <p:strVal val="visible"/>
                                      </p:to>
                                    </p:set>
                                  </p:childTnLst>
                                </p:cTn>
                              </p:par>
                            </p:childTnLst>
                          </p:cTn>
                        </p:par>
                      </p:childTnLst>
                    </p:cTn>
                  </p:par>
                  <p:par>
                    <p:cTn id="543" fill="hold">
                      <p:stCondLst>
                        <p:cond delay="indefinite"/>
                      </p:stCondLst>
                      <p:childTnLst>
                        <p:par>
                          <p:cTn id="544" fill="hold">
                            <p:stCondLst>
                              <p:cond delay="0"/>
                            </p:stCondLst>
                            <p:childTnLst>
                              <p:par>
                                <p:cTn id="545" presetID="1" presetClass="exit" presetSubtype="0" fill="hold" grpId="1" nodeType="clickEffect">
                                  <p:stCondLst>
                                    <p:cond delay="0"/>
                                  </p:stCondLst>
                                  <p:childTnLst>
                                    <p:set>
                                      <p:cBhvr>
                                        <p:cTn id="546" dur="1" fill="hold">
                                          <p:stCondLst>
                                            <p:cond delay="0"/>
                                          </p:stCondLst>
                                        </p:cTn>
                                        <p:tgtEl>
                                          <p:spTgt spid="147"/>
                                        </p:tgtEl>
                                        <p:attrNameLst>
                                          <p:attrName>style.visibility</p:attrName>
                                        </p:attrNameLst>
                                      </p:cBhvr>
                                      <p:to>
                                        <p:strVal val="hidden"/>
                                      </p:to>
                                    </p:set>
                                  </p:childTnLst>
                                </p:cTn>
                              </p:par>
                              <p:par>
                                <p:cTn id="547" presetID="1" presetClass="entr" presetSubtype="0" fill="hold" grpId="0" nodeType="withEffect">
                                  <p:stCondLst>
                                    <p:cond delay="0"/>
                                  </p:stCondLst>
                                  <p:childTnLst>
                                    <p:set>
                                      <p:cBhvr>
                                        <p:cTn id="548" dur="1" fill="hold">
                                          <p:stCondLst>
                                            <p:cond delay="0"/>
                                          </p:stCondLst>
                                        </p:cTn>
                                        <p:tgtEl>
                                          <p:spTgt spid="148"/>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48"/>
                                        </p:tgtEl>
                                        <p:attrNameLst>
                                          <p:attrName>style.visibility</p:attrName>
                                        </p:attrNameLst>
                                      </p:cBhvr>
                                      <p:to>
                                        <p:strVal val="hidden"/>
                                      </p:to>
                                    </p:set>
                                  </p:childTnLst>
                                </p:cTn>
                              </p:par>
                              <p:par>
                                <p:cTn id="553" presetID="1" presetClass="entr" presetSubtype="0" fill="hold" grpId="0" nodeType="withEffect">
                                  <p:stCondLst>
                                    <p:cond delay="0"/>
                                  </p:stCondLst>
                                  <p:childTnLst>
                                    <p:set>
                                      <p:cBhvr>
                                        <p:cTn id="554" dur="1" fill="hold">
                                          <p:stCondLst>
                                            <p:cond delay="0"/>
                                          </p:stCondLst>
                                        </p:cTn>
                                        <p:tgtEl>
                                          <p:spTgt spid="149"/>
                                        </p:tgtEl>
                                        <p:attrNameLst>
                                          <p:attrName>style.visibility</p:attrName>
                                        </p:attrNameLst>
                                      </p:cBhvr>
                                      <p:to>
                                        <p:strVal val="visible"/>
                                      </p:to>
                                    </p:set>
                                  </p:childTnLst>
                                </p:cTn>
                              </p:par>
                            </p:childTnLst>
                          </p:cTn>
                        </p:par>
                      </p:childTnLst>
                    </p:cTn>
                  </p:par>
                  <p:par>
                    <p:cTn id="555" fill="hold">
                      <p:stCondLst>
                        <p:cond delay="indefinite"/>
                      </p:stCondLst>
                      <p:childTnLst>
                        <p:par>
                          <p:cTn id="556" fill="hold">
                            <p:stCondLst>
                              <p:cond delay="0"/>
                            </p:stCondLst>
                            <p:childTnLst>
                              <p:par>
                                <p:cTn id="557" presetID="1" presetClass="exit" presetSubtype="0" fill="hold" grpId="1" nodeType="clickEffect">
                                  <p:stCondLst>
                                    <p:cond delay="0"/>
                                  </p:stCondLst>
                                  <p:childTnLst>
                                    <p:set>
                                      <p:cBhvr>
                                        <p:cTn id="558" dur="1" fill="hold">
                                          <p:stCondLst>
                                            <p:cond delay="0"/>
                                          </p:stCondLst>
                                        </p:cTn>
                                        <p:tgtEl>
                                          <p:spTgt spid="149"/>
                                        </p:tgtEl>
                                        <p:attrNameLst>
                                          <p:attrName>style.visibility</p:attrName>
                                        </p:attrNameLst>
                                      </p:cBhvr>
                                      <p:to>
                                        <p:strVal val="hidden"/>
                                      </p:to>
                                    </p:set>
                                  </p:childTnLst>
                                </p:cTn>
                              </p:par>
                              <p:par>
                                <p:cTn id="559" presetID="1" presetClass="entr" presetSubtype="0" fill="hold" grpId="0" nodeType="withEffect">
                                  <p:stCondLst>
                                    <p:cond delay="0"/>
                                  </p:stCondLst>
                                  <p:childTnLst>
                                    <p:set>
                                      <p:cBhvr>
                                        <p:cTn id="560" dur="1" fill="hold">
                                          <p:stCondLst>
                                            <p:cond delay="0"/>
                                          </p:stCondLst>
                                        </p:cTn>
                                        <p:tgtEl>
                                          <p:spTgt spid="145"/>
                                        </p:tgtEl>
                                        <p:attrNameLst>
                                          <p:attrName>style.visibility</p:attrName>
                                        </p:attrNameLst>
                                      </p:cBhvr>
                                      <p:to>
                                        <p:strVal val="visible"/>
                                      </p:to>
                                    </p:set>
                                  </p:childTnLst>
                                </p:cTn>
                              </p:par>
                            </p:childTnLst>
                          </p:cTn>
                        </p:par>
                      </p:childTnLst>
                    </p:cTn>
                  </p:par>
                  <p:par>
                    <p:cTn id="561" fill="hold">
                      <p:stCondLst>
                        <p:cond delay="indefinite"/>
                      </p:stCondLst>
                      <p:childTnLst>
                        <p:par>
                          <p:cTn id="562" fill="hold">
                            <p:stCondLst>
                              <p:cond delay="0"/>
                            </p:stCondLst>
                            <p:childTnLst>
                              <p:par>
                                <p:cTn id="563" presetID="1" presetClass="exit" presetSubtype="0" fill="hold" grpId="1" nodeType="clickEffect">
                                  <p:stCondLst>
                                    <p:cond delay="0"/>
                                  </p:stCondLst>
                                  <p:childTnLst>
                                    <p:set>
                                      <p:cBhvr>
                                        <p:cTn id="564" dur="1" fill="hold">
                                          <p:stCondLst>
                                            <p:cond delay="0"/>
                                          </p:stCondLst>
                                        </p:cTn>
                                        <p:tgtEl>
                                          <p:spTgt spid="145"/>
                                        </p:tgtEl>
                                        <p:attrNameLst>
                                          <p:attrName>style.visibility</p:attrName>
                                        </p:attrNameLst>
                                      </p:cBhvr>
                                      <p:to>
                                        <p:strVal val="hidden"/>
                                      </p:to>
                                    </p:set>
                                  </p:childTnLst>
                                </p:cTn>
                              </p:par>
                              <p:par>
                                <p:cTn id="565" presetID="1" presetClass="entr" presetSubtype="0" fill="hold" grpId="0" nodeType="withEffect">
                                  <p:stCondLst>
                                    <p:cond delay="0"/>
                                  </p:stCondLst>
                                  <p:childTnLst>
                                    <p:set>
                                      <p:cBhvr>
                                        <p:cTn id="566" dur="1" fill="hold">
                                          <p:stCondLst>
                                            <p:cond delay="0"/>
                                          </p:stCondLst>
                                        </p:cTn>
                                        <p:tgtEl>
                                          <p:spTgt spid="146"/>
                                        </p:tgtEl>
                                        <p:attrNameLst>
                                          <p:attrName>style.visibility</p:attrName>
                                        </p:attrNameLst>
                                      </p:cBhvr>
                                      <p:to>
                                        <p:strVal val="visible"/>
                                      </p:to>
                                    </p:set>
                                  </p:childTnLst>
                                </p:cTn>
                              </p:par>
                            </p:childTnLst>
                          </p:cTn>
                        </p:par>
                      </p:childTnLst>
                    </p:cTn>
                  </p:par>
                  <p:par>
                    <p:cTn id="567" fill="hold">
                      <p:stCondLst>
                        <p:cond delay="indefinite"/>
                      </p:stCondLst>
                      <p:childTnLst>
                        <p:par>
                          <p:cTn id="568" fill="hold">
                            <p:stCondLst>
                              <p:cond delay="0"/>
                            </p:stCondLst>
                            <p:childTnLst>
                              <p:par>
                                <p:cTn id="569" presetID="1" presetClass="exit" presetSubtype="0" fill="hold" grpId="1" nodeType="clickEffect">
                                  <p:stCondLst>
                                    <p:cond delay="0"/>
                                  </p:stCondLst>
                                  <p:childTnLst>
                                    <p:set>
                                      <p:cBhvr>
                                        <p:cTn id="570" dur="1" fill="hold">
                                          <p:stCondLst>
                                            <p:cond delay="0"/>
                                          </p:stCondLst>
                                        </p:cTn>
                                        <p:tgtEl>
                                          <p:spTgt spid="146"/>
                                        </p:tgtEl>
                                        <p:attrNameLst>
                                          <p:attrName>style.visibility</p:attrName>
                                        </p:attrNameLst>
                                      </p:cBhvr>
                                      <p:to>
                                        <p:strVal val="hidden"/>
                                      </p:to>
                                    </p:set>
                                  </p:childTnLst>
                                </p:cTn>
                              </p:par>
                              <p:par>
                                <p:cTn id="571" presetID="1" presetClass="entr" presetSubtype="0" fill="hold" grpId="0" nodeType="withEffect">
                                  <p:stCondLst>
                                    <p:cond delay="0"/>
                                  </p:stCondLst>
                                  <p:childTnLst>
                                    <p:set>
                                      <p:cBhvr>
                                        <p:cTn id="572" dur="1" fill="hold">
                                          <p:stCondLst>
                                            <p:cond delay="0"/>
                                          </p:stCondLst>
                                        </p:cTn>
                                        <p:tgtEl>
                                          <p:spTgt spid="150"/>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50"/>
                                        </p:tgtEl>
                                        <p:attrNameLst>
                                          <p:attrName>style.visibility</p:attrName>
                                        </p:attrNameLst>
                                      </p:cBhvr>
                                      <p:to>
                                        <p:strVal val="hidden"/>
                                      </p:to>
                                    </p:set>
                                  </p:childTnLst>
                                </p:cTn>
                              </p:par>
                              <p:par>
                                <p:cTn id="577" presetID="1" presetClass="entr" presetSubtype="0" fill="hold" grpId="0" nodeType="withEffect">
                                  <p:stCondLst>
                                    <p:cond delay="0"/>
                                  </p:stCondLst>
                                  <p:childTnLst>
                                    <p:set>
                                      <p:cBhvr>
                                        <p:cTn id="578" dur="1" fill="hold">
                                          <p:stCondLst>
                                            <p:cond delay="0"/>
                                          </p:stCondLst>
                                        </p:cTn>
                                        <p:tgtEl>
                                          <p:spTgt spid="151"/>
                                        </p:tgtEl>
                                        <p:attrNameLst>
                                          <p:attrName>style.visibility</p:attrName>
                                        </p:attrNameLst>
                                      </p:cBhvr>
                                      <p:to>
                                        <p:strVal val="visible"/>
                                      </p:to>
                                    </p:set>
                                  </p:childTnLst>
                                </p:cTn>
                              </p:par>
                            </p:childTnLst>
                          </p:cTn>
                        </p:par>
                      </p:childTnLst>
                    </p:cTn>
                  </p:par>
                  <p:par>
                    <p:cTn id="579" fill="hold">
                      <p:stCondLst>
                        <p:cond delay="indefinite"/>
                      </p:stCondLst>
                      <p:childTnLst>
                        <p:par>
                          <p:cTn id="580" fill="hold">
                            <p:stCondLst>
                              <p:cond delay="0"/>
                            </p:stCondLst>
                            <p:childTnLst>
                              <p:par>
                                <p:cTn id="581" presetID="1" presetClass="exit" presetSubtype="0" fill="hold" grpId="1" nodeType="clickEffect">
                                  <p:stCondLst>
                                    <p:cond delay="0"/>
                                  </p:stCondLst>
                                  <p:childTnLst>
                                    <p:set>
                                      <p:cBhvr>
                                        <p:cTn id="582" dur="1" fill="hold">
                                          <p:stCondLst>
                                            <p:cond delay="0"/>
                                          </p:stCondLst>
                                        </p:cTn>
                                        <p:tgtEl>
                                          <p:spTgt spid="151"/>
                                        </p:tgtEl>
                                        <p:attrNameLst>
                                          <p:attrName>style.visibility</p:attrName>
                                        </p:attrNameLst>
                                      </p:cBhvr>
                                      <p:to>
                                        <p:strVal val="hidden"/>
                                      </p:to>
                                    </p:set>
                                  </p:childTnLst>
                                </p:cTn>
                              </p:par>
                              <p:par>
                                <p:cTn id="583" presetID="1" presetClass="entr" presetSubtype="0" fill="hold" grpId="0" nodeType="withEffect">
                                  <p:stCondLst>
                                    <p:cond delay="0"/>
                                  </p:stCondLst>
                                  <p:childTnLst>
                                    <p:set>
                                      <p:cBhvr>
                                        <p:cTn id="584" dur="1" fill="hold">
                                          <p:stCondLst>
                                            <p:cond delay="0"/>
                                          </p:stCondLst>
                                        </p:cTn>
                                        <p:tgtEl>
                                          <p:spTgt spid="152"/>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52"/>
                                        </p:tgtEl>
                                        <p:attrNameLst>
                                          <p:attrName>style.visibility</p:attrName>
                                        </p:attrNameLst>
                                      </p:cBhvr>
                                      <p:to>
                                        <p:strVal val="hidden"/>
                                      </p:to>
                                    </p:set>
                                  </p:childTnLst>
                                </p:cTn>
                              </p:par>
                              <p:par>
                                <p:cTn id="589" presetID="1" presetClass="entr" presetSubtype="0" fill="hold" grpId="0" nodeType="withEffect">
                                  <p:stCondLst>
                                    <p:cond delay="0"/>
                                  </p:stCondLst>
                                  <p:childTnLst>
                                    <p:set>
                                      <p:cBhvr>
                                        <p:cTn id="590" dur="1" fill="hold">
                                          <p:stCondLst>
                                            <p:cond delay="0"/>
                                          </p:stCondLst>
                                        </p:cTn>
                                        <p:tgtEl>
                                          <p:spTgt spid="153"/>
                                        </p:tgtEl>
                                        <p:attrNameLst>
                                          <p:attrName>style.visibility</p:attrName>
                                        </p:attrNameLst>
                                      </p:cBhvr>
                                      <p:to>
                                        <p:strVal val="visible"/>
                                      </p:to>
                                    </p:set>
                                  </p:childTnLst>
                                </p:cTn>
                              </p:par>
                            </p:childTnLst>
                          </p:cTn>
                        </p:par>
                      </p:childTnLst>
                    </p:cTn>
                  </p:par>
                  <p:par>
                    <p:cTn id="591" fill="hold">
                      <p:stCondLst>
                        <p:cond delay="indefinite"/>
                      </p:stCondLst>
                      <p:childTnLst>
                        <p:par>
                          <p:cTn id="592" fill="hold">
                            <p:stCondLst>
                              <p:cond delay="0"/>
                            </p:stCondLst>
                            <p:childTnLst>
                              <p:par>
                                <p:cTn id="593" presetID="1" presetClass="exit" presetSubtype="0" fill="hold" grpId="1" nodeType="clickEffect">
                                  <p:stCondLst>
                                    <p:cond delay="0"/>
                                  </p:stCondLst>
                                  <p:childTnLst>
                                    <p:set>
                                      <p:cBhvr>
                                        <p:cTn id="594" dur="1" fill="hold">
                                          <p:stCondLst>
                                            <p:cond delay="0"/>
                                          </p:stCondLst>
                                        </p:cTn>
                                        <p:tgtEl>
                                          <p:spTgt spid="153"/>
                                        </p:tgtEl>
                                        <p:attrNameLst>
                                          <p:attrName>style.visibility</p:attrName>
                                        </p:attrNameLst>
                                      </p:cBhvr>
                                      <p:to>
                                        <p:strVal val="hidden"/>
                                      </p:to>
                                    </p:set>
                                  </p:childTnLst>
                                </p:cTn>
                              </p:par>
                              <p:par>
                                <p:cTn id="595" presetID="1" presetClass="entr" presetSubtype="0" fill="hold" grpId="0" nodeType="withEffect">
                                  <p:stCondLst>
                                    <p:cond delay="0"/>
                                  </p:stCondLst>
                                  <p:childTnLst>
                                    <p:set>
                                      <p:cBhvr>
                                        <p:cTn id="596" dur="1" fill="hold">
                                          <p:stCondLst>
                                            <p:cond delay="0"/>
                                          </p:stCondLst>
                                        </p:cTn>
                                        <p:tgtEl>
                                          <p:spTgt spid="154"/>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54"/>
                                        </p:tgtEl>
                                        <p:attrNameLst>
                                          <p:attrName>style.visibility</p:attrName>
                                        </p:attrNameLst>
                                      </p:cBhvr>
                                      <p:to>
                                        <p:strVal val="hidden"/>
                                      </p:to>
                                    </p:set>
                                  </p:childTnLst>
                                </p:cTn>
                              </p:par>
                              <p:par>
                                <p:cTn id="601" presetID="1" presetClass="entr" presetSubtype="0" fill="hold" grpId="0" nodeType="withEffect">
                                  <p:stCondLst>
                                    <p:cond delay="0"/>
                                  </p:stCondLst>
                                  <p:childTnLst>
                                    <p:set>
                                      <p:cBhvr>
                                        <p:cTn id="602" dur="1" fill="hold">
                                          <p:stCondLst>
                                            <p:cond delay="0"/>
                                          </p:stCondLst>
                                        </p:cTn>
                                        <p:tgtEl>
                                          <p:spTgt spid="170"/>
                                        </p:tgtEl>
                                        <p:attrNameLst>
                                          <p:attrName>style.visibility</p:attrName>
                                        </p:attrNameLst>
                                      </p:cBhvr>
                                      <p:to>
                                        <p:strVal val="visible"/>
                                      </p:to>
                                    </p:set>
                                  </p:childTnLst>
                                </p:cTn>
                              </p:par>
                            </p:childTnLst>
                          </p:cTn>
                        </p:par>
                      </p:childTnLst>
                    </p:cTn>
                  </p:par>
                  <p:par>
                    <p:cTn id="603" fill="hold">
                      <p:stCondLst>
                        <p:cond delay="indefinite"/>
                      </p:stCondLst>
                      <p:childTnLst>
                        <p:par>
                          <p:cTn id="604" fill="hold">
                            <p:stCondLst>
                              <p:cond delay="0"/>
                            </p:stCondLst>
                            <p:childTnLst>
                              <p:par>
                                <p:cTn id="605" presetID="1" presetClass="exit" presetSubtype="0" fill="hold" grpId="1" nodeType="clickEffect">
                                  <p:stCondLst>
                                    <p:cond delay="0"/>
                                  </p:stCondLst>
                                  <p:childTnLst>
                                    <p:set>
                                      <p:cBhvr>
                                        <p:cTn id="606" dur="1" fill="hold">
                                          <p:stCondLst>
                                            <p:cond delay="0"/>
                                          </p:stCondLst>
                                        </p:cTn>
                                        <p:tgtEl>
                                          <p:spTgt spid="170"/>
                                        </p:tgtEl>
                                        <p:attrNameLst>
                                          <p:attrName>style.visibility</p:attrName>
                                        </p:attrNameLst>
                                      </p:cBhvr>
                                      <p:to>
                                        <p:strVal val="hidden"/>
                                      </p:to>
                                    </p:set>
                                  </p:childTnLst>
                                </p:cTn>
                              </p:par>
                              <p:par>
                                <p:cTn id="607" presetID="1" presetClass="entr" presetSubtype="0" fill="hold" grpId="0" nodeType="withEffect">
                                  <p:stCondLst>
                                    <p:cond delay="0"/>
                                  </p:stCondLst>
                                  <p:childTnLst>
                                    <p:set>
                                      <p:cBhvr>
                                        <p:cTn id="608" dur="1" fill="hold">
                                          <p:stCondLst>
                                            <p:cond delay="0"/>
                                          </p:stCondLst>
                                        </p:cTn>
                                        <p:tgtEl>
                                          <p:spTgt spid="171"/>
                                        </p:tgtEl>
                                        <p:attrNameLst>
                                          <p:attrName>style.visibility</p:attrName>
                                        </p:attrNameLst>
                                      </p:cBhvr>
                                      <p:to>
                                        <p:strVal val="visible"/>
                                      </p:to>
                                    </p:set>
                                  </p:childTnLst>
                                </p:cTn>
                              </p:par>
                            </p:childTnLst>
                          </p:cTn>
                        </p:par>
                      </p:childTnLst>
                    </p:cTn>
                  </p:par>
                  <p:par>
                    <p:cTn id="609" fill="hold">
                      <p:stCondLst>
                        <p:cond delay="indefinite"/>
                      </p:stCondLst>
                      <p:childTnLst>
                        <p:par>
                          <p:cTn id="610" fill="hold">
                            <p:stCondLst>
                              <p:cond delay="0"/>
                            </p:stCondLst>
                            <p:childTnLst>
                              <p:par>
                                <p:cTn id="611" presetID="1" presetClass="exit" presetSubtype="0" fill="hold" grpId="1" nodeType="clickEffect">
                                  <p:stCondLst>
                                    <p:cond delay="0"/>
                                  </p:stCondLst>
                                  <p:childTnLst>
                                    <p:set>
                                      <p:cBhvr>
                                        <p:cTn id="612" dur="1" fill="hold">
                                          <p:stCondLst>
                                            <p:cond delay="0"/>
                                          </p:stCondLst>
                                        </p:cTn>
                                        <p:tgtEl>
                                          <p:spTgt spid="171"/>
                                        </p:tgtEl>
                                        <p:attrNameLst>
                                          <p:attrName>style.visibility</p:attrName>
                                        </p:attrNameLst>
                                      </p:cBhvr>
                                      <p:to>
                                        <p:strVal val="hidden"/>
                                      </p:to>
                                    </p:set>
                                  </p:childTnLst>
                                </p:cTn>
                              </p:par>
                              <p:par>
                                <p:cTn id="613" presetID="1" presetClass="entr" presetSubtype="0" fill="hold" grpId="0" nodeType="withEffect">
                                  <p:stCondLst>
                                    <p:cond delay="0"/>
                                  </p:stCondLst>
                                  <p:childTnLst>
                                    <p:set>
                                      <p:cBhvr>
                                        <p:cTn id="614" dur="1" fill="hold">
                                          <p:stCondLst>
                                            <p:cond delay="0"/>
                                          </p:stCondLst>
                                        </p:cTn>
                                        <p:tgtEl>
                                          <p:spTgt spid="172"/>
                                        </p:tgtEl>
                                        <p:attrNameLst>
                                          <p:attrName>style.visibility</p:attrName>
                                        </p:attrNameLst>
                                      </p:cBhvr>
                                      <p:to>
                                        <p:strVal val="visible"/>
                                      </p:to>
                                    </p:set>
                                  </p:childTnLst>
                                </p:cTn>
                              </p:par>
                            </p:childTnLst>
                          </p:cTn>
                        </p:par>
                      </p:childTnLst>
                    </p:cTn>
                  </p:par>
                  <p:par>
                    <p:cTn id="615" fill="hold">
                      <p:stCondLst>
                        <p:cond delay="indefinite"/>
                      </p:stCondLst>
                      <p:childTnLst>
                        <p:par>
                          <p:cTn id="616" fill="hold">
                            <p:stCondLst>
                              <p:cond delay="0"/>
                            </p:stCondLst>
                            <p:childTnLst>
                              <p:par>
                                <p:cTn id="617" presetID="1" presetClass="exit" presetSubtype="0" fill="hold" grpId="1" nodeType="clickEffect">
                                  <p:stCondLst>
                                    <p:cond delay="0"/>
                                  </p:stCondLst>
                                  <p:childTnLst>
                                    <p:set>
                                      <p:cBhvr>
                                        <p:cTn id="618" dur="1" fill="hold">
                                          <p:stCondLst>
                                            <p:cond delay="0"/>
                                          </p:stCondLst>
                                        </p:cTn>
                                        <p:tgtEl>
                                          <p:spTgt spid="172"/>
                                        </p:tgtEl>
                                        <p:attrNameLst>
                                          <p:attrName>style.visibility</p:attrName>
                                        </p:attrNameLst>
                                      </p:cBhvr>
                                      <p:to>
                                        <p:strVal val="hidden"/>
                                      </p:to>
                                    </p:set>
                                  </p:childTnLst>
                                </p:cTn>
                              </p:par>
                            </p:childTnLst>
                          </p:cTn>
                        </p:par>
                      </p:childTnLst>
                    </p:cTn>
                  </p:par>
                  <p:par>
                    <p:cTn id="619" fill="hold">
                      <p:stCondLst>
                        <p:cond delay="indefinite"/>
                      </p:stCondLst>
                      <p:childTnLst>
                        <p:par>
                          <p:cTn id="620" fill="hold">
                            <p:stCondLst>
                              <p:cond delay="0"/>
                            </p:stCondLst>
                            <p:childTnLst>
                              <p:par>
                                <p:cTn id="621" presetID="1" presetClass="entr" presetSubtype="0" fill="hold" grpId="0" nodeType="clickEffect">
                                  <p:stCondLst>
                                    <p:cond delay="0"/>
                                  </p:stCondLst>
                                  <p:childTnLst>
                                    <p:set>
                                      <p:cBhvr>
                                        <p:cTn id="622" dur="1" fill="hold">
                                          <p:stCondLst>
                                            <p:cond delay="0"/>
                                          </p:stCondLst>
                                        </p:cTn>
                                        <p:tgtEl>
                                          <p:spTgt spid="173"/>
                                        </p:tgtEl>
                                        <p:attrNameLst>
                                          <p:attrName>style.visibility</p:attrName>
                                        </p:attrNameLst>
                                      </p:cBhvr>
                                      <p:to>
                                        <p:strVal val="visible"/>
                                      </p:to>
                                    </p:set>
                                  </p:childTnLst>
                                </p:cTn>
                              </p:par>
                            </p:childTnLst>
                          </p:cTn>
                        </p:par>
                      </p:childTnLst>
                    </p:cTn>
                  </p:par>
                  <p:par>
                    <p:cTn id="623" fill="hold">
                      <p:stCondLst>
                        <p:cond delay="indefinite"/>
                      </p:stCondLst>
                      <p:childTnLst>
                        <p:par>
                          <p:cTn id="624" fill="hold">
                            <p:stCondLst>
                              <p:cond delay="0"/>
                            </p:stCondLst>
                            <p:childTnLst>
                              <p:par>
                                <p:cTn id="625" presetID="1" presetClass="exit" presetSubtype="0" fill="hold" grpId="1" nodeType="clickEffect">
                                  <p:stCondLst>
                                    <p:cond delay="0"/>
                                  </p:stCondLst>
                                  <p:childTnLst>
                                    <p:set>
                                      <p:cBhvr>
                                        <p:cTn id="62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27" restart="whenNotActive" fill="hold" evtFilter="cancelBubble" nodeType="interactiveSeq">
                <p:stCondLst>
                  <p:cond evt="onClick" delay="0">
                    <p:tgtEl>
                      <p:spTgt spid="69"/>
                    </p:tgtEl>
                  </p:cond>
                </p:stCondLst>
                <p:endSync evt="end" delay="0">
                  <p:rtn val="all"/>
                </p:endSync>
                <p:childTnLst>
                  <p:par>
                    <p:cTn id="628" fill="hold">
                      <p:stCondLst>
                        <p:cond delay="0"/>
                      </p:stCondLst>
                      <p:childTnLst>
                        <p:par>
                          <p:cTn id="629" fill="hold">
                            <p:stCondLst>
                              <p:cond delay="0"/>
                            </p:stCondLst>
                            <p:childTnLst>
                              <p:par>
                                <p:cTn id="630" presetID="10" presetClass="entr" presetSubtype="0" fill="hold" nodeType="clickEffect">
                                  <p:stCondLst>
                                    <p:cond delay="0"/>
                                  </p:stCondLst>
                                  <p:childTnLst>
                                    <p:set>
                                      <p:cBhvr>
                                        <p:cTn id="631" dur="1" fill="hold">
                                          <p:stCondLst>
                                            <p:cond delay="0"/>
                                          </p:stCondLst>
                                        </p:cTn>
                                        <p:tgtEl>
                                          <p:spTgt spid="71"/>
                                        </p:tgtEl>
                                        <p:attrNameLst>
                                          <p:attrName>style.visibility</p:attrName>
                                        </p:attrNameLst>
                                      </p:cBhvr>
                                      <p:to>
                                        <p:strVal val="visible"/>
                                      </p:to>
                                    </p:set>
                                    <p:animEffect transition="in" filter="fade">
                                      <p:cBhvr>
                                        <p:cTn id="632" dur="500"/>
                                        <p:tgtEl>
                                          <p:spTgt spid="71"/>
                                        </p:tgtEl>
                                      </p:cBhvr>
                                    </p:animEffect>
                                  </p:childTnLst>
                                </p:cTn>
                              </p:par>
                            </p:childTnLst>
                          </p:cTn>
                        </p:par>
                      </p:childTnLst>
                    </p:cTn>
                  </p:par>
                </p:childTnLst>
              </p:cTn>
              <p:nextCondLst>
                <p:cond evt="onClick" delay="0">
                  <p:tgtEl>
                    <p:spTgt spid="69"/>
                  </p:tgtEl>
                </p:cond>
              </p:nextCondLst>
            </p:seq>
            <p:seq concurrent="1" nextAc="seek">
              <p:cTn id="633" restart="whenNotActive" fill="hold" evtFilter="cancelBubble" nodeType="interactiveSeq">
                <p:stCondLst>
                  <p:cond evt="onClick" delay="0">
                    <p:tgtEl>
                      <p:spTgt spid="71"/>
                    </p:tgtEl>
                  </p:cond>
                </p:stCondLst>
                <p:endSync evt="end" delay="0">
                  <p:rtn val="all"/>
                </p:endSync>
                <p:childTnLst>
                  <p:par>
                    <p:cTn id="634" fill="hold">
                      <p:stCondLst>
                        <p:cond delay="0"/>
                      </p:stCondLst>
                      <p:childTnLst>
                        <p:par>
                          <p:cTn id="635" fill="hold">
                            <p:stCondLst>
                              <p:cond delay="0"/>
                            </p:stCondLst>
                            <p:childTnLst>
                              <p:par>
                                <p:cTn id="636" presetID="10" presetClass="exit" presetSubtype="0" fill="hold" nodeType="clickEffect">
                                  <p:stCondLst>
                                    <p:cond delay="0"/>
                                  </p:stCondLst>
                                  <p:childTnLst>
                                    <p:animEffect transition="out" filter="fade">
                                      <p:cBhvr>
                                        <p:cTn id="637" dur="500"/>
                                        <p:tgtEl>
                                          <p:spTgt spid="71"/>
                                        </p:tgtEl>
                                      </p:cBhvr>
                                    </p:animEffect>
                                    <p:set>
                                      <p:cBhvr>
                                        <p:cTn id="63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39" restart="whenNotActive" fill="hold" evtFilter="cancelBubble" nodeType="interactiveSeq">
                <p:stCondLst>
                  <p:cond evt="onClick" delay="0">
                    <p:tgtEl>
                      <p:spTgt spid="70"/>
                    </p:tgtEl>
                  </p:cond>
                </p:stCondLst>
                <p:endSync evt="end" delay="0">
                  <p:rtn val="all"/>
                </p:endSync>
                <p:childTnLst>
                  <p:par>
                    <p:cTn id="640" fill="hold">
                      <p:stCondLst>
                        <p:cond delay="0"/>
                      </p:stCondLst>
                      <p:childTnLst>
                        <p:par>
                          <p:cTn id="641" fill="hold">
                            <p:stCondLst>
                              <p:cond delay="0"/>
                            </p:stCondLst>
                            <p:childTnLst>
                              <p:par>
                                <p:cTn id="642" presetID="10" presetClass="entr" presetSubtype="0" fill="hold" nodeType="clickEffect">
                                  <p:stCondLst>
                                    <p:cond delay="0"/>
                                  </p:stCondLst>
                                  <p:childTnLst>
                                    <p:set>
                                      <p:cBhvr>
                                        <p:cTn id="643" dur="1" fill="hold">
                                          <p:stCondLst>
                                            <p:cond delay="0"/>
                                          </p:stCondLst>
                                        </p:cTn>
                                        <p:tgtEl>
                                          <p:spTgt spid="72"/>
                                        </p:tgtEl>
                                        <p:attrNameLst>
                                          <p:attrName>style.visibility</p:attrName>
                                        </p:attrNameLst>
                                      </p:cBhvr>
                                      <p:to>
                                        <p:strVal val="visible"/>
                                      </p:to>
                                    </p:set>
                                    <p:animEffect transition="in" filter="fade">
                                      <p:cBhvr>
                                        <p:cTn id="644" dur="500"/>
                                        <p:tgtEl>
                                          <p:spTgt spid="72"/>
                                        </p:tgtEl>
                                      </p:cBhvr>
                                    </p:animEffect>
                                  </p:childTnLst>
                                </p:cTn>
                              </p:par>
                            </p:childTnLst>
                          </p:cTn>
                        </p:par>
                      </p:childTnLst>
                    </p:cTn>
                  </p:par>
                </p:childTnLst>
              </p:cTn>
              <p:nextCondLst>
                <p:cond evt="onClick" delay="0">
                  <p:tgtEl>
                    <p:spTgt spid="70"/>
                  </p:tgtEl>
                </p:cond>
              </p:nextCondLst>
            </p:seq>
            <p:seq concurrent="1" nextAc="seek">
              <p:cTn id="645" restart="whenNotActive" fill="hold" evtFilter="cancelBubble" nodeType="interactiveSeq">
                <p:stCondLst>
                  <p:cond evt="onClick" delay="0">
                    <p:tgtEl>
                      <p:spTgt spid="72"/>
                    </p:tgtEl>
                  </p:cond>
                </p:stCondLst>
                <p:endSync evt="end" delay="0">
                  <p:rtn val="all"/>
                </p:endSync>
                <p:childTnLst>
                  <p:par>
                    <p:cTn id="646" fill="hold">
                      <p:stCondLst>
                        <p:cond delay="0"/>
                      </p:stCondLst>
                      <p:childTnLst>
                        <p:par>
                          <p:cTn id="647" fill="hold">
                            <p:stCondLst>
                              <p:cond delay="0"/>
                            </p:stCondLst>
                            <p:childTnLst>
                              <p:par>
                                <p:cTn id="648" presetID="10" presetClass="exit" presetSubtype="0" fill="hold" nodeType="clickEffect">
                                  <p:stCondLst>
                                    <p:cond delay="0"/>
                                  </p:stCondLst>
                                  <p:childTnLst>
                                    <p:animEffect transition="out" filter="fade">
                                      <p:cBhvr>
                                        <p:cTn id="649" dur="500"/>
                                        <p:tgtEl>
                                          <p:spTgt spid="72"/>
                                        </p:tgtEl>
                                      </p:cBhvr>
                                    </p:animEffect>
                                    <p:set>
                                      <p:cBhvr>
                                        <p:cTn id="65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253855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1802" end="1739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51" name="شكل حر: شكل 50">
            <a:extLst>
              <a:ext uri="{FF2B5EF4-FFF2-40B4-BE49-F238E27FC236}">
                <a16:creationId xmlns:a16="http://schemas.microsoft.com/office/drawing/2014/main" id="{5517DF1D-B6E3-4C9F-A4AC-687DFC7CD285}"/>
              </a:ext>
            </a:extLst>
          </p:cNvPr>
          <p:cNvSpPr/>
          <p:nvPr/>
        </p:nvSpPr>
        <p:spPr>
          <a:xfrm flipH="1">
            <a:off x="12421704" y="974707"/>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 خَ ذَ</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7143EAAD-2001-457B-8C5E-B3DE858591CD}"/>
              </a:ext>
            </a:extLst>
          </p:cNvPr>
          <p:cNvSpPr/>
          <p:nvPr/>
        </p:nvSpPr>
        <p:spPr>
          <a:xfrm flipH="1">
            <a:off x="12421704" y="1237240"/>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زَعَ مَ</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6646F475-67F3-4F00-B21B-C789EC5A9286}"/>
              </a:ext>
            </a:extLst>
          </p:cNvPr>
          <p:cNvSpPr/>
          <p:nvPr/>
        </p:nvSpPr>
        <p:spPr>
          <a:xfrm flipH="1">
            <a:off x="12421704" y="1499773"/>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كَ لَ</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C53BBE98-F182-448C-B8EE-8149525F4E23}"/>
              </a:ext>
            </a:extLst>
          </p:cNvPr>
          <p:cNvSpPr/>
          <p:nvPr/>
        </p:nvSpPr>
        <p:spPr>
          <a:xfrm flipH="1">
            <a:off x="12421704" y="1762306"/>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فَ عَ</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0DE3E815-FFBC-464C-95F0-A67686FB8E3A}"/>
              </a:ext>
            </a:extLst>
          </p:cNvPr>
          <p:cNvSpPr/>
          <p:nvPr/>
        </p:nvSpPr>
        <p:spPr>
          <a:xfrm flipH="1">
            <a:off x="12421704" y="2024839"/>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 عَ دَ</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76EBFA61-7306-4AE0-BB1D-8F16A72D08F2}"/>
              </a:ext>
            </a:extLst>
          </p:cNvPr>
          <p:cNvSpPr/>
          <p:nvPr/>
        </p:nvSpPr>
        <p:spPr>
          <a:xfrm>
            <a:off x="-3834581" y="597866"/>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زَعَمَ</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72C72A59-5D03-41EF-985C-40FCA3216CE1}"/>
              </a:ext>
            </a:extLst>
          </p:cNvPr>
          <p:cNvSpPr/>
          <p:nvPr/>
        </p:nvSpPr>
        <p:spPr>
          <a:xfrm>
            <a:off x="-3834581" y="860399"/>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رَكَلَ</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DAF92381-E39B-4E60-803E-ED2CF968BD00}"/>
              </a:ext>
            </a:extLst>
          </p:cNvPr>
          <p:cNvSpPr/>
          <p:nvPr/>
        </p:nvSpPr>
        <p:spPr>
          <a:xfrm>
            <a:off x="-3834581" y="1122932"/>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رَفَعَ</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DAE39282-5AFF-4959-AC74-B2EE42B0417B}"/>
              </a:ext>
            </a:extLst>
          </p:cNvPr>
          <p:cNvSpPr/>
          <p:nvPr/>
        </p:nvSpPr>
        <p:spPr>
          <a:xfrm>
            <a:off x="-3834581" y="1385465"/>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وَعَدَ</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F5917FF0-398F-4DA0-BE47-F9EB76B0332A}"/>
              </a:ext>
            </a:extLst>
          </p:cNvPr>
          <p:cNvSpPr/>
          <p:nvPr/>
        </p:nvSpPr>
        <p:spPr>
          <a:xfrm>
            <a:off x="-3834581" y="1647998"/>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أَخَذَ</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02536B91-154C-42A3-818B-093EACD86E21}"/>
              </a:ext>
            </a:extLst>
          </p:cNvPr>
          <p:cNvSpPr/>
          <p:nvPr/>
        </p:nvSpPr>
        <p:spPr>
          <a:xfrm>
            <a:off x="-3834581" y="1910531"/>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رَفَعَ</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8FDE5692-1A23-4937-8C47-019D1E871B9C}"/>
              </a:ext>
            </a:extLst>
          </p:cNvPr>
          <p:cNvSpPr/>
          <p:nvPr/>
        </p:nvSpPr>
        <p:spPr>
          <a:xfrm flipH="1">
            <a:off x="12421704" y="2287372"/>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وَعَدَ</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9FF62D83-2FEA-4E59-AB4C-583AD33E86C1}"/>
              </a:ext>
            </a:extLst>
          </p:cNvPr>
          <p:cNvSpPr/>
          <p:nvPr/>
        </p:nvSpPr>
        <p:spPr>
          <a:xfrm flipH="1">
            <a:off x="12421704" y="2549905"/>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 سَ رَ</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7B427993-2082-4F4D-B903-D91E66E0CB3F}"/>
              </a:ext>
            </a:extLst>
          </p:cNvPr>
          <p:cNvSpPr/>
          <p:nvPr/>
        </p:nvSpPr>
        <p:spPr>
          <a:xfrm flipH="1">
            <a:off x="12421704" y="2812438"/>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بَ طَ</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40852D4E-AC93-408B-92EC-2A966A0936CE}"/>
              </a:ext>
            </a:extLst>
          </p:cNvPr>
          <p:cNvSpPr/>
          <p:nvPr/>
        </p:nvSpPr>
        <p:spPr>
          <a:xfrm flipH="1">
            <a:off x="12421704" y="3337504"/>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 قَ عَ</a:t>
            </a:r>
            <a:endParaRPr lang="en-US" sz="88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5664B2C0-431E-4325-95FC-66320302F665}"/>
              </a:ext>
            </a:extLst>
          </p:cNvPr>
          <p:cNvSpPr/>
          <p:nvPr/>
        </p:nvSpPr>
        <p:spPr>
          <a:xfrm flipH="1">
            <a:off x="12421704" y="3074971"/>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قَ دَ</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7C7417D6-F251-4E44-8D55-69832450DB57}"/>
              </a:ext>
            </a:extLst>
          </p:cNvPr>
          <p:cNvSpPr/>
          <p:nvPr/>
        </p:nvSpPr>
        <p:spPr>
          <a:xfrm flipH="1">
            <a:off x="12421704" y="3600035"/>
            <a:ext cx="3624540"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 كَ ضَ</a:t>
            </a:r>
            <a:endParaRPr lang="en-US" sz="88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5E59508D-FCF4-42BF-9FA5-076047D2689E}"/>
              </a:ext>
            </a:extLst>
          </p:cNvPr>
          <p:cNvSpPr/>
          <p:nvPr/>
        </p:nvSpPr>
        <p:spPr>
          <a:xfrm>
            <a:off x="-3834581" y="2435597"/>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أَسَرَ</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3" name="شكل حر: شكل 72">
            <a:extLst>
              <a:ext uri="{FF2B5EF4-FFF2-40B4-BE49-F238E27FC236}">
                <a16:creationId xmlns:a16="http://schemas.microsoft.com/office/drawing/2014/main" id="{9EC6190E-1591-4149-85BC-79AEAAA3A79E}"/>
              </a:ext>
            </a:extLst>
          </p:cNvPr>
          <p:cNvSpPr/>
          <p:nvPr/>
        </p:nvSpPr>
        <p:spPr>
          <a:xfrm>
            <a:off x="-3834581" y="2698130"/>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رَبَطَ</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9627D145-6168-4A04-B186-AD9A643EAC98}"/>
              </a:ext>
            </a:extLst>
          </p:cNvPr>
          <p:cNvSpPr/>
          <p:nvPr/>
        </p:nvSpPr>
        <p:spPr>
          <a:xfrm>
            <a:off x="-3834581" y="2173064"/>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وَقَعَ</a:t>
            </a:r>
            <a:endParaRPr lang="en-US"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02B2EE79-4B8B-4598-9732-E213DE9101E2}"/>
              </a:ext>
            </a:extLst>
          </p:cNvPr>
          <p:cNvSpPr/>
          <p:nvPr/>
        </p:nvSpPr>
        <p:spPr>
          <a:xfrm>
            <a:off x="-3834581" y="2960663"/>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رَكَضَ</a:t>
            </a:r>
            <a:endParaRPr lang="en-US" sz="9600" b="1" kern="120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D49B2DA8-FB5C-492E-B663-8DE0BE7A190D}"/>
              </a:ext>
            </a:extLst>
          </p:cNvPr>
          <p:cNvSpPr/>
          <p:nvPr/>
        </p:nvSpPr>
        <p:spPr>
          <a:xfrm>
            <a:off x="-3834581" y="3223194"/>
            <a:ext cx="3624541" cy="2457028"/>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150000"/>
              </a:lnSpc>
              <a:spcBef>
                <a:spcPct val="0"/>
              </a:spcBef>
              <a:spcAft>
                <a:spcPct val="35000"/>
              </a:spcAft>
              <a:buNone/>
            </a:pPr>
            <a:r>
              <a:rPr lang="ar-SA"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رَقَدَ</a:t>
            </a:r>
            <a:endParaRPr lang="en-US" sz="9600" b="1" kern="1200"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C479E85F-4A9A-41A1-B94B-1002C732760B}"/>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غَزَلَ</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D7619DF4-9DE0-4F1F-93F1-A9DBC0BCC8C7}"/>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غَرَفَ</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26CEF28B-ACC6-40C0-91CB-E2ACB3E41546}"/>
              </a:ext>
            </a:extLst>
          </p:cNvPr>
          <p:cNvSpPr/>
          <p:nvPr/>
        </p:nvSpPr>
        <p:spPr>
          <a:xfrm>
            <a:off x="-4010699" y="2439266"/>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غَرَسَ</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4F32A983-786E-45A2-968E-7E1918D93DA5}"/>
              </a:ext>
            </a:extLst>
          </p:cNvPr>
          <p:cNvSpPr/>
          <p:nvPr/>
        </p:nvSpPr>
        <p:spPr>
          <a:xfrm>
            <a:off x="-4010699" y="3843608"/>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خَرَجَ</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873CD657-4E07-4FA1-BD3F-FE1A6D1893B1}"/>
              </a:ext>
            </a:extLst>
          </p:cNvPr>
          <p:cNvSpPr/>
          <p:nvPr/>
        </p:nvSpPr>
        <p:spPr>
          <a:xfrm>
            <a:off x="-4010699" y="3843608"/>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فَرَشَ</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920649A0-4925-446F-AD4B-C5A4A927D918}"/>
              </a:ext>
            </a:extLst>
          </p:cNvPr>
          <p:cNvSpPr/>
          <p:nvPr/>
        </p:nvSpPr>
        <p:spPr>
          <a:xfrm flipH="1">
            <a:off x="12353410" y="1867952"/>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زَلَ</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67CEEBFF-DE2B-4873-B0D3-0BD794074AA8}"/>
              </a:ext>
            </a:extLst>
          </p:cNvPr>
          <p:cNvSpPr/>
          <p:nvPr/>
        </p:nvSpPr>
        <p:spPr>
          <a:xfrm flipH="1">
            <a:off x="12353410" y="1867952"/>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رَ فَ</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E139A86B-7F7B-45B8-B716-7442DB4CAEEE}"/>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رَ سَ</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32F939FB-FC0E-445D-8C31-A4A7B94536F3}"/>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خَ رَ جَ</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C8783E0F-CCD8-4173-B135-BE6CEFDA500F}"/>
              </a:ext>
            </a:extLst>
          </p:cNvPr>
          <p:cNvSpPr/>
          <p:nvPr/>
        </p:nvSpPr>
        <p:spPr>
          <a:xfrm flipH="1">
            <a:off x="12353410" y="3272294"/>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 رَ شَ</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18584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80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0" fill="hold"/>
                                        <p:tgtEl>
                                          <p:spTgt spid="55"/>
                                        </p:tgtEl>
                                        <p:attrNameLst>
                                          <p:attrName>ppt_x</p:attrName>
                                        </p:attrNameLst>
                                      </p:cBhvr>
                                      <p:tavLst>
                                        <p:tav tm="0">
                                          <p:val>
                                            <p:strVal val="0-#ppt_w/2"/>
                                          </p:val>
                                        </p:tav>
                                        <p:tav tm="100000">
                                          <p:val>
                                            <p:strVal val="#ppt_x"/>
                                          </p:val>
                                        </p:tav>
                                      </p:tavLst>
                                    </p:anim>
                                    <p:anim calcmode="lin" valueType="num">
                                      <p:cBhvr additive="base">
                                        <p:cTn id="12" dur="5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0" fill="hold"/>
                                        <p:tgtEl>
                                          <p:spTgt spid="59"/>
                                        </p:tgtEl>
                                        <p:attrNameLst>
                                          <p:attrName>ppt_x</p:attrName>
                                        </p:attrNameLst>
                                      </p:cBhvr>
                                      <p:tavLst>
                                        <p:tav tm="0">
                                          <p:val>
                                            <p:strVal val="1+#ppt_w/2"/>
                                          </p:val>
                                        </p:tav>
                                        <p:tav tm="100000">
                                          <p:val>
                                            <p:strVal val="#ppt_x"/>
                                          </p:val>
                                        </p:tav>
                                      </p:tavLst>
                                    </p:anim>
                                    <p:anim calcmode="lin" valueType="num">
                                      <p:cBhvr additive="base">
                                        <p:cTn id="18" dur="5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0" fill="hold"/>
                                        <p:tgtEl>
                                          <p:spTgt spid="53"/>
                                        </p:tgtEl>
                                        <p:attrNameLst>
                                          <p:attrName>ppt_x</p:attrName>
                                        </p:attrNameLst>
                                      </p:cBhvr>
                                      <p:tavLst>
                                        <p:tav tm="0">
                                          <p:val>
                                            <p:strVal val="0-#ppt_w/2"/>
                                          </p:val>
                                        </p:tav>
                                        <p:tav tm="100000">
                                          <p:val>
                                            <p:strVal val="#ppt_x"/>
                                          </p:val>
                                        </p:tav>
                                      </p:tavLst>
                                    </p:anim>
                                    <p:anim calcmode="lin" valueType="num">
                                      <p:cBhvr additive="base">
                                        <p:cTn id="24" dur="5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0" fill="hold"/>
                                        <p:tgtEl>
                                          <p:spTgt spid="57"/>
                                        </p:tgtEl>
                                        <p:attrNameLst>
                                          <p:attrName>ppt_x</p:attrName>
                                        </p:attrNameLst>
                                      </p:cBhvr>
                                      <p:tavLst>
                                        <p:tav tm="0">
                                          <p:val>
                                            <p:strVal val="1+#ppt_w/2"/>
                                          </p:val>
                                        </p:tav>
                                        <p:tav tm="100000">
                                          <p:val>
                                            <p:strVal val="#ppt_x"/>
                                          </p:val>
                                        </p:tav>
                                      </p:tavLst>
                                    </p:anim>
                                    <p:anim calcmode="lin" valueType="num">
                                      <p:cBhvr additive="base">
                                        <p:cTn id="30" dur="5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0" fill="hold"/>
                                        <p:tgtEl>
                                          <p:spTgt spid="52"/>
                                        </p:tgtEl>
                                        <p:attrNameLst>
                                          <p:attrName>ppt_x</p:attrName>
                                        </p:attrNameLst>
                                      </p:cBhvr>
                                      <p:tavLst>
                                        <p:tav tm="0">
                                          <p:val>
                                            <p:strVal val="0-#ppt_w/2"/>
                                          </p:val>
                                        </p:tav>
                                        <p:tav tm="100000">
                                          <p:val>
                                            <p:strVal val="#ppt_x"/>
                                          </p:val>
                                        </p:tav>
                                      </p:tavLst>
                                    </p:anim>
                                    <p:anim calcmode="lin" valueType="num">
                                      <p:cBhvr additive="base">
                                        <p:cTn id="36" dur="5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5000" fill="hold"/>
                                        <p:tgtEl>
                                          <p:spTgt spid="56"/>
                                        </p:tgtEl>
                                        <p:attrNameLst>
                                          <p:attrName>ppt_x</p:attrName>
                                        </p:attrNameLst>
                                      </p:cBhvr>
                                      <p:tavLst>
                                        <p:tav tm="0">
                                          <p:val>
                                            <p:strVal val="1+#ppt_w/2"/>
                                          </p:val>
                                        </p:tav>
                                        <p:tav tm="100000">
                                          <p:val>
                                            <p:strVal val="#ppt_x"/>
                                          </p:val>
                                        </p:tav>
                                      </p:tavLst>
                                    </p:anim>
                                    <p:anim calcmode="lin" valueType="num">
                                      <p:cBhvr additive="base">
                                        <p:cTn id="42" dur="5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0" fill="hold"/>
                                        <p:tgtEl>
                                          <p:spTgt spid="64"/>
                                        </p:tgtEl>
                                        <p:attrNameLst>
                                          <p:attrName>ppt_x</p:attrName>
                                        </p:attrNameLst>
                                      </p:cBhvr>
                                      <p:tavLst>
                                        <p:tav tm="0">
                                          <p:val>
                                            <p:strVal val="0-#ppt_w/2"/>
                                          </p:val>
                                        </p:tav>
                                        <p:tav tm="100000">
                                          <p:val>
                                            <p:strVal val="#ppt_x"/>
                                          </p:val>
                                        </p:tav>
                                      </p:tavLst>
                                    </p:anim>
                                    <p:anim calcmode="lin" valueType="num">
                                      <p:cBhvr additive="base">
                                        <p:cTn id="48" dur="5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0" fill="hold"/>
                                        <p:tgtEl>
                                          <p:spTgt spid="73"/>
                                        </p:tgtEl>
                                        <p:attrNameLst>
                                          <p:attrName>ppt_x</p:attrName>
                                        </p:attrNameLst>
                                      </p:cBhvr>
                                      <p:tavLst>
                                        <p:tav tm="0">
                                          <p:val>
                                            <p:strVal val="1+#ppt_w/2"/>
                                          </p:val>
                                        </p:tav>
                                        <p:tav tm="100000">
                                          <p:val>
                                            <p:strVal val="#ppt_x"/>
                                          </p:val>
                                        </p:tav>
                                      </p:tavLst>
                                    </p:anim>
                                    <p:anim calcmode="lin" valueType="num">
                                      <p:cBhvr additive="base">
                                        <p:cTn id="54" dur="50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0" fill="hold"/>
                                        <p:tgtEl>
                                          <p:spTgt spid="63"/>
                                        </p:tgtEl>
                                        <p:attrNameLst>
                                          <p:attrName>ppt_x</p:attrName>
                                        </p:attrNameLst>
                                      </p:cBhvr>
                                      <p:tavLst>
                                        <p:tav tm="0">
                                          <p:val>
                                            <p:strVal val="0-#ppt_w/2"/>
                                          </p:val>
                                        </p:tav>
                                        <p:tav tm="100000">
                                          <p:val>
                                            <p:strVal val="#ppt_x"/>
                                          </p:val>
                                        </p:tav>
                                      </p:tavLst>
                                    </p:anim>
                                    <p:anim calcmode="lin" valueType="num">
                                      <p:cBhvr additive="base">
                                        <p:cTn id="60" dur="5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additive="base">
                                        <p:cTn id="65" dur="5000" fill="hold"/>
                                        <p:tgtEl>
                                          <p:spTgt spid="68"/>
                                        </p:tgtEl>
                                        <p:attrNameLst>
                                          <p:attrName>ppt_x</p:attrName>
                                        </p:attrNameLst>
                                      </p:cBhvr>
                                      <p:tavLst>
                                        <p:tav tm="0">
                                          <p:val>
                                            <p:strVal val="1+#ppt_w/2"/>
                                          </p:val>
                                        </p:tav>
                                        <p:tav tm="100000">
                                          <p:val>
                                            <p:strVal val="#ppt_x"/>
                                          </p:val>
                                        </p:tav>
                                      </p:tavLst>
                                    </p:anim>
                                    <p:anim calcmode="lin" valueType="num">
                                      <p:cBhvr additive="base">
                                        <p:cTn id="66" dur="5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0" fill="hold"/>
                                        <p:tgtEl>
                                          <p:spTgt spid="66"/>
                                        </p:tgtEl>
                                        <p:attrNameLst>
                                          <p:attrName>ppt_x</p:attrName>
                                        </p:attrNameLst>
                                      </p:cBhvr>
                                      <p:tavLst>
                                        <p:tav tm="0">
                                          <p:val>
                                            <p:strVal val="0-#ppt_w/2"/>
                                          </p:val>
                                        </p:tav>
                                        <p:tav tm="100000">
                                          <p:val>
                                            <p:strVal val="#ppt_x"/>
                                          </p:val>
                                        </p:tav>
                                      </p:tavLst>
                                    </p:anim>
                                    <p:anim calcmode="lin" valueType="num">
                                      <p:cBhvr additive="base">
                                        <p:cTn id="72" dur="5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cBhvr additive="base">
                                        <p:cTn id="77" dur="5000" fill="hold"/>
                                        <p:tgtEl>
                                          <p:spTgt spid="76"/>
                                        </p:tgtEl>
                                        <p:attrNameLst>
                                          <p:attrName>ppt_x</p:attrName>
                                        </p:attrNameLst>
                                      </p:cBhvr>
                                      <p:tavLst>
                                        <p:tav tm="0">
                                          <p:val>
                                            <p:strVal val="1+#ppt_w/2"/>
                                          </p:val>
                                        </p:tav>
                                        <p:tav tm="100000">
                                          <p:val>
                                            <p:strVal val="#ppt_x"/>
                                          </p:val>
                                        </p:tav>
                                      </p:tavLst>
                                    </p:anim>
                                    <p:anim calcmode="lin" valueType="num">
                                      <p:cBhvr additive="base">
                                        <p:cTn id="78" dur="5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65"/>
                                        </p:tgtEl>
                                        <p:attrNameLst>
                                          <p:attrName>style.visibility</p:attrName>
                                        </p:attrNameLst>
                                      </p:cBhvr>
                                      <p:to>
                                        <p:strVal val="visible"/>
                                      </p:to>
                                    </p:set>
                                    <p:anim calcmode="lin" valueType="num">
                                      <p:cBhvr additive="base">
                                        <p:cTn id="83" dur="5000" fill="hold"/>
                                        <p:tgtEl>
                                          <p:spTgt spid="65"/>
                                        </p:tgtEl>
                                        <p:attrNameLst>
                                          <p:attrName>ppt_x</p:attrName>
                                        </p:attrNameLst>
                                      </p:cBhvr>
                                      <p:tavLst>
                                        <p:tav tm="0">
                                          <p:val>
                                            <p:strVal val="0-#ppt_w/2"/>
                                          </p:val>
                                        </p:tav>
                                        <p:tav tm="100000">
                                          <p:val>
                                            <p:strVal val="#ppt_x"/>
                                          </p:val>
                                        </p:tav>
                                      </p:tavLst>
                                    </p:anim>
                                    <p:anim calcmode="lin" valueType="num">
                                      <p:cBhvr additive="base">
                                        <p:cTn id="84" dur="5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additive="base">
                                        <p:cTn id="89" dur="5000" fill="hold"/>
                                        <p:tgtEl>
                                          <p:spTgt spid="74"/>
                                        </p:tgtEl>
                                        <p:attrNameLst>
                                          <p:attrName>ppt_x</p:attrName>
                                        </p:attrNameLst>
                                      </p:cBhvr>
                                      <p:tavLst>
                                        <p:tav tm="0">
                                          <p:val>
                                            <p:strVal val="1+#ppt_w/2"/>
                                          </p:val>
                                        </p:tav>
                                        <p:tav tm="100000">
                                          <p:val>
                                            <p:strVal val="#ppt_x"/>
                                          </p:val>
                                        </p:tav>
                                      </p:tavLst>
                                    </p:anim>
                                    <p:anim calcmode="lin" valueType="num">
                                      <p:cBhvr additive="base">
                                        <p:cTn id="90" dur="5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0" fill="hold"/>
                                        <p:tgtEl>
                                          <p:spTgt spid="62"/>
                                        </p:tgtEl>
                                        <p:attrNameLst>
                                          <p:attrName>ppt_x</p:attrName>
                                        </p:attrNameLst>
                                      </p:cBhvr>
                                      <p:tavLst>
                                        <p:tav tm="0">
                                          <p:val>
                                            <p:strVal val="0-#ppt_w/2"/>
                                          </p:val>
                                        </p:tav>
                                        <p:tav tm="100000">
                                          <p:val>
                                            <p:strVal val="#ppt_x"/>
                                          </p:val>
                                        </p:tav>
                                      </p:tavLst>
                                    </p:anim>
                                    <p:anim calcmode="lin" valueType="num">
                                      <p:cBhvr additive="base">
                                        <p:cTn id="96" dur="5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cBhvr additive="base">
                                        <p:cTn id="101" dur="5000" fill="hold"/>
                                        <p:tgtEl>
                                          <p:spTgt spid="54"/>
                                        </p:tgtEl>
                                        <p:attrNameLst>
                                          <p:attrName>ppt_x</p:attrName>
                                        </p:attrNameLst>
                                      </p:cBhvr>
                                      <p:tavLst>
                                        <p:tav tm="0">
                                          <p:val>
                                            <p:strVal val="0-#ppt_w/2"/>
                                          </p:val>
                                        </p:tav>
                                        <p:tav tm="100000">
                                          <p:val>
                                            <p:strVal val="#ppt_x"/>
                                          </p:val>
                                        </p:tav>
                                      </p:tavLst>
                                    </p:anim>
                                    <p:anim calcmode="lin" valueType="num">
                                      <p:cBhvr additive="base">
                                        <p:cTn id="102" dur="5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0" fill="hold"/>
                                        <p:tgtEl>
                                          <p:spTgt spid="58"/>
                                        </p:tgtEl>
                                        <p:attrNameLst>
                                          <p:attrName>ppt_x</p:attrName>
                                        </p:attrNameLst>
                                      </p:cBhvr>
                                      <p:tavLst>
                                        <p:tav tm="0">
                                          <p:val>
                                            <p:strVal val="1+#ppt_w/2"/>
                                          </p:val>
                                        </p:tav>
                                        <p:tav tm="100000">
                                          <p:val>
                                            <p:strVal val="#ppt_x"/>
                                          </p:val>
                                        </p:tav>
                                      </p:tavLst>
                                    </p:anim>
                                    <p:anim calcmode="lin" valueType="num">
                                      <p:cBhvr additive="base">
                                        <p:cTn id="108" dur="5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51"/>
                                        </p:tgtEl>
                                        <p:attrNameLst>
                                          <p:attrName>style.visibility</p:attrName>
                                        </p:attrNameLst>
                                      </p:cBhvr>
                                      <p:to>
                                        <p:strVal val="visible"/>
                                      </p:to>
                                    </p:set>
                                    <p:anim calcmode="lin" valueType="num">
                                      <p:cBhvr additive="base">
                                        <p:cTn id="113" dur="5000" fill="hold"/>
                                        <p:tgtEl>
                                          <p:spTgt spid="51"/>
                                        </p:tgtEl>
                                        <p:attrNameLst>
                                          <p:attrName>ppt_x</p:attrName>
                                        </p:attrNameLst>
                                      </p:cBhvr>
                                      <p:tavLst>
                                        <p:tav tm="0">
                                          <p:val>
                                            <p:strVal val="0-#ppt_w/2"/>
                                          </p:val>
                                        </p:tav>
                                        <p:tav tm="100000">
                                          <p:val>
                                            <p:strVal val="#ppt_x"/>
                                          </p:val>
                                        </p:tav>
                                      </p:tavLst>
                                    </p:anim>
                                    <p:anim calcmode="lin" valueType="num">
                                      <p:cBhvr additive="base">
                                        <p:cTn id="114" dur="5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additive="base">
                                        <p:cTn id="119" dur="5000" fill="hold"/>
                                        <p:tgtEl>
                                          <p:spTgt spid="60"/>
                                        </p:tgtEl>
                                        <p:attrNameLst>
                                          <p:attrName>ppt_x</p:attrName>
                                        </p:attrNameLst>
                                      </p:cBhvr>
                                      <p:tavLst>
                                        <p:tav tm="0">
                                          <p:val>
                                            <p:strVal val="1+#ppt_w/2"/>
                                          </p:val>
                                        </p:tav>
                                        <p:tav tm="100000">
                                          <p:val>
                                            <p:strVal val="#ppt_x"/>
                                          </p:val>
                                        </p:tav>
                                      </p:tavLst>
                                    </p:anim>
                                    <p:anim calcmode="lin" valueType="num">
                                      <p:cBhvr additive="base">
                                        <p:cTn id="120" dur="5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8" fill="hold" grpId="0" nodeType="clickEffect">
                                  <p:stCondLst>
                                    <p:cond delay="0"/>
                                  </p:stCondLst>
                                  <p:childTnLst>
                                    <p:set>
                                      <p:cBhvr>
                                        <p:cTn id="124" dur="1" fill="hold">
                                          <p:stCondLst>
                                            <p:cond delay="0"/>
                                          </p:stCondLst>
                                        </p:cTn>
                                        <p:tgtEl>
                                          <p:spTgt spid="67"/>
                                        </p:tgtEl>
                                        <p:attrNameLst>
                                          <p:attrName>style.visibility</p:attrName>
                                        </p:attrNameLst>
                                      </p:cBhvr>
                                      <p:to>
                                        <p:strVal val="visible"/>
                                      </p:to>
                                    </p:set>
                                    <p:anim calcmode="lin" valueType="num">
                                      <p:cBhvr additive="base">
                                        <p:cTn id="125" dur="5000" fill="hold"/>
                                        <p:tgtEl>
                                          <p:spTgt spid="67"/>
                                        </p:tgtEl>
                                        <p:attrNameLst>
                                          <p:attrName>ppt_x</p:attrName>
                                        </p:attrNameLst>
                                      </p:cBhvr>
                                      <p:tavLst>
                                        <p:tav tm="0">
                                          <p:val>
                                            <p:strVal val="0-#ppt_w/2"/>
                                          </p:val>
                                        </p:tav>
                                        <p:tav tm="100000">
                                          <p:val>
                                            <p:strVal val="#ppt_x"/>
                                          </p:val>
                                        </p:tav>
                                      </p:tavLst>
                                    </p:anim>
                                    <p:anim calcmode="lin" valueType="num">
                                      <p:cBhvr additive="base">
                                        <p:cTn id="126" dur="5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75"/>
                                        </p:tgtEl>
                                        <p:attrNameLst>
                                          <p:attrName>style.visibility</p:attrName>
                                        </p:attrNameLst>
                                      </p:cBhvr>
                                      <p:to>
                                        <p:strVal val="visible"/>
                                      </p:to>
                                    </p:set>
                                    <p:anim calcmode="lin" valueType="num">
                                      <p:cBhvr additive="base">
                                        <p:cTn id="131" dur="5000" fill="hold"/>
                                        <p:tgtEl>
                                          <p:spTgt spid="75"/>
                                        </p:tgtEl>
                                        <p:attrNameLst>
                                          <p:attrName>ppt_x</p:attrName>
                                        </p:attrNameLst>
                                      </p:cBhvr>
                                      <p:tavLst>
                                        <p:tav tm="0">
                                          <p:val>
                                            <p:strVal val="1+#ppt_w/2"/>
                                          </p:val>
                                        </p:tav>
                                        <p:tav tm="100000">
                                          <p:val>
                                            <p:strVal val="#ppt_x"/>
                                          </p:val>
                                        </p:tav>
                                      </p:tavLst>
                                    </p:anim>
                                    <p:anim calcmode="lin" valueType="num">
                                      <p:cBhvr additive="base">
                                        <p:cTn id="132" dur="5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0" fill="hold"/>
                                        <p:tgtEl>
                                          <p:spTgt spid="61"/>
                                        </p:tgtEl>
                                        <p:attrNameLst>
                                          <p:attrName>ppt_x</p:attrName>
                                        </p:attrNameLst>
                                      </p:cBhvr>
                                      <p:tavLst>
                                        <p:tav tm="0">
                                          <p:val>
                                            <p:strVal val="1+#ppt_w/2"/>
                                          </p:val>
                                        </p:tav>
                                        <p:tav tm="100000">
                                          <p:val>
                                            <p:strVal val="#ppt_x"/>
                                          </p:val>
                                        </p:tav>
                                      </p:tavLst>
                                    </p:anim>
                                    <p:anim calcmode="lin" valueType="num">
                                      <p:cBhvr additive="base">
                                        <p:cTn id="138" dur="5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78"/>
                                        </p:tgtEl>
                                        <p:attrNameLst>
                                          <p:attrName>style.visibility</p:attrName>
                                        </p:attrNameLst>
                                      </p:cBhvr>
                                      <p:to>
                                        <p:strVal val="visible"/>
                                      </p:to>
                                    </p:set>
                                    <p:anim calcmode="lin" valueType="num">
                                      <p:cBhvr additive="base">
                                        <p:cTn id="143" dur="5000" fill="hold"/>
                                        <p:tgtEl>
                                          <p:spTgt spid="78"/>
                                        </p:tgtEl>
                                        <p:attrNameLst>
                                          <p:attrName>ppt_x</p:attrName>
                                        </p:attrNameLst>
                                      </p:cBhvr>
                                      <p:tavLst>
                                        <p:tav tm="0">
                                          <p:val>
                                            <p:strVal val="1+#ppt_w/2"/>
                                          </p:val>
                                        </p:tav>
                                        <p:tav tm="100000">
                                          <p:val>
                                            <p:strVal val="#ppt_x"/>
                                          </p:val>
                                        </p:tav>
                                      </p:tavLst>
                                    </p:anim>
                                    <p:anim calcmode="lin" valueType="num">
                                      <p:cBhvr additive="base">
                                        <p:cTn id="144" dur="5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77"/>
                                        </p:tgtEl>
                                        <p:attrNameLst>
                                          <p:attrName>style.visibility</p:attrName>
                                        </p:attrNameLst>
                                      </p:cBhvr>
                                      <p:to>
                                        <p:strVal val="visible"/>
                                      </p:to>
                                    </p:set>
                                    <p:anim calcmode="lin" valueType="num">
                                      <p:cBhvr additive="base">
                                        <p:cTn id="149" dur="5000" fill="hold"/>
                                        <p:tgtEl>
                                          <p:spTgt spid="77"/>
                                        </p:tgtEl>
                                        <p:attrNameLst>
                                          <p:attrName>ppt_x</p:attrName>
                                        </p:attrNameLst>
                                      </p:cBhvr>
                                      <p:tavLst>
                                        <p:tav tm="0">
                                          <p:val>
                                            <p:strVal val="1+#ppt_w/2"/>
                                          </p:val>
                                        </p:tav>
                                        <p:tav tm="100000">
                                          <p:val>
                                            <p:strVal val="#ppt_x"/>
                                          </p:val>
                                        </p:tav>
                                      </p:tavLst>
                                    </p:anim>
                                    <p:anim calcmode="lin" valueType="num">
                                      <p:cBhvr additive="base">
                                        <p:cTn id="150" dur="5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81"/>
                                        </p:tgtEl>
                                        <p:attrNameLst>
                                          <p:attrName>style.visibility</p:attrName>
                                        </p:attrNameLst>
                                      </p:cBhvr>
                                      <p:to>
                                        <p:strVal val="visible"/>
                                      </p:to>
                                    </p:set>
                                    <p:anim calcmode="lin" valueType="num">
                                      <p:cBhvr additive="base">
                                        <p:cTn id="155" dur="5000" fill="hold"/>
                                        <p:tgtEl>
                                          <p:spTgt spid="81"/>
                                        </p:tgtEl>
                                        <p:attrNameLst>
                                          <p:attrName>ppt_x</p:attrName>
                                        </p:attrNameLst>
                                      </p:cBhvr>
                                      <p:tavLst>
                                        <p:tav tm="0">
                                          <p:val>
                                            <p:strVal val="1+#ppt_w/2"/>
                                          </p:val>
                                        </p:tav>
                                        <p:tav tm="100000">
                                          <p:val>
                                            <p:strVal val="#ppt_x"/>
                                          </p:val>
                                        </p:tav>
                                      </p:tavLst>
                                    </p:anim>
                                    <p:anim calcmode="lin" valueType="num">
                                      <p:cBhvr additive="base">
                                        <p:cTn id="156" dur="5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80"/>
                                        </p:tgtEl>
                                        <p:attrNameLst>
                                          <p:attrName>style.visibility</p:attrName>
                                        </p:attrNameLst>
                                      </p:cBhvr>
                                      <p:to>
                                        <p:strVal val="visible"/>
                                      </p:to>
                                    </p:set>
                                    <p:anim calcmode="lin" valueType="num">
                                      <p:cBhvr additive="base">
                                        <p:cTn id="161" dur="5000" fill="hold"/>
                                        <p:tgtEl>
                                          <p:spTgt spid="80"/>
                                        </p:tgtEl>
                                        <p:attrNameLst>
                                          <p:attrName>ppt_x</p:attrName>
                                        </p:attrNameLst>
                                      </p:cBhvr>
                                      <p:tavLst>
                                        <p:tav tm="0">
                                          <p:val>
                                            <p:strVal val="1+#ppt_w/2"/>
                                          </p:val>
                                        </p:tav>
                                        <p:tav tm="100000">
                                          <p:val>
                                            <p:strVal val="#ppt_x"/>
                                          </p:val>
                                        </p:tav>
                                      </p:tavLst>
                                    </p:anim>
                                    <p:anim calcmode="lin" valueType="num">
                                      <p:cBhvr additive="base">
                                        <p:cTn id="162" dur="5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79"/>
                                        </p:tgtEl>
                                        <p:attrNameLst>
                                          <p:attrName>style.visibility</p:attrName>
                                        </p:attrNameLst>
                                      </p:cBhvr>
                                      <p:to>
                                        <p:strVal val="visible"/>
                                      </p:to>
                                    </p:set>
                                    <p:anim calcmode="lin" valueType="num">
                                      <p:cBhvr additive="base">
                                        <p:cTn id="167" dur="5000" fill="hold"/>
                                        <p:tgtEl>
                                          <p:spTgt spid="79"/>
                                        </p:tgtEl>
                                        <p:attrNameLst>
                                          <p:attrName>ppt_x</p:attrName>
                                        </p:attrNameLst>
                                      </p:cBhvr>
                                      <p:tavLst>
                                        <p:tav tm="0">
                                          <p:val>
                                            <p:strVal val="1+#ppt_w/2"/>
                                          </p:val>
                                        </p:tav>
                                        <p:tav tm="100000">
                                          <p:val>
                                            <p:strVal val="#ppt_x"/>
                                          </p:val>
                                        </p:tav>
                                      </p:tavLst>
                                    </p:anim>
                                    <p:anim calcmode="lin" valueType="num">
                                      <p:cBhvr additive="base">
                                        <p:cTn id="168" dur="5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8" fill="hold" grpId="0" nodeType="clickEffect">
                                  <p:stCondLst>
                                    <p:cond delay="0"/>
                                  </p:stCondLst>
                                  <p:childTnLst>
                                    <p:set>
                                      <p:cBhvr>
                                        <p:cTn id="172" dur="1" fill="hold">
                                          <p:stCondLst>
                                            <p:cond delay="0"/>
                                          </p:stCondLst>
                                        </p:cTn>
                                        <p:tgtEl>
                                          <p:spTgt spid="83"/>
                                        </p:tgtEl>
                                        <p:attrNameLst>
                                          <p:attrName>style.visibility</p:attrName>
                                        </p:attrNameLst>
                                      </p:cBhvr>
                                      <p:to>
                                        <p:strVal val="visible"/>
                                      </p:to>
                                    </p:set>
                                    <p:anim calcmode="lin" valueType="num">
                                      <p:cBhvr additive="base">
                                        <p:cTn id="173" dur="5000" fill="hold"/>
                                        <p:tgtEl>
                                          <p:spTgt spid="83"/>
                                        </p:tgtEl>
                                        <p:attrNameLst>
                                          <p:attrName>ppt_x</p:attrName>
                                        </p:attrNameLst>
                                      </p:cBhvr>
                                      <p:tavLst>
                                        <p:tav tm="0">
                                          <p:val>
                                            <p:strVal val="0-#ppt_w/2"/>
                                          </p:val>
                                        </p:tav>
                                        <p:tav tm="100000">
                                          <p:val>
                                            <p:strVal val="#ppt_x"/>
                                          </p:val>
                                        </p:tav>
                                      </p:tavLst>
                                    </p:anim>
                                    <p:anim calcmode="lin" valueType="num">
                                      <p:cBhvr additive="base">
                                        <p:cTn id="174" dur="5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grpId="0" nodeType="clickEffect">
                                  <p:stCondLst>
                                    <p:cond delay="0"/>
                                  </p:stCondLst>
                                  <p:childTnLst>
                                    <p:set>
                                      <p:cBhvr>
                                        <p:cTn id="178" dur="1" fill="hold">
                                          <p:stCondLst>
                                            <p:cond delay="0"/>
                                          </p:stCondLst>
                                        </p:cTn>
                                        <p:tgtEl>
                                          <p:spTgt spid="82"/>
                                        </p:tgtEl>
                                        <p:attrNameLst>
                                          <p:attrName>style.visibility</p:attrName>
                                        </p:attrNameLst>
                                      </p:cBhvr>
                                      <p:to>
                                        <p:strVal val="visible"/>
                                      </p:to>
                                    </p:set>
                                    <p:anim calcmode="lin" valueType="num">
                                      <p:cBhvr additive="base">
                                        <p:cTn id="179" dur="5000" fill="hold"/>
                                        <p:tgtEl>
                                          <p:spTgt spid="82"/>
                                        </p:tgtEl>
                                        <p:attrNameLst>
                                          <p:attrName>ppt_x</p:attrName>
                                        </p:attrNameLst>
                                      </p:cBhvr>
                                      <p:tavLst>
                                        <p:tav tm="0">
                                          <p:val>
                                            <p:strVal val="0-#ppt_w/2"/>
                                          </p:val>
                                        </p:tav>
                                        <p:tav tm="100000">
                                          <p:val>
                                            <p:strVal val="#ppt_x"/>
                                          </p:val>
                                        </p:tav>
                                      </p:tavLst>
                                    </p:anim>
                                    <p:anim calcmode="lin" valueType="num">
                                      <p:cBhvr additive="base">
                                        <p:cTn id="180" dur="5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8" fill="hold" grpId="0" nodeType="clickEffect">
                                  <p:stCondLst>
                                    <p:cond delay="0"/>
                                  </p:stCondLst>
                                  <p:childTnLst>
                                    <p:set>
                                      <p:cBhvr>
                                        <p:cTn id="184" dur="1" fill="hold">
                                          <p:stCondLst>
                                            <p:cond delay="0"/>
                                          </p:stCondLst>
                                        </p:cTn>
                                        <p:tgtEl>
                                          <p:spTgt spid="86"/>
                                        </p:tgtEl>
                                        <p:attrNameLst>
                                          <p:attrName>style.visibility</p:attrName>
                                        </p:attrNameLst>
                                      </p:cBhvr>
                                      <p:to>
                                        <p:strVal val="visible"/>
                                      </p:to>
                                    </p:set>
                                    <p:anim calcmode="lin" valueType="num">
                                      <p:cBhvr additive="base">
                                        <p:cTn id="185" dur="5000" fill="hold"/>
                                        <p:tgtEl>
                                          <p:spTgt spid="86"/>
                                        </p:tgtEl>
                                        <p:attrNameLst>
                                          <p:attrName>ppt_x</p:attrName>
                                        </p:attrNameLst>
                                      </p:cBhvr>
                                      <p:tavLst>
                                        <p:tav tm="0">
                                          <p:val>
                                            <p:strVal val="0-#ppt_w/2"/>
                                          </p:val>
                                        </p:tav>
                                        <p:tav tm="100000">
                                          <p:val>
                                            <p:strVal val="#ppt_x"/>
                                          </p:val>
                                        </p:tav>
                                      </p:tavLst>
                                    </p:anim>
                                    <p:anim calcmode="lin" valueType="num">
                                      <p:cBhvr additive="base">
                                        <p:cTn id="186" dur="5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8" fill="hold" grpId="0" nodeType="clickEffect">
                                  <p:stCondLst>
                                    <p:cond delay="0"/>
                                  </p:stCondLst>
                                  <p:childTnLst>
                                    <p:set>
                                      <p:cBhvr>
                                        <p:cTn id="190" dur="1" fill="hold">
                                          <p:stCondLst>
                                            <p:cond delay="0"/>
                                          </p:stCondLst>
                                        </p:cTn>
                                        <p:tgtEl>
                                          <p:spTgt spid="85"/>
                                        </p:tgtEl>
                                        <p:attrNameLst>
                                          <p:attrName>style.visibility</p:attrName>
                                        </p:attrNameLst>
                                      </p:cBhvr>
                                      <p:to>
                                        <p:strVal val="visible"/>
                                      </p:to>
                                    </p:set>
                                    <p:anim calcmode="lin" valueType="num">
                                      <p:cBhvr additive="base">
                                        <p:cTn id="191" dur="5000" fill="hold"/>
                                        <p:tgtEl>
                                          <p:spTgt spid="85"/>
                                        </p:tgtEl>
                                        <p:attrNameLst>
                                          <p:attrName>ppt_x</p:attrName>
                                        </p:attrNameLst>
                                      </p:cBhvr>
                                      <p:tavLst>
                                        <p:tav tm="0">
                                          <p:val>
                                            <p:strVal val="0-#ppt_w/2"/>
                                          </p:val>
                                        </p:tav>
                                        <p:tav tm="100000">
                                          <p:val>
                                            <p:strVal val="#ppt_x"/>
                                          </p:val>
                                        </p:tav>
                                      </p:tavLst>
                                    </p:anim>
                                    <p:anim calcmode="lin" valueType="num">
                                      <p:cBhvr additive="base">
                                        <p:cTn id="192" dur="5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84"/>
                                        </p:tgtEl>
                                        <p:attrNameLst>
                                          <p:attrName>style.visibility</p:attrName>
                                        </p:attrNameLst>
                                      </p:cBhvr>
                                      <p:to>
                                        <p:strVal val="visible"/>
                                      </p:to>
                                    </p:set>
                                    <p:anim calcmode="lin" valueType="num">
                                      <p:cBhvr additive="base">
                                        <p:cTn id="197" dur="5000" fill="hold"/>
                                        <p:tgtEl>
                                          <p:spTgt spid="84"/>
                                        </p:tgtEl>
                                        <p:attrNameLst>
                                          <p:attrName>ppt_x</p:attrName>
                                        </p:attrNameLst>
                                      </p:cBhvr>
                                      <p:tavLst>
                                        <p:tav tm="0">
                                          <p:val>
                                            <p:strVal val="0-#ppt_w/2"/>
                                          </p:val>
                                        </p:tav>
                                        <p:tav tm="100000">
                                          <p:val>
                                            <p:strVal val="#ppt_x"/>
                                          </p:val>
                                        </p:tav>
                                      </p:tavLst>
                                    </p:anim>
                                    <p:anim calcmode="lin" valueType="num">
                                      <p:cBhvr additive="base">
                                        <p:cTn id="198" dur="50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99" fill="hold" display="0">
                  <p:stCondLst>
                    <p:cond delay="indefinite"/>
                  </p:stCondLst>
                  <p:endCondLst>
                    <p:cond evt="onStopAudio" delay="0">
                      <p:tgtEl>
                        <p:sldTgt/>
                      </p:tgtEl>
                    </p:cond>
                  </p:endCondLst>
                </p:cTn>
                <p:tgtEl>
                  <p:spTgt spid="2"/>
                </p:tgtEl>
              </p:cMediaNode>
            </p:audio>
            <p:seq concurrent="1" nextAc="seek">
              <p:cTn id="200" restart="whenNotActive" fill="hold" evtFilter="cancelBubble" nodeType="interactiveSeq">
                <p:stCondLst>
                  <p:cond evt="onClick" delay="0">
                    <p:tgtEl>
                      <p:spTgt spid="4"/>
                    </p:tgtEl>
                  </p:cond>
                </p:stCondLst>
                <p:endSync evt="end" delay="0">
                  <p:rtn val="all"/>
                </p:endSync>
                <p:childTnLst>
                  <p:par>
                    <p:cTn id="201" fill="hold">
                      <p:stCondLst>
                        <p:cond delay="0"/>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55"/>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55"/>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56"/>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56"/>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57"/>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57"/>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58"/>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58"/>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59"/>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59"/>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0"/>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0"/>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6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61"/>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62"/>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62"/>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63"/>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63"/>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4"/>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4"/>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64"/>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64"/>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35"/>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35"/>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36"/>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36"/>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37"/>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37"/>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38"/>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38"/>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39"/>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39"/>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43"/>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43"/>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42"/>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42"/>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41"/>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41"/>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69"/>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69"/>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68"/>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8"/>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6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6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66"/>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66"/>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65"/>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65"/>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0"/>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0"/>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4"/>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4"/>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47"/>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7"/>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48"/>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48"/>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49"/>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9"/>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45"/>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45"/>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46"/>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46"/>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5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5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5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52"/>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53"/>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53"/>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54"/>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54"/>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70"/>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70"/>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71"/>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71"/>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72"/>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72"/>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73"/>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43" restart="whenNotActive" fill="hold" evtFilter="cancelBubble" nodeType="interactiveSeq">
                <p:stCondLst>
                  <p:cond evt="onClick" delay="0">
                    <p:tgtEl>
                      <p:spTgt spid="69"/>
                    </p:tgtEl>
                  </p:cond>
                </p:stCondLst>
                <p:endSync evt="end" delay="0">
                  <p:rtn val="all"/>
                </p:endSync>
                <p:childTnLst>
                  <p:par>
                    <p:cTn id="444" fill="hold">
                      <p:stCondLst>
                        <p:cond delay="0"/>
                      </p:stCondLst>
                      <p:childTnLst>
                        <p:par>
                          <p:cTn id="445" fill="hold">
                            <p:stCondLst>
                              <p:cond delay="0"/>
                            </p:stCondLst>
                            <p:childTnLst>
                              <p:par>
                                <p:cTn id="446" presetID="10" presetClass="entr" presetSubtype="0" fill="hold" nodeType="clickEffect">
                                  <p:stCondLst>
                                    <p:cond delay="0"/>
                                  </p:stCondLst>
                                  <p:childTnLst>
                                    <p:set>
                                      <p:cBhvr>
                                        <p:cTn id="447" dur="1" fill="hold">
                                          <p:stCondLst>
                                            <p:cond delay="0"/>
                                          </p:stCondLst>
                                        </p:cTn>
                                        <p:tgtEl>
                                          <p:spTgt spid="71"/>
                                        </p:tgtEl>
                                        <p:attrNameLst>
                                          <p:attrName>style.visibility</p:attrName>
                                        </p:attrNameLst>
                                      </p:cBhvr>
                                      <p:to>
                                        <p:strVal val="visible"/>
                                      </p:to>
                                    </p:set>
                                    <p:animEffect transition="in" filter="fade">
                                      <p:cBhvr>
                                        <p:cTn id="448" dur="500"/>
                                        <p:tgtEl>
                                          <p:spTgt spid="71"/>
                                        </p:tgtEl>
                                      </p:cBhvr>
                                    </p:animEffect>
                                  </p:childTnLst>
                                </p:cTn>
                              </p:par>
                            </p:childTnLst>
                          </p:cTn>
                        </p:par>
                      </p:childTnLst>
                    </p:cTn>
                  </p:par>
                </p:childTnLst>
              </p:cTn>
              <p:nextCondLst>
                <p:cond evt="onClick" delay="0">
                  <p:tgtEl>
                    <p:spTgt spid="69"/>
                  </p:tgtEl>
                </p:cond>
              </p:nextCondLst>
            </p:seq>
            <p:seq concurrent="1" nextAc="seek">
              <p:cTn id="449" restart="whenNotActive" fill="hold" evtFilter="cancelBubble" nodeType="interactiveSeq">
                <p:stCondLst>
                  <p:cond evt="onClick" delay="0">
                    <p:tgtEl>
                      <p:spTgt spid="71"/>
                    </p:tgtEl>
                  </p:cond>
                </p:stCondLst>
                <p:endSync evt="end" delay="0">
                  <p:rtn val="all"/>
                </p:endSync>
                <p:childTnLst>
                  <p:par>
                    <p:cTn id="450" fill="hold">
                      <p:stCondLst>
                        <p:cond delay="0"/>
                      </p:stCondLst>
                      <p:childTnLst>
                        <p:par>
                          <p:cTn id="451" fill="hold">
                            <p:stCondLst>
                              <p:cond delay="0"/>
                            </p:stCondLst>
                            <p:childTnLst>
                              <p:par>
                                <p:cTn id="452" presetID="10" presetClass="exit" presetSubtype="0" fill="hold" nodeType="clickEffect">
                                  <p:stCondLst>
                                    <p:cond delay="0"/>
                                  </p:stCondLst>
                                  <p:childTnLst>
                                    <p:animEffect transition="out" filter="fade">
                                      <p:cBhvr>
                                        <p:cTn id="453" dur="500"/>
                                        <p:tgtEl>
                                          <p:spTgt spid="71"/>
                                        </p:tgtEl>
                                      </p:cBhvr>
                                    </p:animEffect>
                                    <p:set>
                                      <p:cBhvr>
                                        <p:cTn id="45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55" restart="whenNotActive" fill="hold" evtFilter="cancelBubble" nodeType="interactiveSeq">
                <p:stCondLst>
                  <p:cond evt="onClick" delay="0">
                    <p:tgtEl>
                      <p:spTgt spid="70"/>
                    </p:tgtEl>
                  </p:cond>
                </p:stCondLst>
                <p:endSync evt="end" delay="0">
                  <p:rtn val="all"/>
                </p:endSync>
                <p:childTnLst>
                  <p:par>
                    <p:cTn id="456" fill="hold">
                      <p:stCondLst>
                        <p:cond delay="0"/>
                      </p:stCondLst>
                      <p:childTnLst>
                        <p:par>
                          <p:cTn id="457" fill="hold">
                            <p:stCondLst>
                              <p:cond delay="0"/>
                            </p:stCondLst>
                            <p:childTnLst>
                              <p:par>
                                <p:cTn id="458" presetID="10" presetClass="entr" presetSubtype="0" fill="hold" nodeType="clickEffect">
                                  <p:stCondLst>
                                    <p:cond delay="0"/>
                                  </p:stCondLst>
                                  <p:childTnLst>
                                    <p:set>
                                      <p:cBhvr>
                                        <p:cTn id="459" dur="1" fill="hold">
                                          <p:stCondLst>
                                            <p:cond delay="0"/>
                                          </p:stCondLst>
                                        </p:cTn>
                                        <p:tgtEl>
                                          <p:spTgt spid="72"/>
                                        </p:tgtEl>
                                        <p:attrNameLst>
                                          <p:attrName>style.visibility</p:attrName>
                                        </p:attrNameLst>
                                      </p:cBhvr>
                                      <p:to>
                                        <p:strVal val="visible"/>
                                      </p:to>
                                    </p:set>
                                    <p:animEffect transition="in" filter="fade">
                                      <p:cBhvr>
                                        <p:cTn id="460" dur="500"/>
                                        <p:tgtEl>
                                          <p:spTgt spid="72"/>
                                        </p:tgtEl>
                                      </p:cBhvr>
                                    </p:animEffect>
                                  </p:childTnLst>
                                </p:cTn>
                              </p:par>
                            </p:childTnLst>
                          </p:cTn>
                        </p:par>
                      </p:childTnLst>
                    </p:cTn>
                  </p:par>
                </p:childTnLst>
              </p:cTn>
              <p:nextCondLst>
                <p:cond evt="onClick" delay="0">
                  <p:tgtEl>
                    <p:spTgt spid="70"/>
                  </p:tgtEl>
                </p:cond>
              </p:nextCondLst>
            </p:seq>
            <p:seq concurrent="1" nextAc="seek">
              <p:cTn id="461" restart="whenNotActive" fill="hold" evtFilter="cancelBubble" nodeType="interactiveSeq">
                <p:stCondLst>
                  <p:cond evt="onClick" delay="0">
                    <p:tgtEl>
                      <p:spTgt spid="72"/>
                    </p:tgtEl>
                  </p:cond>
                </p:stCondLst>
                <p:endSync evt="end" delay="0">
                  <p:rtn val="all"/>
                </p:endSync>
                <p:childTnLst>
                  <p:par>
                    <p:cTn id="462" fill="hold">
                      <p:stCondLst>
                        <p:cond delay="0"/>
                      </p:stCondLst>
                      <p:childTnLst>
                        <p:par>
                          <p:cTn id="463" fill="hold">
                            <p:stCondLst>
                              <p:cond delay="0"/>
                            </p:stCondLst>
                            <p:childTnLst>
                              <p:par>
                                <p:cTn id="464" presetID="10" presetClass="exit" presetSubtype="0" fill="hold" nodeType="clickEffect">
                                  <p:stCondLst>
                                    <p:cond delay="0"/>
                                  </p:stCondLst>
                                  <p:childTnLst>
                                    <p:animEffect transition="out" filter="fade">
                                      <p:cBhvr>
                                        <p:cTn id="465" dur="500"/>
                                        <p:tgtEl>
                                          <p:spTgt spid="72"/>
                                        </p:tgtEl>
                                      </p:cBhvr>
                                    </p:animEffect>
                                    <p:set>
                                      <p:cBhvr>
                                        <p:cTn id="46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299947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2267368617"/>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a:t>
                      </a:r>
                      <a:r>
                        <a:rPr lang="ar-OM" sz="1800" b="1" dirty="0" err="1">
                          <a:solidFill>
                            <a:schemeClr val="tx1"/>
                          </a:solidFill>
                        </a:rPr>
                        <a:t>سمكته.واللعبة</a:t>
                      </a:r>
                      <a:r>
                        <a:rPr lang="ar-OM" sz="1800" b="1" dirty="0">
                          <a:solidFill>
                            <a:schemeClr val="tx1"/>
                          </a:solidFill>
                        </a:rPr>
                        <a:t> 2 تقريبا بنفس مستوى اللعبة الأولى ولكنها ذات حرفين مركبين </a:t>
                      </a:r>
                      <a:r>
                        <a:rPr lang="ar-OM" sz="1800" b="1">
                          <a:solidFill>
                            <a:schemeClr val="tx1"/>
                          </a:solidFill>
                        </a:rPr>
                        <a:t>وحرف مفرد.</a:t>
                      </a:r>
                      <a:endParaRPr lang="ar-OM"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6829C8D9-1C63-4462-ADE4-5E64A0E491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1486" y="189703"/>
            <a:ext cx="2321204" cy="1591148"/>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حر: شكل 3">
            <a:extLst>
              <a:ext uri="{FF2B5EF4-FFF2-40B4-BE49-F238E27FC236}">
                <a16:creationId xmlns:a16="http://schemas.microsoft.com/office/drawing/2014/main" id="{982396CC-68A8-48D3-85D0-FF96DFD71C64}"/>
              </a:ext>
            </a:extLst>
          </p:cNvPr>
          <p:cNvSpPr/>
          <p:nvPr/>
        </p:nvSpPr>
        <p:spPr>
          <a:xfrm>
            <a:off x="1624649" y="1527568"/>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1"/>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lnSpc>
                <a:spcPct val="150000"/>
              </a:lnSpc>
              <a:spcBef>
                <a:spcPct val="0"/>
              </a:spcBef>
              <a:spcAft>
                <a:spcPct val="35000"/>
              </a:spcAft>
            </a:pPr>
            <a:r>
              <a:rPr lang="ar-SA" sz="8800" b="1" dirty="0">
                <a:ln w="22225">
                  <a:solidFill>
                    <a:sysClr val="windowText" lastClr="000000"/>
                  </a:solidFill>
                  <a:prstDash val="solid"/>
                </a:ln>
                <a:solidFill>
                  <a:schemeClr val="bg1"/>
                </a:solidFill>
              </a:rPr>
              <a:t>دَأَبَ</a:t>
            </a:r>
            <a:endParaRPr lang="en-US" sz="8800" b="1" dirty="0">
              <a:ln w="22225">
                <a:solidFill>
                  <a:sysClr val="windowText" lastClr="000000"/>
                </a:solidFill>
                <a:prstDash val="solid"/>
              </a:ln>
              <a:solidFill>
                <a:schemeClr val="bg1"/>
              </a:solidFill>
            </a:endParaRPr>
          </a:p>
        </p:txBody>
      </p:sp>
      <p:sp>
        <p:nvSpPr>
          <p:cNvPr id="5" name="شكل حر: شكل 4">
            <a:extLst>
              <a:ext uri="{FF2B5EF4-FFF2-40B4-BE49-F238E27FC236}">
                <a16:creationId xmlns:a16="http://schemas.microsoft.com/office/drawing/2014/main" id="{CA5CBB18-6CD9-497B-BB75-8DCB6C6BD544}"/>
              </a:ext>
            </a:extLst>
          </p:cNvPr>
          <p:cNvSpPr/>
          <p:nvPr/>
        </p:nvSpPr>
        <p:spPr>
          <a:xfrm flipH="1">
            <a:off x="8574957" y="4293391"/>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1"/>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lnSpc>
                <a:spcPct val="150000"/>
              </a:lnSpc>
              <a:spcBef>
                <a:spcPct val="0"/>
              </a:spcBef>
              <a:spcAft>
                <a:spcPct val="35000"/>
              </a:spcAft>
            </a:pPr>
            <a:r>
              <a:rPr lang="ar-SA" sz="8800" b="1" dirty="0">
                <a:ln w="22225">
                  <a:solidFill>
                    <a:sysClr val="windowText" lastClr="000000"/>
                  </a:solidFill>
                  <a:prstDash val="solid"/>
                </a:ln>
                <a:solidFill>
                  <a:schemeClr val="bg1"/>
                </a:solidFill>
              </a:rPr>
              <a:t>وَرَعَ</a:t>
            </a:r>
            <a:endParaRPr lang="en-US" sz="8800" b="1" dirty="0">
              <a:ln w="22225">
                <a:solidFill>
                  <a:sysClr val="windowText" lastClr="000000"/>
                </a:solidFill>
                <a:prstDash val="solid"/>
              </a:ln>
              <a:solidFill>
                <a:schemeClr val="bg1"/>
              </a:solidFill>
            </a:endParaRPr>
          </a:p>
        </p:txBody>
      </p:sp>
      <p:sp>
        <p:nvSpPr>
          <p:cNvPr id="6" name="شكل حر: شكل 5">
            <a:extLst>
              <a:ext uri="{FF2B5EF4-FFF2-40B4-BE49-F238E27FC236}">
                <a16:creationId xmlns:a16="http://schemas.microsoft.com/office/drawing/2014/main" id="{85408D4B-C5FD-4A6C-A68A-E0AD9BC2E1FB}"/>
              </a:ext>
            </a:extLst>
          </p:cNvPr>
          <p:cNvSpPr/>
          <p:nvPr/>
        </p:nvSpPr>
        <p:spPr>
          <a:xfrm>
            <a:off x="1624649" y="4256020"/>
            <a:ext cx="2609846"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1"/>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lnSpc>
                <a:spcPct val="150000"/>
              </a:lnSpc>
              <a:spcBef>
                <a:spcPct val="0"/>
              </a:spcBef>
              <a:spcAft>
                <a:spcPct val="35000"/>
              </a:spcAft>
            </a:pPr>
            <a:r>
              <a:rPr lang="ar-SA" sz="8800" b="1" dirty="0">
                <a:ln w="22225">
                  <a:solidFill>
                    <a:sysClr val="windowText" lastClr="000000"/>
                  </a:solidFill>
                  <a:prstDash val="solid"/>
                </a:ln>
                <a:solidFill>
                  <a:schemeClr val="bg1"/>
                </a:solidFill>
              </a:rPr>
              <a:t>رَدَعَ</a:t>
            </a:r>
            <a:endParaRPr lang="en-US" sz="8800" b="1" dirty="0">
              <a:ln w="22225">
                <a:solidFill>
                  <a:sysClr val="windowText" lastClr="000000"/>
                </a:solidFill>
                <a:prstDash val="solid"/>
              </a:ln>
              <a:solidFill>
                <a:schemeClr val="bg1"/>
              </a:solidFill>
            </a:endParaRPr>
          </a:p>
        </p:txBody>
      </p:sp>
      <p:sp>
        <p:nvSpPr>
          <p:cNvPr id="7" name="شكل حر: شكل 6">
            <a:extLst>
              <a:ext uri="{FF2B5EF4-FFF2-40B4-BE49-F238E27FC236}">
                <a16:creationId xmlns:a16="http://schemas.microsoft.com/office/drawing/2014/main" id="{ACEE93B4-1E37-490E-90E4-3166B8028245}"/>
              </a:ext>
            </a:extLst>
          </p:cNvPr>
          <p:cNvSpPr/>
          <p:nvPr/>
        </p:nvSpPr>
        <p:spPr>
          <a:xfrm flipH="1">
            <a:off x="8435159" y="1527567"/>
            <a:ext cx="2609847" cy="2564609"/>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1"/>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8800" b="1" kern="1200" dirty="0">
                <a:ln w="22225">
                  <a:solidFill>
                    <a:sysClr val="windowText" lastClr="000000"/>
                  </a:solidFill>
                  <a:prstDash val="solid"/>
                </a:ln>
                <a:solidFill>
                  <a:schemeClr val="bg1"/>
                </a:solidFill>
              </a:rPr>
              <a:t>وَزَرَ</a:t>
            </a:r>
            <a:endParaRPr lang="en-US" sz="8800" b="1" kern="1200" dirty="0">
              <a:ln w="22225">
                <a:solidFill>
                  <a:sysClr val="windowText" lastClr="000000"/>
                </a:solidFill>
                <a:prstDash val="solid"/>
              </a:ln>
              <a:solidFill>
                <a:schemeClr val="bg1"/>
              </a:solidFill>
            </a:endParaRPr>
          </a:p>
        </p:txBody>
      </p:sp>
      <p:pic>
        <p:nvPicPr>
          <p:cNvPr id="2" name="صوت مسجّل">
            <a:hlinkClick r:id="" action="ppaction://media"/>
            <a:extLst>
              <a:ext uri="{FF2B5EF4-FFF2-40B4-BE49-F238E27FC236}">
                <a16:creationId xmlns:a16="http://schemas.microsoft.com/office/drawing/2014/main" id="{900FCA8B-C86A-40EC-AA90-E5429B406EE9}"/>
              </a:ext>
            </a:extLst>
          </p:cNvPr>
          <p:cNvPicPr>
            <a:picLocks noChangeAspect="1"/>
          </p:cNvPicPr>
          <p:nvPr>
            <a:audioFile r:link="rId1"/>
            <p:extLst>
              <p:ext uri="{DAA4B4D4-6D71-4841-9C94-3DE7FCFB9230}">
                <p14:media xmlns:p14="http://schemas.microsoft.com/office/powerpoint/2010/main" r:embed="rId2">
                  <p14:trim st="441"/>
                </p14:media>
              </p:ext>
            </p:extLst>
          </p:nvPr>
        </p:nvPicPr>
        <p:blipFill>
          <a:blip r:embed="rId12"/>
          <a:stretch>
            <a:fillRect/>
          </a:stretch>
        </p:blipFill>
        <p:spPr>
          <a:xfrm>
            <a:off x="327375" y="7370135"/>
            <a:ext cx="609600" cy="609600"/>
          </a:xfrm>
          <a:prstGeom prst="rect">
            <a:avLst/>
          </a:prstGeom>
        </p:spPr>
      </p:pic>
      <p:pic>
        <p:nvPicPr>
          <p:cNvPr id="8" name="صوت مسجّل">
            <a:hlinkClick r:id="" action="ppaction://media"/>
            <a:extLst>
              <a:ext uri="{FF2B5EF4-FFF2-40B4-BE49-F238E27FC236}">
                <a16:creationId xmlns:a16="http://schemas.microsoft.com/office/drawing/2014/main" id="{5F65D70A-CFFE-451A-8D72-7B7399605758}"/>
              </a:ext>
            </a:extLst>
          </p:cNvPr>
          <p:cNvPicPr>
            <a:picLocks noChangeAspect="1"/>
          </p:cNvPicPr>
          <p:nvPr>
            <a:audioFile r:link="rId1"/>
            <p:extLst>
              <p:ext uri="{DAA4B4D4-6D71-4841-9C94-3DE7FCFB9230}">
                <p14:media xmlns:p14="http://schemas.microsoft.com/office/powerpoint/2010/main" r:embed="rId3">
                  <p14:trim st="945"/>
                </p14:media>
              </p:ext>
            </p:extLst>
          </p:nvPr>
        </p:nvPicPr>
        <p:blipFill>
          <a:blip r:embed="rId12"/>
          <a:stretch>
            <a:fillRect/>
          </a:stretch>
        </p:blipFill>
        <p:spPr>
          <a:xfrm>
            <a:off x="7230142" y="-1259957"/>
            <a:ext cx="609600" cy="609600"/>
          </a:xfrm>
          <a:prstGeom prst="rect">
            <a:avLst/>
          </a:prstGeom>
        </p:spPr>
      </p:pic>
      <p:pic>
        <p:nvPicPr>
          <p:cNvPr id="9" name="صوت مسجّل">
            <a:hlinkClick r:id="" action="ppaction://media"/>
            <a:extLst>
              <a:ext uri="{FF2B5EF4-FFF2-40B4-BE49-F238E27FC236}">
                <a16:creationId xmlns:a16="http://schemas.microsoft.com/office/drawing/2014/main" id="{152AE6E3-2F33-4C39-80C2-48B8525B17F4}"/>
              </a:ext>
            </a:extLst>
          </p:cNvPr>
          <p:cNvPicPr>
            <a:picLocks noChangeAspect="1"/>
          </p:cNvPicPr>
          <p:nvPr>
            <a:audioFile r:link="rId1"/>
            <p:extLst>
              <p:ext uri="{DAA4B4D4-6D71-4841-9C94-3DE7FCFB9230}">
                <p14:media xmlns:p14="http://schemas.microsoft.com/office/powerpoint/2010/main" r:embed="rId4">
                  <p14:trim st="432"/>
                </p14:media>
              </p:ext>
            </p:extLst>
          </p:nvPr>
        </p:nvPicPr>
        <p:blipFill>
          <a:blip r:embed="rId12"/>
          <a:stretch>
            <a:fillRect/>
          </a:stretch>
        </p:blipFill>
        <p:spPr>
          <a:xfrm>
            <a:off x="9241927" y="7674935"/>
            <a:ext cx="609600" cy="609600"/>
          </a:xfrm>
          <a:prstGeom prst="rect">
            <a:avLst/>
          </a:prstGeom>
        </p:spPr>
      </p:pic>
      <p:pic>
        <p:nvPicPr>
          <p:cNvPr id="10" name="صوت مسجّل">
            <a:hlinkClick r:id="" action="ppaction://media"/>
            <a:extLst>
              <a:ext uri="{FF2B5EF4-FFF2-40B4-BE49-F238E27FC236}">
                <a16:creationId xmlns:a16="http://schemas.microsoft.com/office/drawing/2014/main" id="{61F8344C-2AFE-4B76-8250-6107A68D8E2D}"/>
              </a:ext>
            </a:extLst>
          </p:cNvPr>
          <p:cNvPicPr>
            <a:picLocks noChangeAspect="1"/>
          </p:cNvPicPr>
          <p:nvPr>
            <a:audioFile r:link="rId1"/>
            <p:extLst>
              <p:ext uri="{DAA4B4D4-6D71-4841-9C94-3DE7FCFB9230}">
                <p14:media xmlns:p14="http://schemas.microsoft.com/office/powerpoint/2010/main" r:embed="rId5">
                  <p14:trim st="897"/>
                </p14:media>
              </p:ext>
            </p:extLst>
          </p:nvPr>
        </p:nvPicPr>
        <p:blipFill>
          <a:blip r:embed="rId12"/>
          <a:stretch>
            <a:fillRect/>
          </a:stretch>
        </p:blipFill>
        <p:spPr>
          <a:xfrm>
            <a:off x="1570729" y="7744047"/>
            <a:ext cx="609600" cy="609600"/>
          </a:xfrm>
          <a:prstGeom prst="rect">
            <a:avLst/>
          </a:prstGeom>
        </p:spPr>
      </p:pic>
      <p:pic>
        <p:nvPicPr>
          <p:cNvPr id="11" name="صوت مسجّل">
            <a:hlinkClick r:id="" action="ppaction://media"/>
            <a:extLst>
              <a:ext uri="{FF2B5EF4-FFF2-40B4-BE49-F238E27FC236}">
                <a16:creationId xmlns:a16="http://schemas.microsoft.com/office/drawing/2014/main" id="{D21150C7-AEF9-4409-8586-CB9313916228}"/>
              </a:ext>
            </a:extLst>
          </p:cNvPr>
          <p:cNvPicPr>
            <a:picLocks noChangeAspect="1"/>
          </p:cNvPicPr>
          <p:nvPr>
            <a:audioFile r:link="rId1"/>
            <p:extLst>
              <p:ext uri="{DAA4B4D4-6D71-4841-9C94-3DE7FCFB9230}">
                <p14:media xmlns:p14="http://schemas.microsoft.com/office/powerpoint/2010/main" r:embed="rId6">
                  <p14:trim st="539"/>
                </p14:media>
              </p:ext>
            </p:extLst>
          </p:nvPr>
        </p:nvPicPr>
        <p:blipFill>
          <a:blip r:embed="rId12"/>
          <a:stretch>
            <a:fillRect/>
          </a:stretch>
        </p:blipFill>
        <p:spPr>
          <a:xfrm>
            <a:off x="6684335" y="7674935"/>
            <a:ext cx="609600" cy="609600"/>
          </a:xfrm>
          <a:prstGeom prst="rect">
            <a:avLst/>
          </a:prstGeom>
        </p:spPr>
      </p:pic>
      <p:pic>
        <p:nvPicPr>
          <p:cNvPr id="12" name="صوت مسجّل">
            <a:hlinkClick r:id="" action="ppaction://media"/>
            <a:extLst>
              <a:ext uri="{FF2B5EF4-FFF2-40B4-BE49-F238E27FC236}">
                <a16:creationId xmlns:a16="http://schemas.microsoft.com/office/drawing/2014/main" id="{64D14B21-D93D-434A-B782-0C173C93E678}"/>
              </a:ext>
            </a:extLst>
          </p:cNvPr>
          <p:cNvPicPr>
            <a:picLocks noChangeAspect="1"/>
          </p:cNvPicPr>
          <p:nvPr>
            <a:audioFile r:link="rId1"/>
            <p:extLst>
              <p:ext uri="{DAA4B4D4-6D71-4841-9C94-3DE7FCFB9230}">
                <p14:media xmlns:p14="http://schemas.microsoft.com/office/powerpoint/2010/main" r:embed="rId7">
                  <p14:trim st="951"/>
                </p14:media>
              </p:ext>
            </p:extLst>
          </p:nvPr>
        </p:nvPicPr>
        <p:blipFill>
          <a:blip r:embed="rId12"/>
          <a:stretch>
            <a:fillRect/>
          </a:stretch>
        </p:blipFill>
        <p:spPr>
          <a:xfrm>
            <a:off x="1273017" y="-1158948"/>
            <a:ext cx="609600" cy="609600"/>
          </a:xfrm>
          <a:prstGeom prst="rect">
            <a:avLst/>
          </a:prstGeom>
        </p:spPr>
      </p:pic>
      <p:pic>
        <p:nvPicPr>
          <p:cNvPr id="13" name="صوت مسجّل">
            <a:hlinkClick r:id="" action="ppaction://media"/>
            <a:extLst>
              <a:ext uri="{FF2B5EF4-FFF2-40B4-BE49-F238E27FC236}">
                <a16:creationId xmlns:a16="http://schemas.microsoft.com/office/drawing/2014/main" id="{17E6C037-E659-4595-A749-A2DB60A88936}"/>
              </a:ext>
            </a:extLst>
          </p:cNvPr>
          <p:cNvPicPr>
            <a:picLocks noChangeAspect="1"/>
          </p:cNvPicPr>
          <p:nvPr>
            <a:audioFile r:link="rId1"/>
            <p:extLst>
              <p:ext uri="{DAA4B4D4-6D71-4841-9C94-3DE7FCFB9230}">
                <p14:media xmlns:p14="http://schemas.microsoft.com/office/powerpoint/2010/main" r:embed="rId8">
                  <p14:trim st="1009"/>
                </p14:media>
              </p:ext>
            </p:extLst>
          </p:nvPr>
        </p:nvPicPr>
        <p:blipFill>
          <a:blip r:embed="rId12"/>
          <a:stretch>
            <a:fillRect/>
          </a:stretch>
        </p:blipFill>
        <p:spPr>
          <a:xfrm>
            <a:off x="4430232" y="-1158948"/>
            <a:ext cx="609600" cy="609600"/>
          </a:xfrm>
          <a:prstGeom prst="rect">
            <a:avLst/>
          </a:prstGeom>
        </p:spPr>
      </p:pic>
      <p:pic>
        <p:nvPicPr>
          <p:cNvPr id="14" name="صوت مسجّل">
            <a:hlinkClick r:id="" action="ppaction://media"/>
            <a:extLst>
              <a:ext uri="{FF2B5EF4-FFF2-40B4-BE49-F238E27FC236}">
                <a16:creationId xmlns:a16="http://schemas.microsoft.com/office/drawing/2014/main" id="{99B21FD6-CD1D-4DCF-A97A-6B93DEAFB2D3}"/>
              </a:ext>
            </a:extLst>
          </p:cNvPr>
          <p:cNvPicPr>
            <a:picLocks noChangeAspect="1"/>
          </p:cNvPicPr>
          <p:nvPr>
            <a:audioFile r:link="rId1"/>
            <p:extLst>
              <p:ext uri="{DAA4B4D4-6D71-4841-9C94-3DE7FCFB9230}">
                <p14:media xmlns:p14="http://schemas.microsoft.com/office/powerpoint/2010/main" r:embed="rId9">
                  <p14:trim st="1115"/>
                </p14:media>
              </p:ext>
            </p:extLst>
          </p:nvPr>
        </p:nvPicPr>
        <p:blipFill>
          <a:blip r:embed="rId12"/>
          <a:stretch>
            <a:fillRect/>
          </a:stretch>
        </p:blipFill>
        <p:spPr>
          <a:xfrm>
            <a:off x="9766466" y="-1405269"/>
            <a:ext cx="609600" cy="609600"/>
          </a:xfrm>
          <a:prstGeom prst="rect">
            <a:avLst/>
          </a:prstGeom>
        </p:spPr>
      </p:pic>
      <p:pic>
        <p:nvPicPr>
          <p:cNvPr id="15" name="صورة 14">
            <a:hlinkClick r:id="rId13" action="ppaction://hlinksldjump"/>
            <a:extLst>
              <a:ext uri="{FF2B5EF4-FFF2-40B4-BE49-F238E27FC236}">
                <a16:creationId xmlns:a16="http://schemas.microsoft.com/office/drawing/2014/main" id="{FAAB6A0B-B8BC-46DE-AAC8-480A12EE07D8}"/>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5391150" y="151603"/>
            <a:ext cx="2448592" cy="1591148"/>
          </a:xfrm>
          <a:prstGeom prst="rect">
            <a:avLst/>
          </a:prstGeom>
        </p:spPr>
      </p:pic>
    </p:spTree>
    <p:extLst>
      <p:ext uri="{BB962C8B-B14F-4D97-AF65-F5344CB8AC3E}">
        <p14:creationId xmlns:p14="http://schemas.microsoft.com/office/powerpoint/2010/main" val="30103811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3" presetClass="emph" presetSubtype="1" decel="100000" grpId="0" nodeType="clickEffect">
                                  <p:stCondLst>
                                    <p:cond delay="0"/>
                                  </p:stCondLst>
                                  <p:iterate type="lt">
                                    <p:tmAbs val="300"/>
                                  </p:iterate>
                                  <p:childTnLst>
                                    <p:set>
                                      <p:cBhvr override="childStyle">
                                        <p:cTn id="6" dur="indefinite"/>
                                        <p:tgtEl>
                                          <p:spTgt spid="4"/>
                                        </p:tgtEl>
                                        <p:attrNameLst>
                                          <p:attrName>style.color</p:attrName>
                                        </p:attrNameLst>
                                      </p:cBhvr>
                                      <p:to>
                                        <p:clrVal>
                                          <a:srgbClr val="002060"/>
                                        </p:clrVal>
                                      </p:to>
                                    </p:set>
                                  </p:childTnLst>
                                </p:cTn>
                              </p:par>
                              <p:par>
                                <p:cTn id="7" presetID="1" presetClass="mediacall" presetSubtype="0" fill="hold" nodeType="withEffect">
                                  <p:stCondLst>
                                    <p:cond delay="0"/>
                                  </p:stCondLst>
                                  <p:childTnLst>
                                    <p:cmd type="call" cmd="playFrom(0.0)">
                                      <p:cBhvr>
                                        <p:cTn id="8" dur="2953" fill="hold"/>
                                        <p:tgtEl>
                                          <p:spTgt spid="11"/>
                                        </p:tgtEl>
                                      </p:cBhvr>
                                    </p:cmd>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1" nodeType="clickEffect">
                                  <p:stCondLst>
                                    <p:cond delay="0"/>
                                  </p:stCondLst>
                                  <p:iterate type="lt">
                                    <p:tmPct val="45000"/>
                                  </p:iterate>
                                  <p:childTnLst>
                                    <p:animClr clrSpc="rgb" dir="cw">
                                      <p:cBhvr override="childStyle">
                                        <p:cTn id="12" dur="400" fill="hold"/>
                                        <p:tgtEl>
                                          <p:spTgt spid="4"/>
                                        </p:tgtEl>
                                        <p:attrNameLst>
                                          <p:attrName>style.color</p:attrName>
                                        </p:attrNameLst>
                                      </p:cBhvr>
                                      <p:to>
                                        <a:srgbClr val="FFFFFF"/>
                                      </p:to>
                                    </p:animClr>
                                  </p:childTnLst>
                                </p:cTn>
                              </p:par>
                              <p:par>
                                <p:cTn id="13" presetID="1" presetClass="mediacall" presetSubtype="0" fill="hold" nodeType="withEffect">
                                  <p:stCondLst>
                                    <p:cond delay="0"/>
                                  </p:stCondLst>
                                  <p:childTnLst>
                                    <p:cmd type="call" cmd="playFrom(0.0)">
                                      <p:cBhvr>
                                        <p:cTn id="14" dur="1520" fill="hold"/>
                                        <p:tgtEl>
                                          <p:spTgt spid="12"/>
                                        </p:tgtEl>
                                      </p:cBhvr>
                                    </p:cmd>
                                  </p:childTnLst>
                                </p:cTn>
                              </p:par>
                            </p:childTnLst>
                          </p:cTn>
                        </p:par>
                      </p:childTnLst>
                    </p:cTn>
                  </p:par>
                </p:childTnLst>
              </p:cTn>
              <p:nextCondLst>
                <p:cond evt="onClick" delay="0">
                  <p:tgtEl>
                    <p:spTgt spid="4"/>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3" presetClass="emph" presetSubtype="1" decel="100000" grpId="0" nodeType="clickEffect">
                                  <p:stCondLst>
                                    <p:cond delay="0"/>
                                  </p:stCondLst>
                                  <p:iterate type="lt">
                                    <p:tmAbs val="300"/>
                                  </p:iterate>
                                  <p:childTnLst>
                                    <p:set>
                                      <p:cBhvr override="childStyle">
                                        <p:cTn id="19" dur="indefinite"/>
                                        <p:tgtEl>
                                          <p:spTgt spid="6"/>
                                        </p:tgtEl>
                                        <p:attrNameLst>
                                          <p:attrName>style.color</p:attrName>
                                        </p:attrNameLst>
                                      </p:cBhvr>
                                      <p:to>
                                        <p:clrVal>
                                          <a:srgbClr val="002060"/>
                                        </p:clrVal>
                                      </p:to>
                                    </p:set>
                                  </p:childTnLst>
                                </p:cTn>
                              </p:par>
                              <p:par>
                                <p:cTn id="20" presetID="1" presetClass="mediacall" presetSubtype="0" fill="hold" nodeType="withEffect">
                                  <p:stCondLst>
                                    <p:cond delay="0"/>
                                  </p:stCondLst>
                                  <p:childTnLst>
                                    <p:cmd type="call" cmd="playFrom(0.0)">
                                      <p:cBhvr>
                                        <p:cTn id="21" dur="2692" fill="hold"/>
                                        <p:tgtEl>
                                          <p:spTgt spid="13"/>
                                        </p:tgtEl>
                                      </p:cBhvr>
                                    </p:cmd>
                                  </p:childTnLst>
                                </p:cTn>
                              </p:par>
                            </p:childTnLst>
                          </p:cTn>
                        </p:par>
                      </p:childTnLst>
                    </p:cTn>
                  </p:par>
                  <p:par>
                    <p:cTn id="22" fill="hold">
                      <p:stCondLst>
                        <p:cond delay="indefinite"/>
                      </p:stCondLst>
                      <p:childTnLst>
                        <p:par>
                          <p:cTn id="23" fill="hold">
                            <p:stCondLst>
                              <p:cond delay="0"/>
                            </p:stCondLst>
                            <p:childTnLst>
                              <p:par>
                                <p:cTn id="24" presetID="3" presetClass="emph" presetSubtype="2" fill="hold" grpId="1" nodeType="clickEffect">
                                  <p:stCondLst>
                                    <p:cond delay="0"/>
                                  </p:stCondLst>
                                  <p:iterate type="lt">
                                    <p:tmPct val="45000"/>
                                  </p:iterate>
                                  <p:childTnLst>
                                    <p:animClr clrSpc="rgb" dir="cw">
                                      <p:cBhvr override="childStyle">
                                        <p:cTn id="25" dur="400" fill="hold"/>
                                        <p:tgtEl>
                                          <p:spTgt spid="6"/>
                                        </p:tgtEl>
                                        <p:attrNameLst>
                                          <p:attrName>style.color</p:attrName>
                                        </p:attrNameLst>
                                      </p:cBhvr>
                                      <p:to>
                                        <a:srgbClr val="FFFFFF"/>
                                      </p:to>
                                    </p:animClr>
                                  </p:childTnLst>
                                </p:cTn>
                              </p:par>
                              <p:par>
                                <p:cTn id="26" presetID="1" presetClass="mediacall" presetSubtype="0" fill="hold" nodeType="withEffect">
                                  <p:stCondLst>
                                    <p:cond delay="0"/>
                                  </p:stCondLst>
                                  <p:childTnLst>
                                    <p:cmd type="call" cmd="playFrom(0.0)">
                                      <p:cBhvr>
                                        <p:cTn id="27" dur="1727" fill="hold"/>
                                        <p:tgtEl>
                                          <p:spTgt spid="14"/>
                                        </p:tgtEl>
                                      </p:cBhvr>
                                    </p:cmd>
                                  </p:childTnLst>
                                </p:cTn>
                              </p:par>
                            </p:childTnLst>
                          </p:cTn>
                        </p:par>
                      </p:childTnLst>
                    </p:cTn>
                  </p:par>
                </p:childTnLst>
              </p:cTn>
              <p:nextCondLst>
                <p:cond evt="onClick" delay="0">
                  <p:tgtEl>
                    <p:spTgt spid="6"/>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3" presetClass="emph" presetSubtype="1" decel="100000" grpId="0" nodeType="clickEffect">
                                  <p:stCondLst>
                                    <p:cond delay="0"/>
                                  </p:stCondLst>
                                  <p:iterate type="lt">
                                    <p:tmAbs val="300"/>
                                  </p:iterate>
                                  <p:childTnLst>
                                    <p:set>
                                      <p:cBhvr override="childStyle">
                                        <p:cTn id="32" dur="indefinite"/>
                                        <p:tgtEl>
                                          <p:spTgt spid="5"/>
                                        </p:tgtEl>
                                        <p:attrNameLst>
                                          <p:attrName>style.color</p:attrName>
                                        </p:attrNameLst>
                                      </p:cBhvr>
                                      <p:to>
                                        <p:clrVal>
                                          <a:srgbClr val="002060"/>
                                        </p:clrVal>
                                      </p:to>
                                    </p:set>
                                  </p:childTnLst>
                                </p:cTn>
                              </p:par>
                              <p:par>
                                <p:cTn id="33" presetID="1" presetClass="mediacall" presetSubtype="0" fill="hold" nodeType="withEffect">
                                  <p:stCondLst>
                                    <p:cond delay="0"/>
                                  </p:stCondLst>
                                  <p:childTnLst>
                                    <p:cmd type="call" cmd="playFrom(0.0)">
                                      <p:cBhvr>
                                        <p:cTn id="34" dur="2898" fill="hold"/>
                                        <p:tgtEl>
                                          <p:spTgt spid="9"/>
                                        </p:tgtEl>
                                      </p:cBhvr>
                                    </p:cmd>
                                  </p:childTnLst>
                                </p:cTn>
                              </p:par>
                            </p:childTnLst>
                          </p:cTn>
                        </p:par>
                      </p:childTnLst>
                    </p:cTn>
                  </p:par>
                  <p:par>
                    <p:cTn id="35" fill="hold">
                      <p:stCondLst>
                        <p:cond delay="indefinite"/>
                      </p:stCondLst>
                      <p:childTnLst>
                        <p:par>
                          <p:cTn id="36" fill="hold">
                            <p:stCondLst>
                              <p:cond delay="0"/>
                            </p:stCondLst>
                            <p:childTnLst>
                              <p:par>
                                <p:cTn id="37" presetID="3" presetClass="emph" presetSubtype="2" fill="hold" grpId="1" nodeType="clickEffect">
                                  <p:stCondLst>
                                    <p:cond delay="0"/>
                                  </p:stCondLst>
                                  <p:iterate type="lt">
                                    <p:tmPct val="45000"/>
                                  </p:iterate>
                                  <p:childTnLst>
                                    <p:animClr clrSpc="rgb" dir="cw">
                                      <p:cBhvr override="childStyle">
                                        <p:cTn id="38" dur="400" fill="hold"/>
                                        <p:tgtEl>
                                          <p:spTgt spid="5"/>
                                        </p:tgtEl>
                                        <p:attrNameLst>
                                          <p:attrName>style.color</p:attrName>
                                        </p:attrNameLst>
                                      </p:cBhvr>
                                      <p:to>
                                        <a:srgbClr val="FFFFFF"/>
                                      </p:to>
                                    </p:animClr>
                                  </p:childTnLst>
                                </p:cTn>
                              </p:par>
                              <p:par>
                                <p:cTn id="39" presetID="1" presetClass="mediacall" presetSubtype="0" fill="hold" nodeType="withEffect">
                                  <p:stCondLst>
                                    <p:cond delay="0"/>
                                  </p:stCondLst>
                                  <p:childTnLst>
                                    <p:cmd type="call" cmd="playFrom(0.0)">
                                      <p:cBhvr>
                                        <p:cTn id="40" dur="1760" fill="hold"/>
                                        <p:tgtEl>
                                          <p:spTgt spid="10"/>
                                        </p:tgtEl>
                                      </p:cBhvr>
                                    </p:cmd>
                                  </p:childTnLst>
                                </p:cTn>
                              </p:par>
                            </p:childTnLst>
                          </p:cTn>
                        </p:par>
                      </p:childTnLst>
                    </p:cTn>
                  </p:par>
                </p:childTnLst>
              </p:cTn>
              <p:nextCondLst>
                <p:cond evt="onClick" delay="0">
                  <p:tgtEl>
                    <p:spTgt spid="5"/>
                  </p:tgtEl>
                </p:cond>
              </p:nextCondLst>
            </p:seq>
            <p:seq concurrent="1" nextAc="seek">
              <p:cTn id="41" restart="whenNotActive" fill="hold" evtFilter="cancelBubble" nodeType="interactiveSeq">
                <p:stCondLst>
                  <p:cond evt="onClick" delay="0">
                    <p:tgtEl>
                      <p:spTgt spid="7"/>
                    </p:tgtEl>
                  </p:cond>
                </p:stCondLst>
                <p:endSync evt="end" delay="0">
                  <p:rtn val="all"/>
                </p:endSync>
                <p:childTnLst>
                  <p:par>
                    <p:cTn id="42" fill="hold">
                      <p:stCondLst>
                        <p:cond delay="0"/>
                      </p:stCondLst>
                      <p:childTnLst>
                        <p:par>
                          <p:cTn id="43" fill="hold">
                            <p:stCondLst>
                              <p:cond delay="0"/>
                            </p:stCondLst>
                            <p:childTnLst>
                              <p:par>
                                <p:cTn id="44" presetID="3" presetClass="emph" presetSubtype="1" decel="100000" grpId="0" nodeType="clickEffect">
                                  <p:stCondLst>
                                    <p:cond delay="0"/>
                                  </p:stCondLst>
                                  <p:iterate type="lt">
                                    <p:tmAbs val="300"/>
                                  </p:iterate>
                                  <p:childTnLst>
                                    <p:set>
                                      <p:cBhvr override="childStyle">
                                        <p:cTn id="45" dur="indefinite"/>
                                        <p:tgtEl>
                                          <p:spTgt spid="7"/>
                                        </p:tgtEl>
                                        <p:attrNameLst>
                                          <p:attrName>style.color</p:attrName>
                                        </p:attrNameLst>
                                      </p:cBhvr>
                                      <p:to>
                                        <p:clrVal>
                                          <a:srgbClr val="002060"/>
                                        </p:clrVal>
                                      </p:to>
                                    </p:set>
                                  </p:childTnLst>
                                </p:cTn>
                              </p:par>
                              <p:par>
                                <p:cTn id="46" presetID="1" presetClass="mediacall" presetSubtype="0" fill="hold" nodeType="withEffect">
                                  <p:stCondLst>
                                    <p:cond delay="0"/>
                                  </p:stCondLst>
                                  <p:childTnLst>
                                    <p:cmd type="call" cmd="playFrom(0.0)">
                                      <p:cBhvr>
                                        <p:cTn id="47" dur="2410" fill="hold"/>
                                        <p:tgtEl>
                                          <p:spTgt spid="2"/>
                                        </p:tgtEl>
                                      </p:cBhvr>
                                    </p:cmd>
                                  </p:childTnLst>
                                </p:cTn>
                              </p:par>
                            </p:childTnLst>
                          </p:cTn>
                        </p:par>
                      </p:childTnLst>
                    </p:cTn>
                  </p:par>
                  <p:par>
                    <p:cTn id="48" fill="hold">
                      <p:stCondLst>
                        <p:cond delay="indefinite"/>
                      </p:stCondLst>
                      <p:childTnLst>
                        <p:par>
                          <p:cTn id="49" fill="hold">
                            <p:stCondLst>
                              <p:cond delay="0"/>
                            </p:stCondLst>
                            <p:childTnLst>
                              <p:par>
                                <p:cTn id="50" presetID="3" presetClass="emph" presetSubtype="2" fill="hold" grpId="1" nodeType="clickEffect">
                                  <p:stCondLst>
                                    <p:cond delay="0"/>
                                  </p:stCondLst>
                                  <p:iterate type="lt">
                                    <p:tmPct val="45000"/>
                                  </p:iterate>
                                  <p:childTnLst>
                                    <p:animClr clrSpc="rgb" dir="cw">
                                      <p:cBhvr override="childStyle">
                                        <p:cTn id="51" dur="400" fill="hold"/>
                                        <p:tgtEl>
                                          <p:spTgt spid="7"/>
                                        </p:tgtEl>
                                        <p:attrNameLst>
                                          <p:attrName>style.color</p:attrName>
                                        </p:attrNameLst>
                                      </p:cBhvr>
                                      <p:to>
                                        <a:srgbClr val="FFFFFF"/>
                                      </p:to>
                                    </p:animClr>
                                  </p:childTnLst>
                                </p:cTn>
                              </p:par>
                              <p:par>
                                <p:cTn id="52" presetID="1" presetClass="mediacall" presetSubtype="0" fill="hold" nodeType="withEffect">
                                  <p:stCondLst>
                                    <p:cond delay="0"/>
                                  </p:stCondLst>
                                  <p:childTnLst>
                                    <p:cmd type="call" cmd="playFrom(0.0)">
                                      <p:cBhvr>
                                        <p:cTn id="53" dur="1595" fill="hold"/>
                                        <p:tgtEl>
                                          <p:spTgt spid="8"/>
                                        </p:tgtEl>
                                      </p:cBhvr>
                                    </p:cmd>
                                  </p:childTnLst>
                                </p:cTn>
                              </p:par>
                            </p:childTnLst>
                          </p:cTn>
                        </p:par>
                      </p:childTnLst>
                    </p:cTn>
                  </p:par>
                </p:childTnLst>
              </p:cTn>
              <p:nextCondLst>
                <p:cond evt="onClick" delay="0">
                  <p:tgtEl>
                    <p:spTgt spid="7"/>
                  </p:tgtEl>
                </p:cond>
              </p:nextCondLst>
            </p:seq>
            <p:audio>
              <p:cMediaNode vol="80000">
                <p:cTn id="54" fill="hold" display="0">
                  <p:stCondLst>
                    <p:cond delay="indefinite"/>
                  </p:stCondLst>
                  <p:endCondLst>
                    <p:cond evt="onStopAudio" delay="0">
                      <p:tgtEl>
                        <p:sldTgt/>
                      </p:tgtEl>
                    </p:cond>
                  </p:endCondLst>
                </p:cTn>
                <p:tgtEl>
                  <p:spTgt spid="2"/>
                </p:tgtEl>
              </p:cMediaNode>
            </p:audio>
            <p:audio>
              <p:cMediaNode vol="80000">
                <p:cTn id="55" fill="hold" display="0">
                  <p:stCondLst>
                    <p:cond delay="indefinite"/>
                  </p:stCondLst>
                  <p:endCondLst>
                    <p:cond evt="onStopAudio" delay="0">
                      <p:tgtEl>
                        <p:sldTgt/>
                      </p:tgtEl>
                    </p:cond>
                  </p:endCondLst>
                </p:cTn>
                <p:tgtEl>
                  <p:spTgt spid="8"/>
                </p:tgtEl>
              </p:cMediaNode>
            </p:audio>
            <p:audio>
              <p:cMediaNode vol="80000">
                <p:cTn id="56" fill="hold" display="0">
                  <p:stCondLst>
                    <p:cond delay="indefinite"/>
                  </p:stCondLst>
                  <p:endCondLst>
                    <p:cond evt="onStopAudio" delay="0">
                      <p:tgtEl>
                        <p:sldTgt/>
                      </p:tgtEl>
                    </p:cond>
                  </p:endCondLst>
                </p:cTn>
                <p:tgtEl>
                  <p:spTgt spid="9"/>
                </p:tgtEl>
              </p:cMediaNode>
            </p:audio>
            <p:audio>
              <p:cMediaNode vol="80000">
                <p:cTn id="57" fill="hold" display="0">
                  <p:stCondLst>
                    <p:cond delay="indefinite"/>
                  </p:stCondLst>
                  <p:endCondLst>
                    <p:cond evt="onStopAudio" delay="0">
                      <p:tgtEl>
                        <p:sldTgt/>
                      </p:tgtEl>
                    </p:cond>
                  </p:endCondLst>
                </p:cTn>
                <p:tgtEl>
                  <p:spTgt spid="10"/>
                </p:tgtEl>
              </p:cMediaNode>
            </p:audio>
            <p:audio>
              <p:cMediaNode vol="80000">
                <p:cTn id="58" fill="hold" display="0">
                  <p:stCondLst>
                    <p:cond delay="indefinite"/>
                  </p:stCondLst>
                  <p:endCondLst>
                    <p:cond evt="onStopAudio" delay="0">
                      <p:tgtEl>
                        <p:sldTgt/>
                      </p:tgtEl>
                    </p:cond>
                  </p:endCondLst>
                </p:cTn>
                <p:tgtEl>
                  <p:spTgt spid="11"/>
                </p:tgtEl>
              </p:cMediaNode>
            </p:audio>
            <p:audio>
              <p:cMediaNode vol="80000">
                <p:cTn id="59" fill="hold" display="0">
                  <p:stCondLst>
                    <p:cond delay="indefinite"/>
                  </p:stCondLst>
                  <p:endCondLst>
                    <p:cond evt="onStopAudio" delay="0">
                      <p:tgtEl>
                        <p:sldTgt/>
                      </p:tgtEl>
                    </p:cond>
                  </p:endCondLst>
                </p:cTn>
                <p:tgtEl>
                  <p:spTgt spid="12"/>
                </p:tgtEl>
              </p:cMediaNode>
            </p:audio>
            <p:audio>
              <p:cMediaNode vol="80000">
                <p:cTn id="60" fill="hold" display="0">
                  <p:stCondLst>
                    <p:cond delay="indefinite"/>
                  </p:stCondLst>
                  <p:endCondLst>
                    <p:cond evt="onStopAudio" delay="0">
                      <p:tgtEl>
                        <p:sldTgt/>
                      </p:tgtEl>
                    </p:cond>
                  </p:endCondLst>
                </p:cTn>
                <p:tgtEl>
                  <p:spTgt spid="13"/>
                </p:tgtEl>
              </p:cMediaNode>
            </p:audio>
            <p:audio>
              <p:cMediaNode vol="80000">
                <p:cTn id="61" fill="hold" display="0">
                  <p:stCondLst>
                    <p:cond delay="indefinite"/>
                  </p:stCondLst>
                  <p:endCondLst>
                    <p:cond evt="onStopAudio" delay="0">
                      <p:tgtEl>
                        <p:sldTgt/>
                      </p:tgtEl>
                    </p:cond>
                  </p:endCondLst>
                </p:cTn>
                <p:tgtEl>
                  <p:spTgt spid="14"/>
                </p:tgtEl>
              </p:cMediaNode>
            </p:audio>
          </p:childTnLst>
        </p:cTn>
      </p:par>
    </p:tnLst>
    <p:bldLst>
      <p:bldP spid="4" grpId="0" animBg="1"/>
      <p:bldP spid="4" grpId="1" animBg="1"/>
      <p:bldP spid="5" grpId="0" animBg="1"/>
      <p:bldP spid="5" grpId="1" animBg="1"/>
      <p:bldP spid="6" grpId="0" animBg="1"/>
      <p:bldP spid="6" grpId="1" animBg="1"/>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حر: شكل 2">
            <a:extLst>
              <a:ext uri="{FF2B5EF4-FFF2-40B4-BE49-F238E27FC236}">
                <a16:creationId xmlns:a16="http://schemas.microsoft.com/office/drawing/2014/main" id="{D0FA1FCC-67BC-467D-8173-70B35D3A106C}"/>
              </a:ext>
            </a:extLst>
          </p:cNvPr>
          <p:cNvSpPr/>
          <p:nvPr/>
        </p:nvSpPr>
        <p:spPr>
          <a:xfrm>
            <a:off x="745228" y="452108"/>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غَرَ</a:t>
            </a:r>
            <a:r>
              <a:rPr lang="ar-OM"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 name="شكل حر: شكل 3">
            <a:extLst>
              <a:ext uri="{FF2B5EF4-FFF2-40B4-BE49-F238E27FC236}">
                <a16:creationId xmlns:a16="http://schemas.microsoft.com/office/drawing/2014/main" id="{75B5CC4C-7777-4643-82F2-2486FAFAB9A4}"/>
              </a:ext>
            </a:extLst>
          </p:cNvPr>
          <p:cNvSpPr/>
          <p:nvPr/>
        </p:nvSpPr>
        <p:spPr>
          <a:xfrm>
            <a:off x="745228" y="3868479"/>
            <a:ext cx="3425499" cy="2537414"/>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فَرَشَ</a:t>
            </a:r>
            <a:endParaRPr lang="en-US" sz="96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5" name="شكل حر: شكل 4">
            <a:extLst>
              <a:ext uri="{FF2B5EF4-FFF2-40B4-BE49-F238E27FC236}">
                <a16:creationId xmlns:a16="http://schemas.microsoft.com/office/drawing/2014/main" id="{AA491F54-DB10-4803-B923-D5BE9F4C37C2}"/>
              </a:ext>
            </a:extLst>
          </p:cNvPr>
          <p:cNvSpPr/>
          <p:nvPr/>
        </p:nvSpPr>
        <p:spPr>
          <a:xfrm flipH="1">
            <a:off x="7692920" y="452107"/>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غَ رَ فَ</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6" name="شكل حر: شكل 5">
            <a:extLst>
              <a:ext uri="{FF2B5EF4-FFF2-40B4-BE49-F238E27FC236}">
                <a16:creationId xmlns:a16="http://schemas.microsoft.com/office/drawing/2014/main" id="{66788EED-3685-4675-80F9-134EEBCDAA6D}"/>
              </a:ext>
            </a:extLst>
          </p:cNvPr>
          <p:cNvSpPr/>
          <p:nvPr/>
        </p:nvSpPr>
        <p:spPr>
          <a:xfrm flipH="1">
            <a:off x="7692920" y="3993840"/>
            <a:ext cx="3753852" cy="2537415"/>
          </a:xfrm>
          <a:custGeom>
            <a:avLst/>
            <a:gdLst>
              <a:gd name="connsiteX0" fmla="*/ 0 w 2006203"/>
              <a:gd name="connsiteY0" fmla="*/ 0 h 1203721"/>
              <a:gd name="connsiteX1" fmla="*/ 2006203 w 2006203"/>
              <a:gd name="connsiteY1" fmla="*/ 0 h 1203721"/>
              <a:gd name="connsiteX2" fmla="*/ 2006203 w 2006203"/>
              <a:gd name="connsiteY2" fmla="*/ 1203721 h 1203721"/>
              <a:gd name="connsiteX3" fmla="*/ 0 w 2006203"/>
              <a:gd name="connsiteY3" fmla="*/ 1203721 h 1203721"/>
              <a:gd name="connsiteX4" fmla="*/ 0 w 2006203"/>
              <a:gd name="connsiteY4" fmla="*/ 0 h 12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3" h="1203721">
                <a:moveTo>
                  <a:pt x="0" y="0"/>
                </a:moveTo>
                <a:lnTo>
                  <a:pt x="2006203" y="0"/>
                </a:lnTo>
                <a:lnTo>
                  <a:pt x="2006203" y="1203721"/>
                </a:lnTo>
                <a:lnTo>
                  <a:pt x="0" y="1203721"/>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algn="ctr" defTabSz="1289050">
              <a:lnSpc>
                <a:spcPct val="150000"/>
              </a:lnSpc>
              <a:spcBef>
                <a:spcPct val="0"/>
              </a:spcBef>
              <a:spcAft>
                <a:spcPct val="35000"/>
              </a:spcAft>
            </a:pPr>
            <a:r>
              <a:rPr lang="ar-SA"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فَ رَ شَ</a:t>
            </a:r>
            <a:endParaRPr lang="en-US" sz="88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pic>
        <p:nvPicPr>
          <p:cNvPr id="7" name="صوت مسجّل">
            <a:hlinkClick r:id="" action="ppaction://media"/>
            <a:extLst>
              <a:ext uri="{FF2B5EF4-FFF2-40B4-BE49-F238E27FC236}">
                <a16:creationId xmlns:a16="http://schemas.microsoft.com/office/drawing/2014/main" id="{B2808148-A2B6-48E6-860A-6F5341BC2A9A}"/>
              </a:ext>
            </a:extLst>
          </p:cNvPr>
          <p:cNvPicPr>
            <a:picLocks noChangeAspect="1"/>
          </p:cNvPicPr>
          <p:nvPr>
            <a:audioFile r:link="rId1"/>
            <p:extLst>
              <p:ext uri="{DAA4B4D4-6D71-4841-9C94-3DE7FCFB9230}">
                <p14:media xmlns:p14="http://schemas.microsoft.com/office/powerpoint/2010/main" r:embed="rId2">
                  <p14:trim st="633"/>
                </p14:media>
              </p:ext>
            </p:extLst>
          </p:nvPr>
        </p:nvPicPr>
        <p:blipFill>
          <a:blip r:embed="rId8"/>
          <a:stretch>
            <a:fillRect/>
          </a:stretch>
        </p:blipFill>
        <p:spPr>
          <a:xfrm>
            <a:off x="-1320668" y="2032819"/>
            <a:ext cx="609600" cy="609600"/>
          </a:xfrm>
          <a:prstGeom prst="rect">
            <a:avLst/>
          </a:prstGeom>
        </p:spPr>
      </p:pic>
      <p:pic>
        <p:nvPicPr>
          <p:cNvPr id="8" name="صوت مسجّل">
            <a:hlinkClick r:id="" action="ppaction://media"/>
            <a:extLst>
              <a:ext uri="{FF2B5EF4-FFF2-40B4-BE49-F238E27FC236}">
                <a16:creationId xmlns:a16="http://schemas.microsoft.com/office/drawing/2014/main" id="{089FAC03-395D-4CC2-8ADA-3F3358593672}"/>
              </a:ext>
            </a:extLst>
          </p:cNvPr>
          <p:cNvPicPr>
            <a:picLocks noChangeAspect="1"/>
          </p:cNvPicPr>
          <p:nvPr>
            <a:audioFile r:link="rId1"/>
            <p:extLst>
              <p:ext uri="{DAA4B4D4-6D71-4841-9C94-3DE7FCFB9230}">
                <p14:media xmlns:p14="http://schemas.microsoft.com/office/powerpoint/2010/main" r:embed="rId3">
                  <p14:trim st="576"/>
                </p14:media>
              </p:ext>
            </p:extLst>
          </p:nvPr>
        </p:nvPicPr>
        <p:blipFill>
          <a:blip r:embed="rId8"/>
          <a:stretch>
            <a:fillRect/>
          </a:stretch>
        </p:blipFill>
        <p:spPr>
          <a:xfrm>
            <a:off x="9891252" y="7483954"/>
            <a:ext cx="609600" cy="609600"/>
          </a:xfrm>
          <a:prstGeom prst="rect">
            <a:avLst/>
          </a:prstGeom>
        </p:spPr>
      </p:pic>
      <p:pic>
        <p:nvPicPr>
          <p:cNvPr id="9" name="صوت مسجّل">
            <a:hlinkClick r:id="" action="ppaction://media"/>
            <a:extLst>
              <a:ext uri="{FF2B5EF4-FFF2-40B4-BE49-F238E27FC236}">
                <a16:creationId xmlns:a16="http://schemas.microsoft.com/office/drawing/2014/main" id="{B0188A53-049E-43ED-A32A-7116C724F283}"/>
              </a:ext>
            </a:extLst>
          </p:cNvPr>
          <p:cNvPicPr>
            <a:picLocks noChangeAspect="1"/>
          </p:cNvPicPr>
          <p:nvPr>
            <a:audioFile r:link="rId1"/>
            <p:extLst>
              <p:ext uri="{DAA4B4D4-6D71-4841-9C94-3DE7FCFB9230}">
                <p14:media xmlns:p14="http://schemas.microsoft.com/office/powerpoint/2010/main" r:embed="rId4">
                  <p14:trim st="663" end="757.6757"/>
                </p14:media>
              </p:ext>
            </p:extLst>
          </p:nvPr>
        </p:nvPicPr>
        <p:blipFill>
          <a:blip r:embed="rId8"/>
          <a:stretch>
            <a:fillRect/>
          </a:stretch>
        </p:blipFill>
        <p:spPr>
          <a:xfrm>
            <a:off x="6056671" y="-1624781"/>
            <a:ext cx="609600" cy="609600"/>
          </a:xfrm>
          <a:prstGeom prst="rect">
            <a:avLst/>
          </a:prstGeom>
        </p:spPr>
      </p:pic>
      <p:pic>
        <p:nvPicPr>
          <p:cNvPr id="11" name="صوت مسجّل">
            <a:hlinkClick r:id="" action="ppaction://media"/>
            <a:extLst>
              <a:ext uri="{FF2B5EF4-FFF2-40B4-BE49-F238E27FC236}">
                <a16:creationId xmlns:a16="http://schemas.microsoft.com/office/drawing/2014/main" id="{86619331-5410-45A5-B8BE-015E14C9535A}"/>
              </a:ext>
            </a:extLst>
          </p:cNvPr>
          <p:cNvPicPr>
            <a:picLocks noChangeAspect="1"/>
          </p:cNvPicPr>
          <p:nvPr>
            <a:audioFile r:link="rId1"/>
            <p:extLst>
              <p:ext uri="{DAA4B4D4-6D71-4841-9C94-3DE7FCFB9230}">
                <p14:media xmlns:p14="http://schemas.microsoft.com/office/powerpoint/2010/main" r:embed="rId5">
                  <p14:trim st="608"/>
                </p14:media>
              </p:ext>
            </p:extLst>
          </p:nvPr>
        </p:nvPicPr>
        <p:blipFill>
          <a:blip r:embed="rId8"/>
          <a:stretch>
            <a:fillRect/>
          </a:stretch>
        </p:blipFill>
        <p:spPr>
          <a:xfrm>
            <a:off x="3106993" y="-1892710"/>
            <a:ext cx="609600" cy="609600"/>
          </a:xfrm>
          <a:prstGeom prst="rect">
            <a:avLst/>
          </a:prstGeom>
        </p:spPr>
      </p:pic>
      <p:pic>
        <p:nvPicPr>
          <p:cNvPr id="10" name="صورة 9">
            <a:hlinkClick r:id="rId9" action="ppaction://hlinksldjump"/>
            <a:extLst>
              <a:ext uri="{FF2B5EF4-FFF2-40B4-BE49-F238E27FC236}">
                <a16:creationId xmlns:a16="http://schemas.microsoft.com/office/drawing/2014/main" id="{45866A9E-C034-4EEE-99BD-0E45EA04639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115336" y="40730"/>
            <a:ext cx="2492270" cy="1680084"/>
          </a:xfrm>
          <a:prstGeom prst="rect">
            <a:avLst/>
          </a:prstGeom>
        </p:spPr>
      </p:pic>
    </p:spTree>
    <p:extLst>
      <p:ext uri="{BB962C8B-B14F-4D97-AF65-F5344CB8AC3E}">
        <p14:creationId xmlns:p14="http://schemas.microsoft.com/office/powerpoint/2010/main" val="3910673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 presetClass="emph" presetSubtype="1" grpId="0" nodeType="clickEffect">
                                  <p:stCondLst>
                                    <p:cond delay="0"/>
                                  </p:stCondLst>
                                  <p:iterate type="lt">
                                    <p:tmAbs val="500"/>
                                  </p:iterate>
                                  <p:childTnLst>
                                    <p:set>
                                      <p:cBhvr override="childStyle">
                                        <p:cTn id="6" dur="indefinite"/>
                                        <p:tgtEl>
                                          <p:spTgt spid="5"/>
                                        </p:tgtEl>
                                        <p:attrNameLst>
                                          <p:attrName>style.color</p:attrName>
                                        </p:attrNameLst>
                                      </p:cBhvr>
                                      <p:to>
                                        <p:clrVal>
                                          <a:srgbClr val="000000"/>
                                        </p:clrVal>
                                      </p:to>
                                    </p:set>
                                  </p:childTnLst>
                                </p:cTn>
                              </p:par>
                              <p:par>
                                <p:cTn id="7" presetID="1" presetClass="mediacall" presetSubtype="0" fill="hold" nodeType="withEffect">
                                  <p:stCondLst>
                                    <p:cond delay="0"/>
                                  </p:stCondLst>
                                  <p:childTnLst>
                                    <p:cmd type="call" cmd="playFrom(0.0)">
                                      <p:cBhvr>
                                        <p:cTn id="8" dur="3486" fill="hold"/>
                                        <p:tgtEl>
                                          <p:spTgt spid="7"/>
                                        </p:tgtEl>
                                      </p:cBhvr>
                                    </p:cmd>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1" nodeType="clickEffect">
                                  <p:stCondLst>
                                    <p:cond delay="0"/>
                                  </p:stCondLst>
                                  <p:iterate type="lt">
                                    <p:tmPct val="0"/>
                                  </p:iterate>
                                  <p:childTnLst>
                                    <p:animClr clrSpc="rgb" dir="cw">
                                      <p:cBhvr override="childStyle">
                                        <p:cTn id="12" dur="2000" fill="hold"/>
                                        <p:tgtEl>
                                          <p:spTgt spid="5"/>
                                        </p:tgtEl>
                                        <p:attrNameLst>
                                          <p:attrName>style.color</p:attrName>
                                        </p:attrNameLst>
                                      </p:cBhvr>
                                      <p:to>
                                        <a:srgbClr val="FFFFFF"/>
                                      </p:to>
                                    </p:animClr>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3" presetClass="emph" presetSubtype="1" grpId="0" nodeType="clickEffect">
                                  <p:stCondLst>
                                    <p:cond delay="0"/>
                                  </p:stCondLst>
                                  <p:iterate type="lt">
                                    <p:tmAbs val="500"/>
                                  </p:iterate>
                                  <p:childTnLst>
                                    <p:set>
                                      <p:cBhvr override="childStyle">
                                        <p:cTn id="17" dur="indefinite"/>
                                        <p:tgtEl>
                                          <p:spTgt spid="6"/>
                                        </p:tgtEl>
                                        <p:attrNameLst>
                                          <p:attrName>style.color</p:attrName>
                                        </p:attrNameLst>
                                      </p:cBhvr>
                                      <p:to>
                                        <p:clrVal>
                                          <a:srgbClr val="000000"/>
                                        </p:clrVal>
                                      </p:to>
                                    </p:set>
                                  </p:childTnLst>
                                </p:cTn>
                              </p:par>
                              <p:par>
                                <p:cTn id="18" presetID="1" presetClass="mediacall" presetSubtype="0" fill="hold" nodeType="withEffect">
                                  <p:stCondLst>
                                    <p:cond delay="0"/>
                                  </p:stCondLst>
                                  <p:childTnLst>
                                    <p:cmd type="call" cmd="playFrom(0.0)">
                                      <p:cBhvr>
                                        <p:cTn id="19" dur="3868" fill="hold"/>
                                        <p:tgtEl>
                                          <p:spTgt spid="8"/>
                                        </p:tgtEl>
                                      </p:cBhvr>
                                    </p:cmd>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grpId="1" nodeType="clickEffect">
                                  <p:stCondLst>
                                    <p:cond delay="0"/>
                                  </p:stCondLst>
                                  <p:iterate type="lt">
                                    <p:tmPct val="0"/>
                                  </p:iterate>
                                  <p:childTnLst>
                                    <p:animClr clrSpc="rgb" dir="cw">
                                      <p:cBhvr override="childStyle">
                                        <p:cTn id="23" dur="2000" fill="hold"/>
                                        <p:tgtEl>
                                          <p:spTgt spid="6"/>
                                        </p:tgtEl>
                                        <p:attrNameLst>
                                          <p:attrName>style.color</p:attrName>
                                        </p:attrNameLst>
                                      </p:cBhvr>
                                      <p:to>
                                        <a:srgbClr val="FFFFFF"/>
                                      </p:to>
                                    </p:animClr>
                                  </p:childTnLst>
                                </p:cTn>
                              </p:par>
                            </p:childTnLst>
                          </p:cTn>
                        </p:par>
                      </p:childTnLst>
                    </p:cTn>
                  </p:par>
                </p:childTnLst>
              </p:cTn>
              <p:nextCondLst>
                <p:cond evt="onClick" delay="0">
                  <p:tgtEl>
                    <p:spTgt spid="6"/>
                  </p:tgtEl>
                </p:cond>
              </p:nextCondLst>
            </p:seq>
            <p:seq concurrent="1" nextAc="seek">
              <p:cTn id="24" restart="whenNotActive" fill="hold" evtFilter="cancelBubble" nodeType="interactiveSeq">
                <p:stCondLst>
                  <p:cond evt="onClick" delay="0">
                    <p:tgtEl>
                      <p:spTgt spid="4"/>
                    </p:tgtEl>
                  </p:cond>
                </p:stCondLst>
                <p:endSync evt="end" delay="0">
                  <p:rtn val="all"/>
                </p:endSync>
                <p:childTnLst>
                  <p:par>
                    <p:cTn id="25" fill="hold">
                      <p:stCondLst>
                        <p:cond delay="0"/>
                      </p:stCondLst>
                      <p:childTnLst>
                        <p:par>
                          <p:cTn id="26" fill="hold">
                            <p:stCondLst>
                              <p:cond delay="0"/>
                            </p:stCondLst>
                            <p:childTnLst>
                              <p:par>
                                <p:cTn id="27" presetID="3" presetClass="emph" presetSubtype="1" grpId="0" nodeType="clickEffect">
                                  <p:stCondLst>
                                    <p:cond delay="0"/>
                                  </p:stCondLst>
                                  <p:iterate type="lt">
                                    <p:tmAbs val="160"/>
                                  </p:iterate>
                                  <p:childTnLst>
                                    <p:set>
                                      <p:cBhvr override="childStyle">
                                        <p:cTn id="28" dur="200"/>
                                        <p:tgtEl>
                                          <p:spTgt spid="4"/>
                                        </p:tgtEl>
                                        <p:attrNameLst>
                                          <p:attrName>style.color</p:attrName>
                                        </p:attrNameLst>
                                      </p:cBhvr>
                                      <p:to>
                                        <p:clrVal>
                                          <a:srgbClr val="000000"/>
                                        </p:clrVal>
                                      </p:to>
                                    </p:set>
                                  </p:childTnLst>
                                </p:cTn>
                              </p:par>
                              <p:par>
                                <p:cTn id="29" presetID="1" presetClass="mediacall" presetSubtype="0" fill="hold" nodeType="withEffect">
                                  <p:stCondLst>
                                    <p:cond delay="0"/>
                                  </p:stCondLst>
                                  <p:childTnLst>
                                    <p:cmd type="call" cmd="playFrom(0.0)">
                                      <p:cBhvr>
                                        <p:cTn id="30" dur="1723" fill="hold"/>
                                        <p:tgtEl>
                                          <p:spTgt spid="11"/>
                                        </p:tgtEl>
                                      </p:cBhvr>
                                    </p:cmd>
                                  </p:childTnLst>
                                </p:cTn>
                              </p:par>
                            </p:childTnLst>
                          </p:cTn>
                        </p:par>
                      </p:childTnLst>
                    </p:cTn>
                  </p:par>
                </p:childTnLst>
              </p:cTn>
              <p:nextCondLst>
                <p:cond evt="onClick" delay="0">
                  <p:tgtEl>
                    <p:spTgt spid="4"/>
                  </p:tgtEl>
                </p:cond>
              </p:nextCondLst>
            </p:seq>
            <p:audio>
              <p:cMediaNode vol="80000">
                <p:cTn id="31" fill="hold" display="0">
                  <p:stCondLst>
                    <p:cond delay="indefinite"/>
                  </p:stCondLst>
                  <p:endCondLst>
                    <p:cond evt="onStopAudio"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8"/>
                </p:tgtEl>
              </p:cMediaNode>
            </p:audio>
            <p:audio>
              <p:cMediaNode vol="80000">
                <p:cTn id="33" fill="hold" display="0">
                  <p:stCondLst>
                    <p:cond delay="indefinite"/>
                  </p:stCondLst>
                  <p:endCondLst>
                    <p:cond evt="onStopAudio" delay="0">
                      <p:tgtEl>
                        <p:sldTgt/>
                      </p:tgtEl>
                    </p:cond>
                  </p:endCondLst>
                </p:cTn>
                <p:tgtEl>
                  <p:spTgt spid="9"/>
                </p:tgtEl>
              </p:cMediaNode>
            </p:audio>
            <p:audio>
              <p:cMediaNode vol="80000">
                <p:cTn id="34" fill="hold" display="0">
                  <p:stCondLst>
                    <p:cond delay="indefinite"/>
                  </p:stCondLst>
                  <p:endCondLst>
                    <p:cond evt="onStopAudio" delay="0">
                      <p:tgtEl>
                        <p:sldTgt/>
                      </p:tgtEl>
                    </p:cond>
                  </p:endCondLst>
                </p:cTn>
                <p:tgtEl>
                  <p:spTgt spid="11"/>
                </p:tgtEl>
              </p:cMediaNode>
            </p:audio>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3" presetClass="emph" presetSubtype="1" grpId="0" nodeType="clickEffect">
                                  <p:stCondLst>
                                    <p:cond delay="0"/>
                                  </p:stCondLst>
                                  <p:iterate type="lt">
                                    <p:tmAbs val="160"/>
                                  </p:iterate>
                                  <p:childTnLst>
                                    <p:set>
                                      <p:cBhvr override="childStyle">
                                        <p:cTn id="39" dur="200"/>
                                        <p:tgtEl>
                                          <p:spTgt spid="3"/>
                                        </p:tgtEl>
                                        <p:attrNameLst>
                                          <p:attrName>style.color</p:attrName>
                                        </p:attrNameLst>
                                      </p:cBhvr>
                                      <p:to>
                                        <p:clrVal>
                                          <a:srgbClr val="000000"/>
                                        </p:clrVal>
                                      </p:to>
                                    </p:set>
                                  </p:childTnLst>
                                </p:cTn>
                              </p:par>
                              <p:par>
                                <p:cTn id="40" presetID="1" presetClass="mediacall" presetSubtype="0" fill="hold" nodeType="withEffect">
                                  <p:stCondLst>
                                    <p:cond delay="0"/>
                                  </p:stCondLst>
                                  <p:childTnLst>
                                    <p:cmd type="call" cmd="playFrom(0.0)">
                                      <p:cBhvr>
                                        <p:cTn id="41" dur="772" fill="hold"/>
                                        <p:tgtEl>
                                          <p:spTgt spid="9"/>
                                        </p:tgtEl>
                                      </p:cBhvr>
                                    </p:cmd>
                                  </p:childTnLst>
                                </p:cTn>
                              </p:par>
                            </p:childTnLst>
                          </p:cTn>
                        </p:par>
                      </p:childTnLst>
                    </p:cTn>
                  </p:par>
                </p:childTnLst>
              </p:cTn>
              <p:nextCondLst>
                <p:cond evt="onClick" delay="0">
                  <p:tgtEl>
                    <p:spTgt spid="3"/>
                  </p:tgtEl>
                </p:cond>
              </p:nextCondLst>
            </p:seq>
          </p:childTnLst>
        </p:cTn>
      </p:par>
    </p:tnLst>
    <p:bldLst>
      <p:bldP spid="3" grpId="0" animBg="1"/>
      <p:bldP spid="4" grpId="0" animBg="1"/>
      <p:bldP spid="5" grpId="0" animBg="1"/>
      <p:bldP spid="5" grpId="1" animBg="1"/>
      <p:bldP spid="6" grpId="0" animBg="1"/>
      <p:bldP spid="6" grpId="1"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1552</TotalTime>
  <Words>720</Words>
  <Application>Microsoft Office PowerPoint</Application>
  <PresentationFormat>شاشة عريضة</PresentationFormat>
  <Paragraphs>398</Paragraphs>
  <Slides>13</Slides>
  <Notes>0</Notes>
  <HiddenSlides>0</HiddenSlides>
  <MMClips>16</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13</vt:i4>
      </vt:variant>
    </vt:vector>
  </HeadingPairs>
  <TitlesOfParts>
    <vt:vector size="18" baseType="lpstr">
      <vt:lpstr>Arial</vt:lpstr>
      <vt:lpstr>Calibri</vt:lpstr>
      <vt:lpstr>Calibri Light</vt:lpstr>
      <vt:lpstr>Traditional Arabic</vt:lpstr>
      <vt:lpstr>نسق Office</vt:lpstr>
      <vt:lpstr>صَيْدُ السَّمَكِ (صوت الفتحة)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21</cp:revision>
  <dcterms:created xsi:type="dcterms:W3CDTF">2020-11-14T08:02:52Z</dcterms:created>
  <dcterms:modified xsi:type="dcterms:W3CDTF">2020-12-26T02:42:09Z</dcterms:modified>
</cp:coreProperties>
</file>