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4" r:id="rId6"/>
    <p:sldId id="285" r:id="rId7"/>
    <p:sldId id="275" r:id="rId8"/>
    <p:sldId id="287" r:id="rId9"/>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6" d="100"/>
          <a:sy n="66" d="100"/>
        </p:scale>
        <p:origin x="48" y="66"/>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12/24/2020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image" Target="../media/image3.png"/><Relationship Id="rId4" Type="http://schemas.openxmlformats.org/officeDocument/2006/relationships/slide" Target="slide8.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8.png"/><Relationship Id="rId12" Type="http://schemas.openxmlformats.org/officeDocument/2006/relationships/image" Target="../media/image12.png"/><Relationship Id="rId2" Type="http://schemas.microsoft.com/office/2007/relationships/media" Target="../media/media1.mp3"/><Relationship Id="rId16" Type="http://schemas.openxmlformats.org/officeDocument/2006/relationships/image" Target="../media/image15.png"/><Relationship Id="rId1" Type="http://schemas.openxmlformats.org/officeDocument/2006/relationships/audio" Target="NULL" TargetMode="External"/><Relationship Id="rId6" Type="http://schemas.openxmlformats.org/officeDocument/2006/relationships/image" Target="../media/image7.png"/><Relationship Id="rId11" Type="http://schemas.microsoft.com/office/2007/relationships/hdphoto" Target="../media/hdphoto1.wdp"/><Relationship Id="rId5" Type="http://schemas.openxmlformats.org/officeDocument/2006/relationships/image" Target="../media/image6.png"/><Relationship Id="rId15" Type="http://schemas.openxmlformats.org/officeDocument/2006/relationships/image" Target="../media/image14.jpg"/><Relationship Id="rId10" Type="http://schemas.openxmlformats.org/officeDocument/2006/relationships/image" Target="../media/image11.png"/><Relationship Id="rId4" Type="http://schemas.openxmlformats.org/officeDocument/2006/relationships/slide" Target="slide2.xml"/><Relationship Id="rId9" Type="http://schemas.openxmlformats.org/officeDocument/2006/relationships/image" Target="../media/image10.png"/><Relationship Id="rId1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8.png"/><Relationship Id="rId12" Type="http://schemas.openxmlformats.org/officeDocument/2006/relationships/image" Target="../media/image12.png"/><Relationship Id="rId2" Type="http://schemas.microsoft.com/office/2007/relationships/media" Target="../media/media1.mp3"/><Relationship Id="rId16" Type="http://schemas.openxmlformats.org/officeDocument/2006/relationships/image" Target="../media/image15.png"/><Relationship Id="rId1" Type="http://schemas.openxmlformats.org/officeDocument/2006/relationships/audio" Target="NULL" TargetMode="External"/><Relationship Id="rId6" Type="http://schemas.openxmlformats.org/officeDocument/2006/relationships/image" Target="../media/image7.png"/><Relationship Id="rId11" Type="http://schemas.microsoft.com/office/2007/relationships/hdphoto" Target="../media/hdphoto1.wdp"/><Relationship Id="rId5" Type="http://schemas.openxmlformats.org/officeDocument/2006/relationships/image" Target="../media/image6.png"/><Relationship Id="rId15" Type="http://schemas.openxmlformats.org/officeDocument/2006/relationships/image" Target="../media/image14.jpg"/><Relationship Id="rId10" Type="http://schemas.openxmlformats.org/officeDocument/2006/relationships/image" Target="../media/image11.png"/><Relationship Id="rId4" Type="http://schemas.openxmlformats.org/officeDocument/2006/relationships/slide" Target="slide2.xml"/><Relationship Id="rId9" Type="http://schemas.openxmlformats.org/officeDocument/2006/relationships/image" Target="../media/image10.png"/><Relationship Id="rId1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slide" Target="slide2.xml"/><Relationship Id="rId5" Type="http://schemas.openxmlformats.org/officeDocument/2006/relationships/image" Target="../media/image17.png"/><Relationship Id="rId10" Type="http://schemas.openxmlformats.org/officeDocument/2006/relationships/image" Target="../media/image3.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microsoft.com/office/2007/relationships/media" Target="../media/media3.m4a"/><Relationship Id="rId7" Type="http://schemas.microsoft.com/office/2007/relationships/media" Target="../media/media7.m4a"/><Relationship Id="rId2" Type="http://schemas.microsoft.com/office/2007/relationships/media" Target="../media/media2.m4a"/><Relationship Id="rId1" Type="http://schemas.openxmlformats.org/officeDocument/2006/relationships/audio" Target="NULL" TargetMode="External"/><Relationship Id="rId6" Type="http://schemas.microsoft.com/office/2007/relationships/media" Target="../media/media6.m4a"/><Relationship Id="rId5" Type="http://schemas.microsoft.com/office/2007/relationships/media" Target="../media/media5.m4a"/><Relationship Id="rId10" Type="http://schemas.openxmlformats.org/officeDocument/2006/relationships/image" Target="../media/image7.png"/><Relationship Id="rId4" Type="http://schemas.microsoft.com/office/2007/relationships/media" Target="../media/media4.m4a"/><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(صوت الفتحة)</a:t>
            </a:r>
            <a:br>
              <a:rPr lang="ar-OM" sz="16600" b="1">
                <a:ln>
                  <a:solidFill>
                    <a:schemeClr val="tx1"/>
                  </a:solidFill>
                </a:ln>
                <a:solidFill>
                  <a:schemeClr val="accent4"/>
                </a:solidFill>
                <a:effectLst>
                  <a:glow rad="228600">
                    <a:schemeClr val="accent2">
                      <a:satMod val="175000"/>
                      <a:alpha val="40000"/>
                    </a:schemeClr>
                  </a:glow>
                </a:effectLst>
              </a:rPr>
            </a:br>
            <a:r>
              <a:rPr lang="ar-OM" sz="16600" b="1">
                <a:ln>
                  <a:solidFill>
                    <a:schemeClr val="tx1"/>
                  </a:solidFill>
                </a:ln>
                <a:solidFill>
                  <a:schemeClr val="accent4"/>
                </a:solidFill>
                <a:effectLst>
                  <a:glow rad="228600">
                    <a:schemeClr val="accent2">
                      <a:satMod val="175000"/>
                      <a:alpha val="40000"/>
                    </a:schemeClr>
                  </a:glow>
                </a:effectLst>
              </a:rPr>
              <a:t>٥</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077" y="3596356"/>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324" y="1183366"/>
            <a:ext cx="3511600" cy="2274005"/>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96324" y="212930"/>
            <a:ext cx="2419000" cy="2486025"/>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694272" y="219814"/>
            <a:ext cx="2405276" cy="2472258"/>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EA57B9AD-FAF1-420F-BEB6-02E6F62BE85E}"/>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0" name="شكل حر: شكل 49">
            <a:extLst>
              <a:ext uri="{FF2B5EF4-FFF2-40B4-BE49-F238E27FC236}">
                <a16:creationId xmlns:a16="http://schemas.microsoft.com/office/drawing/2014/main" id="{3D125A18-0B8B-40B4-8983-E68AC9FCA55F}"/>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كَتَبَ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1" name="شكل حر: شكل 50">
            <a:extLst>
              <a:ext uri="{FF2B5EF4-FFF2-40B4-BE49-F238E27FC236}">
                <a16:creationId xmlns:a16="http://schemas.microsoft.com/office/drawing/2014/main" id="{A34BBC5D-31DB-4385-939F-4D47754066C0}"/>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2" name="شكل حر: شكل 51">
            <a:extLst>
              <a:ext uri="{FF2B5EF4-FFF2-40B4-BE49-F238E27FC236}">
                <a16:creationId xmlns:a16="http://schemas.microsoft.com/office/drawing/2014/main" id="{C3921E47-6671-46A8-BFB8-33DE343F6DBA}"/>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نَصَحَ</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3" name="شكل حر: شكل 52">
            <a:extLst>
              <a:ext uri="{FF2B5EF4-FFF2-40B4-BE49-F238E27FC236}">
                <a16:creationId xmlns:a16="http://schemas.microsoft.com/office/drawing/2014/main" id="{61E53523-EDA4-4DF4-B853-B4C6F311575F}"/>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4" name="شكل حر: شكل 53">
            <a:extLst>
              <a:ext uri="{FF2B5EF4-FFF2-40B4-BE49-F238E27FC236}">
                <a16:creationId xmlns:a16="http://schemas.microsoft.com/office/drawing/2014/main" id="{005A92FD-D532-4976-9D69-9550ECF6925E}"/>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غَفَرَ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5" name="شكل حر: شكل 54">
            <a:extLst>
              <a:ext uri="{FF2B5EF4-FFF2-40B4-BE49-F238E27FC236}">
                <a16:creationId xmlns:a16="http://schemas.microsoft.com/office/drawing/2014/main" id="{C905001C-9058-4EE8-AE81-568FD542AA12}"/>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كَسَبَ</a:t>
            </a:r>
            <a:endParaRPr lang="en-US"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6" name="شكل حر: شكل 55">
            <a:extLst>
              <a:ext uri="{FF2B5EF4-FFF2-40B4-BE49-F238E27FC236}">
                <a16:creationId xmlns:a16="http://schemas.microsoft.com/office/drawing/2014/main" id="{1201613E-8255-4C35-BA9B-783A788A3CD4}"/>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مَكَثَ</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7" name="شكل حر: شكل 56">
            <a:extLst>
              <a:ext uri="{FF2B5EF4-FFF2-40B4-BE49-F238E27FC236}">
                <a16:creationId xmlns:a16="http://schemas.microsoft.com/office/drawing/2014/main" id="{C1D09A82-FDC0-49FC-881B-F0F7140DACE1}"/>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نَظَرَ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8" name="شكل حر: شكل 57">
            <a:extLst>
              <a:ext uri="{FF2B5EF4-FFF2-40B4-BE49-F238E27FC236}">
                <a16:creationId xmlns:a16="http://schemas.microsoft.com/office/drawing/2014/main" id="{87840734-85FF-4FFD-AF1A-F682CB90C466}"/>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نَطَحَ</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9" name="شكل حر: شكل 58">
            <a:extLst>
              <a:ext uri="{FF2B5EF4-FFF2-40B4-BE49-F238E27FC236}">
                <a16:creationId xmlns:a16="http://schemas.microsoft.com/office/drawing/2014/main" id="{015D800A-0FC4-454D-816C-76CE1E71F34C}"/>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فَتَقَ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0" name="شكل حر: شكل 59">
            <a:extLst>
              <a:ext uri="{FF2B5EF4-FFF2-40B4-BE49-F238E27FC236}">
                <a16:creationId xmlns:a16="http://schemas.microsoft.com/office/drawing/2014/main" id="{4FAD5E18-6053-4E69-8133-E331307F9518}"/>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فَسَقَ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1" name="شكل حر: شكل 60">
            <a:extLst>
              <a:ext uri="{FF2B5EF4-FFF2-40B4-BE49-F238E27FC236}">
                <a16:creationId xmlns:a16="http://schemas.microsoft.com/office/drawing/2014/main" id="{12C8D80A-DB42-4031-BB6E-ED90028E0FF5}"/>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عَبَدَ</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2" name="شكل حر: شكل 61">
            <a:extLst>
              <a:ext uri="{FF2B5EF4-FFF2-40B4-BE49-F238E27FC236}">
                <a16:creationId xmlns:a16="http://schemas.microsoft.com/office/drawing/2014/main" id="{B2EAAE3D-7BA2-4ADA-9383-DEC008505A6D}"/>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3" name="شكل حر: شكل 62">
            <a:extLst>
              <a:ext uri="{FF2B5EF4-FFF2-40B4-BE49-F238E27FC236}">
                <a16:creationId xmlns:a16="http://schemas.microsoft.com/office/drawing/2014/main" id="{D7A5B749-6980-47CC-871A-1C9C8FECD8CF}"/>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يَبَسَ</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4" name="شكل حر: شكل 63">
            <a:extLst>
              <a:ext uri="{FF2B5EF4-FFF2-40B4-BE49-F238E27FC236}">
                <a16:creationId xmlns:a16="http://schemas.microsoft.com/office/drawing/2014/main" id="{AF5A1154-16B1-409E-912A-0855990F4DA9}"/>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5" name="شكل حر: شكل 64">
            <a:extLst>
              <a:ext uri="{FF2B5EF4-FFF2-40B4-BE49-F238E27FC236}">
                <a16:creationId xmlns:a16="http://schemas.microsoft.com/office/drawing/2014/main" id="{F97B2685-788F-4C71-8AC9-E0C1418ECDED}"/>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نَفَخَ</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6" name="شكل حر: شكل 65">
            <a:extLst>
              <a:ext uri="{FF2B5EF4-FFF2-40B4-BE49-F238E27FC236}">
                <a16:creationId xmlns:a16="http://schemas.microsoft.com/office/drawing/2014/main" id="{5F0C5D1B-3C5C-46F0-BFE5-DF53F6B5397B}"/>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بَطَنَ</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7" name="شكل حر: شكل 66">
            <a:extLst>
              <a:ext uri="{FF2B5EF4-FFF2-40B4-BE49-F238E27FC236}">
                <a16:creationId xmlns:a16="http://schemas.microsoft.com/office/drawing/2014/main" id="{497600A9-29FF-44CB-8225-57A57B957650}"/>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حَصَدَ</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8" name="شكل حر: شكل 67">
            <a:extLst>
              <a:ext uri="{FF2B5EF4-FFF2-40B4-BE49-F238E27FC236}">
                <a16:creationId xmlns:a16="http://schemas.microsoft.com/office/drawing/2014/main" id="{1FF047C7-2327-4732-810D-B2F768C1AEAC}"/>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بَعَثَ</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4" name="شكل حر: شكل 73">
            <a:extLst>
              <a:ext uri="{FF2B5EF4-FFF2-40B4-BE49-F238E27FC236}">
                <a16:creationId xmlns:a16="http://schemas.microsoft.com/office/drawing/2014/main" id="{5B79CBDE-9AF5-4CB7-9A7D-1FE03BEF07BE}"/>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سَكَنَ</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5" name="شكل حر: شكل 74">
            <a:extLst>
              <a:ext uri="{FF2B5EF4-FFF2-40B4-BE49-F238E27FC236}">
                <a16:creationId xmlns:a16="http://schemas.microsoft.com/office/drawing/2014/main" id="{0F6F995E-9721-4590-9B37-9D3FC5D1B5C8}"/>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6" name="شكل حر: شكل 75">
            <a:extLst>
              <a:ext uri="{FF2B5EF4-FFF2-40B4-BE49-F238E27FC236}">
                <a16:creationId xmlns:a16="http://schemas.microsoft.com/office/drawing/2014/main" id="{144DB523-93B3-4D9B-9B69-36B5A1F9E80C}"/>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طَحَنَ</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7" name="شكل حر: شكل 76">
            <a:extLst>
              <a:ext uri="{FF2B5EF4-FFF2-40B4-BE49-F238E27FC236}">
                <a16:creationId xmlns:a16="http://schemas.microsoft.com/office/drawing/2014/main" id="{E33693B9-0531-44DC-9C80-3E5E3B801C4F}"/>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نَهَشَ</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8" name="شكل حر: شكل 77">
            <a:extLst>
              <a:ext uri="{FF2B5EF4-FFF2-40B4-BE49-F238E27FC236}">
                <a16:creationId xmlns:a16="http://schemas.microsoft.com/office/drawing/2014/main" id="{1AB2BC30-45F1-449E-9249-B55D00C7F78C}"/>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حَبَسَ</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9" name="شكل حر: شكل 78">
            <a:extLst>
              <a:ext uri="{FF2B5EF4-FFF2-40B4-BE49-F238E27FC236}">
                <a16:creationId xmlns:a16="http://schemas.microsoft.com/office/drawing/2014/main" id="{8D726169-2B86-4434-9A20-8C7D5578E583}"/>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خَسَفَ</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0" name="شكل حر: شكل 79">
            <a:extLst>
              <a:ext uri="{FF2B5EF4-FFF2-40B4-BE49-F238E27FC236}">
                <a16:creationId xmlns:a16="http://schemas.microsoft.com/office/drawing/2014/main" id="{7447A883-6B08-43D6-9E98-D14353A654E2}"/>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1" name="شكل حر: شكل 80">
            <a:extLst>
              <a:ext uri="{FF2B5EF4-FFF2-40B4-BE49-F238E27FC236}">
                <a16:creationId xmlns:a16="http://schemas.microsoft.com/office/drawing/2014/main" id="{443B893B-31B4-4FA8-B896-0300C0B8D09F}"/>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خَلَطَ</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2" name="شكل حر: شكل 81">
            <a:extLst>
              <a:ext uri="{FF2B5EF4-FFF2-40B4-BE49-F238E27FC236}">
                <a16:creationId xmlns:a16="http://schemas.microsoft.com/office/drawing/2014/main" id="{343BC4E2-D5E0-41E1-A5D2-5271FE2C3126}"/>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3" name="شكل حر: شكل 82">
            <a:extLst>
              <a:ext uri="{FF2B5EF4-FFF2-40B4-BE49-F238E27FC236}">
                <a16:creationId xmlns:a16="http://schemas.microsoft.com/office/drawing/2014/main" id="{56019B61-0745-46F5-9472-F7D101B95BA2}"/>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بَسَطَ</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4" name="شكل حر: شكل 83">
            <a:extLst>
              <a:ext uri="{FF2B5EF4-FFF2-40B4-BE49-F238E27FC236}">
                <a16:creationId xmlns:a16="http://schemas.microsoft.com/office/drawing/2014/main" id="{9CF5D979-E9B4-4977-879C-234CCC168C2C}"/>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فَعَلَ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5" name="شكل حر: شكل 84">
            <a:extLst>
              <a:ext uri="{FF2B5EF4-FFF2-40B4-BE49-F238E27FC236}">
                <a16:creationId xmlns:a16="http://schemas.microsoft.com/office/drawing/2014/main" id="{2239F766-1E88-4A82-BE5F-47FD76CEA6BA}"/>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بَلَغَ</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6" name="شكل حر: شكل 85">
            <a:extLst>
              <a:ext uri="{FF2B5EF4-FFF2-40B4-BE49-F238E27FC236}">
                <a16:creationId xmlns:a16="http://schemas.microsoft.com/office/drawing/2014/main" id="{96F5CFEB-9D63-4953-A854-E7625AC86D41}"/>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7" name="شكل حر: شكل 86">
            <a:extLst>
              <a:ext uri="{FF2B5EF4-FFF2-40B4-BE49-F238E27FC236}">
                <a16:creationId xmlns:a16="http://schemas.microsoft.com/office/drawing/2014/main" id="{DD2E9EAE-CFE8-48B1-AB7D-69065C235D9D}"/>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جَلَسَ</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8" name="شكل حر: شكل 87">
            <a:extLst>
              <a:ext uri="{FF2B5EF4-FFF2-40B4-BE49-F238E27FC236}">
                <a16:creationId xmlns:a16="http://schemas.microsoft.com/office/drawing/2014/main" id="{B04061F6-772C-439D-8444-6F7733D67394}"/>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حَضَرَ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9" name="شكل حر: شكل 88">
            <a:extLst>
              <a:ext uri="{FF2B5EF4-FFF2-40B4-BE49-F238E27FC236}">
                <a16:creationId xmlns:a16="http://schemas.microsoft.com/office/drawing/2014/main" id="{03AFEBCF-C4BA-468D-BB8A-784C4DBB0FB2}"/>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جَمَعَ</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0" name="شكل حر: شكل 89">
            <a:extLst>
              <a:ext uri="{FF2B5EF4-FFF2-40B4-BE49-F238E27FC236}">
                <a16:creationId xmlns:a16="http://schemas.microsoft.com/office/drawing/2014/main" id="{EDCA2976-4992-47DC-AD4F-EF7260A98493}"/>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1" name="شكل حر: شكل 90">
            <a:extLst>
              <a:ext uri="{FF2B5EF4-FFF2-40B4-BE49-F238E27FC236}">
                <a16:creationId xmlns:a16="http://schemas.microsoft.com/office/drawing/2014/main" id="{8189CAC5-64F5-4983-B287-7A17D3F52EB6}"/>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2" name="شكل حر: شكل 91">
            <a:extLst>
              <a:ext uri="{FF2B5EF4-FFF2-40B4-BE49-F238E27FC236}">
                <a16:creationId xmlns:a16="http://schemas.microsoft.com/office/drawing/2014/main" id="{483066D4-E4C8-463D-A8BD-1BC6ECDC9A27}"/>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جَهَرَ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3" name="شكل حر: شكل 92">
            <a:extLst>
              <a:ext uri="{FF2B5EF4-FFF2-40B4-BE49-F238E27FC236}">
                <a16:creationId xmlns:a16="http://schemas.microsoft.com/office/drawing/2014/main" id="{7666B711-2D44-4D33-B861-153C63CE396C}"/>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حَكَمَ</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4" name="شكل حر: شكل 93">
            <a:extLst>
              <a:ext uri="{FF2B5EF4-FFF2-40B4-BE49-F238E27FC236}">
                <a16:creationId xmlns:a16="http://schemas.microsoft.com/office/drawing/2014/main" id="{D5A6960F-9ECC-447E-A8AF-BB4E26638D7F}"/>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بَتَرَ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5" name="شكل حر: شكل 94">
            <a:extLst>
              <a:ext uri="{FF2B5EF4-FFF2-40B4-BE49-F238E27FC236}">
                <a16:creationId xmlns:a16="http://schemas.microsoft.com/office/drawing/2014/main" id="{2FA1F8B7-EF9A-4162-B3D7-C27CFD38DEB5}"/>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جَنَحَ</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6" name="شكل حر: شكل 95">
            <a:extLst>
              <a:ext uri="{FF2B5EF4-FFF2-40B4-BE49-F238E27FC236}">
                <a16:creationId xmlns:a16="http://schemas.microsoft.com/office/drawing/2014/main" id="{FC90FE4F-A226-4287-88FB-45DA7725290D}"/>
              </a:ext>
            </a:extLst>
          </p:cNvPr>
          <p:cNvSpPr/>
          <p:nvPr/>
        </p:nvSpPr>
        <p:spPr>
          <a:xfrm>
            <a:off x="-3809207" y="4493420"/>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حَمَلَ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7" name="شكل حر: شكل 96">
            <a:extLst>
              <a:ext uri="{FF2B5EF4-FFF2-40B4-BE49-F238E27FC236}">
                <a16:creationId xmlns:a16="http://schemas.microsoft.com/office/drawing/2014/main" id="{E08D9D90-33E1-4233-B153-3EDABCF9E8A0}"/>
              </a:ext>
            </a:extLst>
          </p:cNvPr>
          <p:cNvSpPr/>
          <p:nvPr/>
        </p:nvSpPr>
        <p:spPr>
          <a:xfrm>
            <a:off x="-3809207" y="4493420"/>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8" name="شكل حر: شكل 97">
            <a:extLst>
              <a:ext uri="{FF2B5EF4-FFF2-40B4-BE49-F238E27FC236}">
                <a16:creationId xmlns:a16="http://schemas.microsoft.com/office/drawing/2014/main" id="{BC0C3815-4212-43C5-8406-A03DA7ABAB6C}"/>
              </a:ext>
            </a:extLst>
          </p:cNvPr>
          <p:cNvSpPr/>
          <p:nvPr/>
        </p:nvSpPr>
        <p:spPr>
          <a:xfrm>
            <a:off x="-3809207" y="4493420"/>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9" name="شكل حر: شكل 98">
            <a:extLst>
              <a:ext uri="{FF2B5EF4-FFF2-40B4-BE49-F238E27FC236}">
                <a16:creationId xmlns:a16="http://schemas.microsoft.com/office/drawing/2014/main" id="{0C3FB583-EC70-468B-8816-ABF29480BD00}"/>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0" name="شكل حر: شكل 99">
            <a:extLst>
              <a:ext uri="{FF2B5EF4-FFF2-40B4-BE49-F238E27FC236}">
                <a16:creationId xmlns:a16="http://schemas.microsoft.com/office/drawing/2014/main" id="{9D8800FF-92BA-4B26-A552-3E36F47A2486}"/>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كَتَبَ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1" name="شكل حر: شكل 100">
            <a:extLst>
              <a:ext uri="{FF2B5EF4-FFF2-40B4-BE49-F238E27FC236}">
                <a16:creationId xmlns:a16="http://schemas.microsoft.com/office/drawing/2014/main" id="{DB4066B4-7664-41A3-8F83-53E305DE5AE9}"/>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2" name="شكل حر: شكل 101">
            <a:extLst>
              <a:ext uri="{FF2B5EF4-FFF2-40B4-BE49-F238E27FC236}">
                <a16:creationId xmlns:a16="http://schemas.microsoft.com/office/drawing/2014/main" id="{3A219034-42EA-47CF-AE50-02D60A7B60E4}"/>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نَصَحَ</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3" name="شكل حر: شكل 102">
            <a:extLst>
              <a:ext uri="{FF2B5EF4-FFF2-40B4-BE49-F238E27FC236}">
                <a16:creationId xmlns:a16="http://schemas.microsoft.com/office/drawing/2014/main" id="{597E8213-AF8E-4390-AD98-29F10DD6BE80}"/>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4" name="شكل حر: شكل 103">
            <a:extLst>
              <a:ext uri="{FF2B5EF4-FFF2-40B4-BE49-F238E27FC236}">
                <a16:creationId xmlns:a16="http://schemas.microsoft.com/office/drawing/2014/main" id="{30004FC8-AA99-458E-960D-4C0315338EAD}"/>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غَفَرَ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5" name="شكل حر: شكل 104">
            <a:extLst>
              <a:ext uri="{FF2B5EF4-FFF2-40B4-BE49-F238E27FC236}">
                <a16:creationId xmlns:a16="http://schemas.microsoft.com/office/drawing/2014/main" id="{0215E989-9E42-4449-A74C-6FEFF47A2A35}"/>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كَسَبَ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6" name="شكل حر: شكل 105">
            <a:extLst>
              <a:ext uri="{FF2B5EF4-FFF2-40B4-BE49-F238E27FC236}">
                <a16:creationId xmlns:a16="http://schemas.microsoft.com/office/drawing/2014/main" id="{AE6FF36F-1AFF-4E6A-BC28-58E3407F1952}"/>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مَكَثَ</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7" name="شكل حر: شكل 106">
            <a:extLst>
              <a:ext uri="{FF2B5EF4-FFF2-40B4-BE49-F238E27FC236}">
                <a16:creationId xmlns:a16="http://schemas.microsoft.com/office/drawing/2014/main" id="{FA75311B-032E-4DF6-8AF2-BA2ECCA8AEB6}"/>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نَظَرَ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8" name="شكل حر: شكل 107">
            <a:extLst>
              <a:ext uri="{FF2B5EF4-FFF2-40B4-BE49-F238E27FC236}">
                <a16:creationId xmlns:a16="http://schemas.microsoft.com/office/drawing/2014/main" id="{D4B65D8A-3868-4A73-95B3-EBD913F69EAB}"/>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نَطَحَ</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9" name="شكل حر: شكل 108">
            <a:extLst>
              <a:ext uri="{FF2B5EF4-FFF2-40B4-BE49-F238E27FC236}">
                <a16:creationId xmlns:a16="http://schemas.microsoft.com/office/drawing/2014/main" id="{C7643DCD-8725-4CD3-AE72-5A204F7F4E0A}"/>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فَتَقَ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0" name="شكل حر: شكل 109">
            <a:extLst>
              <a:ext uri="{FF2B5EF4-FFF2-40B4-BE49-F238E27FC236}">
                <a16:creationId xmlns:a16="http://schemas.microsoft.com/office/drawing/2014/main" id="{08D3B553-C411-4A65-B45D-EAF67449B49D}"/>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فَسَقَ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1" name="شكل حر: شكل 110">
            <a:extLst>
              <a:ext uri="{FF2B5EF4-FFF2-40B4-BE49-F238E27FC236}">
                <a16:creationId xmlns:a16="http://schemas.microsoft.com/office/drawing/2014/main" id="{EB1E0D05-6437-4465-A668-39DBF7252FF4}"/>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عَبَدَ</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2" name="شكل حر: شكل 111">
            <a:extLst>
              <a:ext uri="{FF2B5EF4-FFF2-40B4-BE49-F238E27FC236}">
                <a16:creationId xmlns:a16="http://schemas.microsoft.com/office/drawing/2014/main" id="{E34418E8-8E7F-48E2-8387-8A8A71AABED2}"/>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3" name="شكل حر: شكل 112">
            <a:extLst>
              <a:ext uri="{FF2B5EF4-FFF2-40B4-BE49-F238E27FC236}">
                <a16:creationId xmlns:a16="http://schemas.microsoft.com/office/drawing/2014/main" id="{646C22F0-7124-428B-986C-1E9F0D22B8E7}"/>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يَبَسَ</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4" name="شكل حر: شكل 113">
            <a:extLst>
              <a:ext uri="{FF2B5EF4-FFF2-40B4-BE49-F238E27FC236}">
                <a16:creationId xmlns:a16="http://schemas.microsoft.com/office/drawing/2014/main" id="{807D7FF9-F4B5-4DD8-9938-5E92A023E8B7}"/>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5" name="شكل حر: شكل 114">
            <a:extLst>
              <a:ext uri="{FF2B5EF4-FFF2-40B4-BE49-F238E27FC236}">
                <a16:creationId xmlns:a16="http://schemas.microsoft.com/office/drawing/2014/main" id="{95ED5965-EC8A-4645-9292-5D67DB0DF943}"/>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نَفَخَ</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6" name="شكل حر: شكل 115">
            <a:extLst>
              <a:ext uri="{FF2B5EF4-FFF2-40B4-BE49-F238E27FC236}">
                <a16:creationId xmlns:a16="http://schemas.microsoft.com/office/drawing/2014/main" id="{7FA19AB0-80AE-4218-9304-E9552AF03989}"/>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بَطَنَ</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7" name="شكل حر: شكل 116">
            <a:extLst>
              <a:ext uri="{FF2B5EF4-FFF2-40B4-BE49-F238E27FC236}">
                <a16:creationId xmlns:a16="http://schemas.microsoft.com/office/drawing/2014/main" id="{A6AED660-9651-4E86-A59B-721DABD74AE3}"/>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حَصَدَ</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8" name="شكل حر: شكل 117">
            <a:extLst>
              <a:ext uri="{FF2B5EF4-FFF2-40B4-BE49-F238E27FC236}">
                <a16:creationId xmlns:a16="http://schemas.microsoft.com/office/drawing/2014/main" id="{F7106F43-5D2F-43A9-8147-D8A3C39D23BA}"/>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بَعَثَ</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9" name="شكل حر: شكل 118">
            <a:extLst>
              <a:ext uri="{FF2B5EF4-FFF2-40B4-BE49-F238E27FC236}">
                <a16:creationId xmlns:a16="http://schemas.microsoft.com/office/drawing/2014/main" id="{ABC800EB-B879-4E77-8E94-A65B500980B3}"/>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سَكَنَ</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0" name="شكل حر: شكل 119">
            <a:extLst>
              <a:ext uri="{FF2B5EF4-FFF2-40B4-BE49-F238E27FC236}">
                <a16:creationId xmlns:a16="http://schemas.microsoft.com/office/drawing/2014/main" id="{48F25E43-3E31-43F0-8669-72F409A66851}"/>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1" name="شكل حر: شكل 120">
            <a:extLst>
              <a:ext uri="{FF2B5EF4-FFF2-40B4-BE49-F238E27FC236}">
                <a16:creationId xmlns:a16="http://schemas.microsoft.com/office/drawing/2014/main" id="{9529FF28-9EAB-4FDB-82A5-922650CED1D0}"/>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طَحَنَ</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2" name="شكل حر: شكل 121">
            <a:extLst>
              <a:ext uri="{FF2B5EF4-FFF2-40B4-BE49-F238E27FC236}">
                <a16:creationId xmlns:a16="http://schemas.microsoft.com/office/drawing/2014/main" id="{F85806E5-3784-4529-9B68-E6419DE4465D}"/>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نَهَشَ</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3" name="شكل حر: شكل 122">
            <a:extLst>
              <a:ext uri="{FF2B5EF4-FFF2-40B4-BE49-F238E27FC236}">
                <a16:creationId xmlns:a16="http://schemas.microsoft.com/office/drawing/2014/main" id="{2297A5C3-8686-44D9-B3C4-F5088F6C35E9}"/>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حَبَسَ</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4" name="شكل حر: شكل 123">
            <a:extLst>
              <a:ext uri="{FF2B5EF4-FFF2-40B4-BE49-F238E27FC236}">
                <a16:creationId xmlns:a16="http://schemas.microsoft.com/office/drawing/2014/main" id="{B134EBA6-D9EF-44B6-AFF6-E709D8A8741D}"/>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خَسَفَ</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5" name="شكل حر: شكل 124">
            <a:extLst>
              <a:ext uri="{FF2B5EF4-FFF2-40B4-BE49-F238E27FC236}">
                <a16:creationId xmlns:a16="http://schemas.microsoft.com/office/drawing/2014/main" id="{E7047994-8C74-4674-84C3-7D2281CE7A14}"/>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6" name="شكل حر: شكل 125">
            <a:extLst>
              <a:ext uri="{FF2B5EF4-FFF2-40B4-BE49-F238E27FC236}">
                <a16:creationId xmlns:a16="http://schemas.microsoft.com/office/drawing/2014/main" id="{D1AD75B3-DAE7-4BCE-AD0B-E34D8A8B155C}"/>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خَلَطَ</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7" name="شكل حر: شكل 126">
            <a:extLst>
              <a:ext uri="{FF2B5EF4-FFF2-40B4-BE49-F238E27FC236}">
                <a16:creationId xmlns:a16="http://schemas.microsoft.com/office/drawing/2014/main" id="{3EFFF12B-B1FB-4B54-8241-0B16C7E3D7F3}"/>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8" name="شكل حر: شكل 127">
            <a:extLst>
              <a:ext uri="{FF2B5EF4-FFF2-40B4-BE49-F238E27FC236}">
                <a16:creationId xmlns:a16="http://schemas.microsoft.com/office/drawing/2014/main" id="{246D8EF4-CA5B-4A50-BCB0-3C43F9194AA0}"/>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بَسَطَ</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9" name="شكل حر: شكل 128">
            <a:extLst>
              <a:ext uri="{FF2B5EF4-FFF2-40B4-BE49-F238E27FC236}">
                <a16:creationId xmlns:a16="http://schemas.microsoft.com/office/drawing/2014/main" id="{9B22B0FE-2F67-43DC-B4D0-55AC3FA87509}"/>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فَعَلَ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0" name="شكل حر: شكل 129">
            <a:extLst>
              <a:ext uri="{FF2B5EF4-FFF2-40B4-BE49-F238E27FC236}">
                <a16:creationId xmlns:a16="http://schemas.microsoft.com/office/drawing/2014/main" id="{1DAD80B0-F21B-4B59-BEF1-CCE10FCCAAE4}"/>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بَلَغَ</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1" name="شكل حر: شكل 130">
            <a:extLst>
              <a:ext uri="{FF2B5EF4-FFF2-40B4-BE49-F238E27FC236}">
                <a16:creationId xmlns:a16="http://schemas.microsoft.com/office/drawing/2014/main" id="{CF2AD307-6F16-44D5-8A8C-B572581CD756}"/>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2" name="شكل حر: شكل 131">
            <a:extLst>
              <a:ext uri="{FF2B5EF4-FFF2-40B4-BE49-F238E27FC236}">
                <a16:creationId xmlns:a16="http://schemas.microsoft.com/office/drawing/2014/main" id="{60BF79A0-5FB1-494C-BB0A-A8527AD0E364}"/>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جَلَسَ</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3" name="شكل حر: شكل 132">
            <a:extLst>
              <a:ext uri="{FF2B5EF4-FFF2-40B4-BE49-F238E27FC236}">
                <a16:creationId xmlns:a16="http://schemas.microsoft.com/office/drawing/2014/main" id="{B121A38E-BA05-4BBD-B36C-09C74393EEAB}"/>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حَضَرَ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4" name="شكل حر: شكل 173">
            <a:extLst>
              <a:ext uri="{FF2B5EF4-FFF2-40B4-BE49-F238E27FC236}">
                <a16:creationId xmlns:a16="http://schemas.microsoft.com/office/drawing/2014/main" id="{C80D2C8C-4D63-4647-AD7E-659CDC5B48BC}"/>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جَمَعَ</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5" name="شكل حر: شكل 174">
            <a:extLst>
              <a:ext uri="{FF2B5EF4-FFF2-40B4-BE49-F238E27FC236}">
                <a16:creationId xmlns:a16="http://schemas.microsoft.com/office/drawing/2014/main" id="{54C4A8D3-67FC-48B5-A153-27537ECAAB62}"/>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6" name="شكل حر: شكل 175">
            <a:extLst>
              <a:ext uri="{FF2B5EF4-FFF2-40B4-BE49-F238E27FC236}">
                <a16:creationId xmlns:a16="http://schemas.microsoft.com/office/drawing/2014/main" id="{385EA3CC-48DA-48A3-A688-9F98D832CB32}"/>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7" name="شكل حر: شكل 176">
            <a:extLst>
              <a:ext uri="{FF2B5EF4-FFF2-40B4-BE49-F238E27FC236}">
                <a16:creationId xmlns:a16="http://schemas.microsoft.com/office/drawing/2014/main" id="{98235232-6CB3-4EF4-AF75-7F41EC6D3CE4}"/>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جَهَرَ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8" name="شكل حر: شكل 177">
            <a:extLst>
              <a:ext uri="{FF2B5EF4-FFF2-40B4-BE49-F238E27FC236}">
                <a16:creationId xmlns:a16="http://schemas.microsoft.com/office/drawing/2014/main" id="{3BC535D4-8718-4EF5-AF9F-E46B10F5338D}"/>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حَكَمَ</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9" name="شكل حر: شكل 178">
            <a:extLst>
              <a:ext uri="{FF2B5EF4-FFF2-40B4-BE49-F238E27FC236}">
                <a16:creationId xmlns:a16="http://schemas.microsoft.com/office/drawing/2014/main" id="{7CB96B27-9D37-4917-A6D7-4C194076ABEC}"/>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بَتَرَ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0" name="شكل حر: شكل 179">
            <a:extLst>
              <a:ext uri="{FF2B5EF4-FFF2-40B4-BE49-F238E27FC236}">
                <a16:creationId xmlns:a16="http://schemas.microsoft.com/office/drawing/2014/main" id="{94303707-A5A3-4322-89EC-E38D60B291A5}"/>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جَنَحَ</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1" name="شكل حر: شكل 180">
            <a:extLst>
              <a:ext uri="{FF2B5EF4-FFF2-40B4-BE49-F238E27FC236}">
                <a16:creationId xmlns:a16="http://schemas.microsoft.com/office/drawing/2014/main" id="{75C1CD90-BC07-4CAD-BE59-020198F09604}"/>
              </a:ext>
            </a:extLst>
          </p:cNvPr>
          <p:cNvSpPr/>
          <p:nvPr/>
        </p:nvSpPr>
        <p:spPr>
          <a:xfrm flipH="1">
            <a:off x="12444026" y="4493420"/>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حَمَلَ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2" name="شكل حر: شكل 181">
            <a:extLst>
              <a:ext uri="{FF2B5EF4-FFF2-40B4-BE49-F238E27FC236}">
                <a16:creationId xmlns:a16="http://schemas.microsoft.com/office/drawing/2014/main" id="{7D3F8976-CC84-4DCC-AA8B-9F1F3F4A2918}"/>
              </a:ext>
            </a:extLst>
          </p:cNvPr>
          <p:cNvSpPr/>
          <p:nvPr/>
        </p:nvSpPr>
        <p:spPr>
          <a:xfrm flipH="1">
            <a:off x="12444026" y="4493420"/>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3" name="شكل حر: شكل 182">
            <a:extLst>
              <a:ext uri="{FF2B5EF4-FFF2-40B4-BE49-F238E27FC236}">
                <a16:creationId xmlns:a16="http://schemas.microsoft.com/office/drawing/2014/main" id="{BB365B9E-C0FB-43E3-8154-1676A0EEC147}"/>
              </a:ext>
            </a:extLst>
          </p:cNvPr>
          <p:cNvSpPr/>
          <p:nvPr/>
        </p:nvSpPr>
        <p:spPr>
          <a:xfrm flipH="1">
            <a:off x="12444026" y="4493420"/>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0" fill="hold"/>
                                        <p:tgtEl>
                                          <p:spTgt spid="55"/>
                                        </p:tgtEl>
                                        <p:attrNameLst>
                                          <p:attrName>ppt_x</p:attrName>
                                        </p:attrNameLst>
                                      </p:cBhvr>
                                      <p:tavLst>
                                        <p:tav tm="0">
                                          <p:val>
                                            <p:strVal val="1+#ppt_w/2"/>
                                          </p:val>
                                        </p:tav>
                                        <p:tav tm="100000">
                                          <p:val>
                                            <p:strVal val="#ppt_x"/>
                                          </p:val>
                                        </p:tav>
                                      </p:tavLst>
                                    </p:anim>
                                    <p:anim calcmode="lin" valueType="num">
                                      <p:cBhvr additive="base">
                                        <p:cTn id="12" dur="5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05"/>
                                        </p:tgtEl>
                                        <p:attrNameLst>
                                          <p:attrName>style.visibility</p:attrName>
                                        </p:attrNameLst>
                                      </p:cBhvr>
                                      <p:to>
                                        <p:strVal val="visible"/>
                                      </p:to>
                                    </p:set>
                                    <p:anim calcmode="lin" valueType="num">
                                      <p:cBhvr additive="base">
                                        <p:cTn id="17" dur="5000" fill="hold"/>
                                        <p:tgtEl>
                                          <p:spTgt spid="105"/>
                                        </p:tgtEl>
                                        <p:attrNameLst>
                                          <p:attrName>ppt_x</p:attrName>
                                        </p:attrNameLst>
                                      </p:cBhvr>
                                      <p:tavLst>
                                        <p:tav tm="0">
                                          <p:val>
                                            <p:strVal val="0-#ppt_w/2"/>
                                          </p:val>
                                        </p:tav>
                                        <p:tav tm="100000">
                                          <p:val>
                                            <p:strVal val="#ppt_x"/>
                                          </p:val>
                                        </p:tav>
                                      </p:tavLst>
                                    </p:anim>
                                    <p:anim calcmode="lin" valueType="num">
                                      <p:cBhvr additive="base">
                                        <p:cTn id="18" dur="5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0" fill="hold"/>
                                        <p:tgtEl>
                                          <p:spTgt spid="54"/>
                                        </p:tgtEl>
                                        <p:attrNameLst>
                                          <p:attrName>ppt_x</p:attrName>
                                        </p:attrNameLst>
                                      </p:cBhvr>
                                      <p:tavLst>
                                        <p:tav tm="0">
                                          <p:val>
                                            <p:strVal val="1+#ppt_w/2"/>
                                          </p:val>
                                        </p:tav>
                                        <p:tav tm="100000">
                                          <p:val>
                                            <p:strVal val="#ppt_x"/>
                                          </p:val>
                                        </p:tav>
                                      </p:tavLst>
                                    </p:anim>
                                    <p:anim calcmode="lin" valueType="num">
                                      <p:cBhvr additive="base">
                                        <p:cTn id="24" dur="5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04"/>
                                        </p:tgtEl>
                                        <p:attrNameLst>
                                          <p:attrName>style.visibility</p:attrName>
                                        </p:attrNameLst>
                                      </p:cBhvr>
                                      <p:to>
                                        <p:strVal val="visible"/>
                                      </p:to>
                                    </p:set>
                                    <p:anim calcmode="lin" valueType="num">
                                      <p:cBhvr additive="base">
                                        <p:cTn id="29" dur="5000" fill="hold"/>
                                        <p:tgtEl>
                                          <p:spTgt spid="104"/>
                                        </p:tgtEl>
                                        <p:attrNameLst>
                                          <p:attrName>ppt_x</p:attrName>
                                        </p:attrNameLst>
                                      </p:cBhvr>
                                      <p:tavLst>
                                        <p:tav tm="0">
                                          <p:val>
                                            <p:strVal val="0-#ppt_w/2"/>
                                          </p:val>
                                        </p:tav>
                                        <p:tav tm="100000">
                                          <p:val>
                                            <p:strVal val="#ppt_x"/>
                                          </p:val>
                                        </p:tav>
                                      </p:tavLst>
                                    </p:anim>
                                    <p:anim calcmode="lin" valueType="num">
                                      <p:cBhvr additive="base">
                                        <p:cTn id="30" dur="5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0" fill="hold"/>
                                        <p:tgtEl>
                                          <p:spTgt spid="53"/>
                                        </p:tgtEl>
                                        <p:attrNameLst>
                                          <p:attrName>ppt_x</p:attrName>
                                        </p:attrNameLst>
                                      </p:cBhvr>
                                      <p:tavLst>
                                        <p:tav tm="0">
                                          <p:val>
                                            <p:strVal val="1+#ppt_w/2"/>
                                          </p:val>
                                        </p:tav>
                                        <p:tav tm="100000">
                                          <p:val>
                                            <p:strVal val="#ppt_x"/>
                                          </p:val>
                                        </p:tav>
                                      </p:tavLst>
                                    </p:anim>
                                    <p:anim calcmode="lin" valueType="num">
                                      <p:cBhvr additive="base">
                                        <p:cTn id="36" dur="5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03"/>
                                        </p:tgtEl>
                                        <p:attrNameLst>
                                          <p:attrName>style.visibility</p:attrName>
                                        </p:attrNameLst>
                                      </p:cBhvr>
                                      <p:to>
                                        <p:strVal val="visible"/>
                                      </p:to>
                                    </p:set>
                                    <p:anim calcmode="lin" valueType="num">
                                      <p:cBhvr additive="base">
                                        <p:cTn id="41" dur="5000" fill="hold"/>
                                        <p:tgtEl>
                                          <p:spTgt spid="103"/>
                                        </p:tgtEl>
                                        <p:attrNameLst>
                                          <p:attrName>ppt_x</p:attrName>
                                        </p:attrNameLst>
                                      </p:cBhvr>
                                      <p:tavLst>
                                        <p:tav tm="0">
                                          <p:val>
                                            <p:strVal val="0-#ppt_w/2"/>
                                          </p:val>
                                        </p:tav>
                                        <p:tav tm="100000">
                                          <p:val>
                                            <p:strVal val="#ppt_x"/>
                                          </p:val>
                                        </p:tav>
                                      </p:tavLst>
                                    </p:anim>
                                    <p:anim calcmode="lin" valueType="num">
                                      <p:cBhvr additive="base">
                                        <p:cTn id="42" dur="5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0" fill="hold"/>
                                        <p:tgtEl>
                                          <p:spTgt spid="52"/>
                                        </p:tgtEl>
                                        <p:attrNameLst>
                                          <p:attrName>ppt_x</p:attrName>
                                        </p:attrNameLst>
                                      </p:cBhvr>
                                      <p:tavLst>
                                        <p:tav tm="0">
                                          <p:val>
                                            <p:strVal val="1+#ppt_w/2"/>
                                          </p:val>
                                        </p:tav>
                                        <p:tav tm="100000">
                                          <p:val>
                                            <p:strVal val="#ppt_x"/>
                                          </p:val>
                                        </p:tav>
                                      </p:tavLst>
                                    </p:anim>
                                    <p:anim calcmode="lin" valueType="num">
                                      <p:cBhvr additive="base">
                                        <p:cTn id="48" dur="5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02"/>
                                        </p:tgtEl>
                                        <p:attrNameLst>
                                          <p:attrName>style.visibility</p:attrName>
                                        </p:attrNameLst>
                                      </p:cBhvr>
                                      <p:to>
                                        <p:strVal val="visible"/>
                                      </p:to>
                                    </p:set>
                                    <p:anim calcmode="lin" valueType="num">
                                      <p:cBhvr additive="base">
                                        <p:cTn id="53" dur="5000" fill="hold"/>
                                        <p:tgtEl>
                                          <p:spTgt spid="102"/>
                                        </p:tgtEl>
                                        <p:attrNameLst>
                                          <p:attrName>ppt_x</p:attrName>
                                        </p:attrNameLst>
                                      </p:cBhvr>
                                      <p:tavLst>
                                        <p:tav tm="0">
                                          <p:val>
                                            <p:strVal val="0-#ppt_w/2"/>
                                          </p:val>
                                        </p:tav>
                                        <p:tav tm="100000">
                                          <p:val>
                                            <p:strVal val="#ppt_x"/>
                                          </p:val>
                                        </p:tav>
                                      </p:tavLst>
                                    </p:anim>
                                    <p:anim calcmode="lin" valueType="num">
                                      <p:cBhvr additive="base">
                                        <p:cTn id="54" dur="5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0" fill="hold"/>
                                        <p:tgtEl>
                                          <p:spTgt spid="51"/>
                                        </p:tgtEl>
                                        <p:attrNameLst>
                                          <p:attrName>ppt_x</p:attrName>
                                        </p:attrNameLst>
                                      </p:cBhvr>
                                      <p:tavLst>
                                        <p:tav tm="0">
                                          <p:val>
                                            <p:strVal val="1+#ppt_w/2"/>
                                          </p:val>
                                        </p:tav>
                                        <p:tav tm="100000">
                                          <p:val>
                                            <p:strVal val="#ppt_x"/>
                                          </p:val>
                                        </p:tav>
                                      </p:tavLst>
                                    </p:anim>
                                    <p:anim calcmode="lin" valueType="num">
                                      <p:cBhvr additive="base">
                                        <p:cTn id="60" dur="5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 calcmode="lin" valueType="num">
                                      <p:cBhvr additive="base">
                                        <p:cTn id="65" dur="5000" fill="hold"/>
                                        <p:tgtEl>
                                          <p:spTgt spid="101"/>
                                        </p:tgtEl>
                                        <p:attrNameLst>
                                          <p:attrName>ppt_x</p:attrName>
                                        </p:attrNameLst>
                                      </p:cBhvr>
                                      <p:tavLst>
                                        <p:tav tm="0">
                                          <p:val>
                                            <p:strVal val="0-#ppt_w/2"/>
                                          </p:val>
                                        </p:tav>
                                        <p:tav tm="100000">
                                          <p:val>
                                            <p:strVal val="#ppt_x"/>
                                          </p:val>
                                        </p:tav>
                                      </p:tavLst>
                                    </p:anim>
                                    <p:anim calcmode="lin" valueType="num">
                                      <p:cBhvr additive="base">
                                        <p:cTn id="66" dur="5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additive="base">
                                        <p:cTn id="71" dur="5000" fill="hold"/>
                                        <p:tgtEl>
                                          <p:spTgt spid="50"/>
                                        </p:tgtEl>
                                        <p:attrNameLst>
                                          <p:attrName>ppt_x</p:attrName>
                                        </p:attrNameLst>
                                      </p:cBhvr>
                                      <p:tavLst>
                                        <p:tav tm="0">
                                          <p:val>
                                            <p:strVal val="1+#ppt_w/2"/>
                                          </p:val>
                                        </p:tav>
                                        <p:tav tm="100000">
                                          <p:val>
                                            <p:strVal val="#ppt_x"/>
                                          </p:val>
                                        </p:tav>
                                      </p:tavLst>
                                    </p:anim>
                                    <p:anim calcmode="lin" valueType="num">
                                      <p:cBhvr additive="base">
                                        <p:cTn id="72" dur="5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5000" fill="hold"/>
                                        <p:tgtEl>
                                          <p:spTgt spid="100"/>
                                        </p:tgtEl>
                                        <p:attrNameLst>
                                          <p:attrName>ppt_x</p:attrName>
                                        </p:attrNameLst>
                                      </p:cBhvr>
                                      <p:tavLst>
                                        <p:tav tm="0">
                                          <p:val>
                                            <p:strVal val="0-#ppt_w/2"/>
                                          </p:val>
                                        </p:tav>
                                        <p:tav tm="100000">
                                          <p:val>
                                            <p:strVal val="#ppt_x"/>
                                          </p:val>
                                        </p:tav>
                                      </p:tavLst>
                                    </p:anim>
                                    <p:anim calcmode="lin" valueType="num">
                                      <p:cBhvr additive="base">
                                        <p:cTn id="78" dur="5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0" fill="hold"/>
                                        <p:tgtEl>
                                          <p:spTgt spid="49"/>
                                        </p:tgtEl>
                                        <p:attrNameLst>
                                          <p:attrName>ppt_x</p:attrName>
                                        </p:attrNameLst>
                                      </p:cBhvr>
                                      <p:tavLst>
                                        <p:tav tm="0">
                                          <p:val>
                                            <p:strVal val="1+#ppt_w/2"/>
                                          </p:val>
                                        </p:tav>
                                        <p:tav tm="100000">
                                          <p:val>
                                            <p:strVal val="#ppt_x"/>
                                          </p:val>
                                        </p:tav>
                                      </p:tavLst>
                                    </p:anim>
                                    <p:anim calcmode="lin" valueType="num">
                                      <p:cBhvr additive="base">
                                        <p:cTn id="84" dur="5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99"/>
                                        </p:tgtEl>
                                        <p:attrNameLst>
                                          <p:attrName>style.visibility</p:attrName>
                                        </p:attrNameLst>
                                      </p:cBhvr>
                                      <p:to>
                                        <p:strVal val="visible"/>
                                      </p:to>
                                    </p:set>
                                    <p:anim calcmode="lin" valueType="num">
                                      <p:cBhvr additive="base">
                                        <p:cTn id="89" dur="5000" fill="hold"/>
                                        <p:tgtEl>
                                          <p:spTgt spid="99"/>
                                        </p:tgtEl>
                                        <p:attrNameLst>
                                          <p:attrName>ppt_x</p:attrName>
                                        </p:attrNameLst>
                                      </p:cBhvr>
                                      <p:tavLst>
                                        <p:tav tm="0">
                                          <p:val>
                                            <p:strVal val="0-#ppt_w/2"/>
                                          </p:val>
                                        </p:tav>
                                        <p:tav tm="100000">
                                          <p:val>
                                            <p:strVal val="#ppt_x"/>
                                          </p:val>
                                        </p:tav>
                                      </p:tavLst>
                                    </p:anim>
                                    <p:anim calcmode="lin" valueType="num">
                                      <p:cBhvr additive="base">
                                        <p:cTn id="90" dur="5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0" fill="hold"/>
                                        <p:tgtEl>
                                          <p:spTgt spid="62"/>
                                        </p:tgtEl>
                                        <p:attrNameLst>
                                          <p:attrName>ppt_x</p:attrName>
                                        </p:attrNameLst>
                                      </p:cBhvr>
                                      <p:tavLst>
                                        <p:tav tm="0">
                                          <p:val>
                                            <p:strVal val="1+#ppt_w/2"/>
                                          </p:val>
                                        </p:tav>
                                        <p:tav tm="100000">
                                          <p:val>
                                            <p:strVal val="#ppt_x"/>
                                          </p:val>
                                        </p:tav>
                                      </p:tavLst>
                                    </p:anim>
                                    <p:anim calcmode="lin" valueType="num">
                                      <p:cBhvr additive="base">
                                        <p:cTn id="96" dur="50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112"/>
                                        </p:tgtEl>
                                        <p:attrNameLst>
                                          <p:attrName>style.visibility</p:attrName>
                                        </p:attrNameLst>
                                      </p:cBhvr>
                                      <p:to>
                                        <p:strVal val="visible"/>
                                      </p:to>
                                    </p:set>
                                    <p:anim calcmode="lin" valueType="num">
                                      <p:cBhvr additive="base">
                                        <p:cTn id="101" dur="5000" fill="hold"/>
                                        <p:tgtEl>
                                          <p:spTgt spid="112"/>
                                        </p:tgtEl>
                                        <p:attrNameLst>
                                          <p:attrName>ppt_x</p:attrName>
                                        </p:attrNameLst>
                                      </p:cBhvr>
                                      <p:tavLst>
                                        <p:tav tm="0">
                                          <p:val>
                                            <p:strVal val="0-#ppt_w/2"/>
                                          </p:val>
                                        </p:tav>
                                        <p:tav tm="100000">
                                          <p:val>
                                            <p:strVal val="#ppt_x"/>
                                          </p:val>
                                        </p:tav>
                                      </p:tavLst>
                                    </p:anim>
                                    <p:anim calcmode="lin" valueType="num">
                                      <p:cBhvr additive="base">
                                        <p:cTn id="102" dur="5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61"/>
                                        </p:tgtEl>
                                        <p:attrNameLst>
                                          <p:attrName>style.visibility</p:attrName>
                                        </p:attrNameLst>
                                      </p:cBhvr>
                                      <p:to>
                                        <p:strVal val="visible"/>
                                      </p:to>
                                    </p:set>
                                    <p:anim calcmode="lin" valueType="num">
                                      <p:cBhvr additive="base">
                                        <p:cTn id="107" dur="5000" fill="hold"/>
                                        <p:tgtEl>
                                          <p:spTgt spid="61"/>
                                        </p:tgtEl>
                                        <p:attrNameLst>
                                          <p:attrName>ppt_x</p:attrName>
                                        </p:attrNameLst>
                                      </p:cBhvr>
                                      <p:tavLst>
                                        <p:tav tm="0">
                                          <p:val>
                                            <p:strVal val="1+#ppt_w/2"/>
                                          </p:val>
                                        </p:tav>
                                        <p:tav tm="100000">
                                          <p:val>
                                            <p:strVal val="#ppt_x"/>
                                          </p:val>
                                        </p:tav>
                                      </p:tavLst>
                                    </p:anim>
                                    <p:anim calcmode="lin" valueType="num">
                                      <p:cBhvr additive="base">
                                        <p:cTn id="108" dur="50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111"/>
                                        </p:tgtEl>
                                        <p:attrNameLst>
                                          <p:attrName>style.visibility</p:attrName>
                                        </p:attrNameLst>
                                      </p:cBhvr>
                                      <p:to>
                                        <p:strVal val="visible"/>
                                      </p:to>
                                    </p:set>
                                    <p:anim calcmode="lin" valueType="num">
                                      <p:cBhvr additive="base">
                                        <p:cTn id="113" dur="5000" fill="hold"/>
                                        <p:tgtEl>
                                          <p:spTgt spid="111"/>
                                        </p:tgtEl>
                                        <p:attrNameLst>
                                          <p:attrName>ppt_x</p:attrName>
                                        </p:attrNameLst>
                                      </p:cBhvr>
                                      <p:tavLst>
                                        <p:tav tm="0">
                                          <p:val>
                                            <p:strVal val="0-#ppt_w/2"/>
                                          </p:val>
                                        </p:tav>
                                        <p:tav tm="100000">
                                          <p:val>
                                            <p:strVal val="#ppt_x"/>
                                          </p:val>
                                        </p:tav>
                                      </p:tavLst>
                                    </p:anim>
                                    <p:anim calcmode="lin" valueType="num">
                                      <p:cBhvr additive="base">
                                        <p:cTn id="114" dur="5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additive="base">
                                        <p:cTn id="119" dur="5000" fill="hold"/>
                                        <p:tgtEl>
                                          <p:spTgt spid="60"/>
                                        </p:tgtEl>
                                        <p:attrNameLst>
                                          <p:attrName>ppt_x</p:attrName>
                                        </p:attrNameLst>
                                      </p:cBhvr>
                                      <p:tavLst>
                                        <p:tav tm="0">
                                          <p:val>
                                            <p:strVal val="1+#ppt_w/2"/>
                                          </p:val>
                                        </p:tav>
                                        <p:tav tm="100000">
                                          <p:val>
                                            <p:strVal val="#ppt_x"/>
                                          </p:val>
                                        </p:tav>
                                      </p:tavLst>
                                    </p:anim>
                                    <p:anim calcmode="lin" valueType="num">
                                      <p:cBhvr additive="base">
                                        <p:cTn id="120" dur="5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8" fill="hold" grpId="0" nodeType="clickEffect">
                                  <p:stCondLst>
                                    <p:cond delay="0"/>
                                  </p:stCondLst>
                                  <p:childTnLst>
                                    <p:set>
                                      <p:cBhvr>
                                        <p:cTn id="124" dur="1" fill="hold">
                                          <p:stCondLst>
                                            <p:cond delay="0"/>
                                          </p:stCondLst>
                                        </p:cTn>
                                        <p:tgtEl>
                                          <p:spTgt spid="110"/>
                                        </p:tgtEl>
                                        <p:attrNameLst>
                                          <p:attrName>style.visibility</p:attrName>
                                        </p:attrNameLst>
                                      </p:cBhvr>
                                      <p:to>
                                        <p:strVal val="visible"/>
                                      </p:to>
                                    </p:set>
                                    <p:anim calcmode="lin" valueType="num">
                                      <p:cBhvr additive="base">
                                        <p:cTn id="125" dur="5000" fill="hold"/>
                                        <p:tgtEl>
                                          <p:spTgt spid="110"/>
                                        </p:tgtEl>
                                        <p:attrNameLst>
                                          <p:attrName>ppt_x</p:attrName>
                                        </p:attrNameLst>
                                      </p:cBhvr>
                                      <p:tavLst>
                                        <p:tav tm="0">
                                          <p:val>
                                            <p:strVal val="0-#ppt_w/2"/>
                                          </p:val>
                                        </p:tav>
                                        <p:tav tm="100000">
                                          <p:val>
                                            <p:strVal val="#ppt_x"/>
                                          </p:val>
                                        </p:tav>
                                      </p:tavLst>
                                    </p:anim>
                                    <p:anim calcmode="lin" valueType="num">
                                      <p:cBhvr additive="base">
                                        <p:cTn id="126" dur="5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5000" fill="hold"/>
                                        <p:tgtEl>
                                          <p:spTgt spid="59"/>
                                        </p:tgtEl>
                                        <p:attrNameLst>
                                          <p:attrName>ppt_x</p:attrName>
                                        </p:attrNameLst>
                                      </p:cBhvr>
                                      <p:tavLst>
                                        <p:tav tm="0">
                                          <p:val>
                                            <p:strVal val="1+#ppt_w/2"/>
                                          </p:val>
                                        </p:tav>
                                        <p:tav tm="100000">
                                          <p:val>
                                            <p:strVal val="#ppt_x"/>
                                          </p:val>
                                        </p:tav>
                                      </p:tavLst>
                                    </p:anim>
                                    <p:anim calcmode="lin" valueType="num">
                                      <p:cBhvr additive="base">
                                        <p:cTn id="132" dur="5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109"/>
                                        </p:tgtEl>
                                        <p:attrNameLst>
                                          <p:attrName>style.visibility</p:attrName>
                                        </p:attrNameLst>
                                      </p:cBhvr>
                                      <p:to>
                                        <p:strVal val="visible"/>
                                      </p:to>
                                    </p:set>
                                    <p:anim calcmode="lin" valueType="num">
                                      <p:cBhvr additive="base">
                                        <p:cTn id="137" dur="5000" fill="hold"/>
                                        <p:tgtEl>
                                          <p:spTgt spid="109"/>
                                        </p:tgtEl>
                                        <p:attrNameLst>
                                          <p:attrName>ppt_x</p:attrName>
                                        </p:attrNameLst>
                                      </p:cBhvr>
                                      <p:tavLst>
                                        <p:tav tm="0">
                                          <p:val>
                                            <p:strVal val="0-#ppt_w/2"/>
                                          </p:val>
                                        </p:tav>
                                        <p:tav tm="100000">
                                          <p:val>
                                            <p:strVal val="#ppt_x"/>
                                          </p:val>
                                        </p:tav>
                                      </p:tavLst>
                                    </p:anim>
                                    <p:anim calcmode="lin" valueType="num">
                                      <p:cBhvr additive="base">
                                        <p:cTn id="138" dur="5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58"/>
                                        </p:tgtEl>
                                        <p:attrNameLst>
                                          <p:attrName>style.visibility</p:attrName>
                                        </p:attrNameLst>
                                      </p:cBhvr>
                                      <p:to>
                                        <p:strVal val="visible"/>
                                      </p:to>
                                    </p:set>
                                    <p:anim calcmode="lin" valueType="num">
                                      <p:cBhvr additive="base">
                                        <p:cTn id="143" dur="5000" fill="hold"/>
                                        <p:tgtEl>
                                          <p:spTgt spid="58"/>
                                        </p:tgtEl>
                                        <p:attrNameLst>
                                          <p:attrName>ppt_x</p:attrName>
                                        </p:attrNameLst>
                                      </p:cBhvr>
                                      <p:tavLst>
                                        <p:tav tm="0">
                                          <p:val>
                                            <p:strVal val="1+#ppt_w/2"/>
                                          </p:val>
                                        </p:tav>
                                        <p:tav tm="100000">
                                          <p:val>
                                            <p:strVal val="#ppt_x"/>
                                          </p:val>
                                        </p:tav>
                                      </p:tavLst>
                                    </p:anim>
                                    <p:anim calcmode="lin" valueType="num">
                                      <p:cBhvr additive="base">
                                        <p:cTn id="144" dur="5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8" fill="hold" grpId="0" nodeType="clickEffect">
                                  <p:stCondLst>
                                    <p:cond delay="0"/>
                                  </p:stCondLst>
                                  <p:childTnLst>
                                    <p:set>
                                      <p:cBhvr>
                                        <p:cTn id="148" dur="1" fill="hold">
                                          <p:stCondLst>
                                            <p:cond delay="0"/>
                                          </p:stCondLst>
                                        </p:cTn>
                                        <p:tgtEl>
                                          <p:spTgt spid="108"/>
                                        </p:tgtEl>
                                        <p:attrNameLst>
                                          <p:attrName>style.visibility</p:attrName>
                                        </p:attrNameLst>
                                      </p:cBhvr>
                                      <p:to>
                                        <p:strVal val="visible"/>
                                      </p:to>
                                    </p:set>
                                    <p:anim calcmode="lin" valueType="num">
                                      <p:cBhvr additive="base">
                                        <p:cTn id="149" dur="5000" fill="hold"/>
                                        <p:tgtEl>
                                          <p:spTgt spid="108"/>
                                        </p:tgtEl>
                                        <p:attrNameLst>
                                          <p:attrName>ppt_x</p:attrName>
                                        </p:attrNameLst>
                                      </p:cBhvr>
                                      <p:tavLst>
                                        <p:tav tm="0">
                                          <p:val>
                                            <p:strVal val="0-#ppt_w/2"/>
                                          </p:val>
                                        </p:tav>
                                        <p:tav tm="100000">
                                          <p:val>
                                            <p:strVal val="#ppt_x"/>
                                          </p:val>
                                        </p:tav>
                                      </p:tavLst>
                                    </p:anim>
                                    <p:anim calcmode="lin" valueType="num">
                                      <p:cBhvr additive="base">
                                        <p:cTn id="150" dur="5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57"/>
                                        </p:tgtEl>
                                        <p:attrNameLst>
                                          <p:attrName>style.visibility</p:attrName>
                                        </p:attrNameLst>
                                      </p:cBhvr>
                                      <p:to>
                                        <p:strVal val="visible"/>
                                      </p:to>
                                    </p:set>
                                    <p:anim calcmode="lin" valueType="num">
                                      <p:cBhvr additive="base">
                                        <p:cTn id="155" dur="5000" fill="hold"/>
                                        <p:tgtEl>
                                          <p:spTgt spid="57"/>
                                        </p:tgtEl>
                                        <p:attrNameLst>
                                          <p:attrName>ppt_x</p:attrName>
                                        </p:attrNameLst>
                                      </p:cBhvr>
                                      <p:tavLst>
                                        <p:tav tm="0">
                                          <p:val>
                                            <p:strVal val="1+#ppt_w/2"/>
                                          </p:val>
                                        </p:tav>
                                        <p:tav tm="100000">
                                          <p:val>
                                            <p:strVal val="#ppt_x"/>
                                          </p:val>
                                        </p:tav>
                                      </p:tavLst>
                                    </p:anim>
                                    <p:anim calcmode="lin" valueType="num">
                                      <p:cBhvr additive="base">
                                        <p:cTn id="156" dur="5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fill="hold" grpId="0" nodeType="clickEffect">
                                  <p:stCondLst>
                                    <p:cond delay="0"/>
                                  </p:stCondLst>
                                  <p:childTnLst>
                                    <p:set>
                                      <p:cBhvr>
                                        <p:cTn id="160" dur="1" fill="hold">
                                          <p:stCondLst>
                                            <p:cond delay="0"/>
                                          </p:stCondLst>
                                        </p:cTn>
                                        <p:tgtEl>
                                          <p:spTgt spid="107"/>
                                        </p:tgtEl>
                                        <p:attrNameLst>
                                          <p:attrName>style.visibility</p:attrName>
                                        </p:attrNameLst>
                                      </p:cBhvr>
                                      <p:to>
                                        <p:strVal val="visible"/>
                                      </p:to>
                                    </p:set>
                                    <p:anim calcmode="lin" valueType="num">
                                      <p:cBhvr additive="base">
                                        <p:cTn id="161" dur="5000" fill="hold"/>
                                        <p:tgtEl>
                                          <p:spTgt spid="107"/>
                                        </p:tgtEl>
                                        <p:attrNameLst>
                                          <p:attrName>ppt_x</p:attrName>
                                        </p:attrNameLst>
                                      </p:cBhvr>
                                      <p:tavLst>
                                        <p:tav tm="0">
                                          <p:val>
                                            <p:strVal val="0-#ppt_w/2"/>
                                          </p:val>
                                        </p:tav>
                                        <p:tav tm="100000">
                                          <p:val>
                                            <p:strVal val="#ppt_x"/>
                                          </p:val>
                                        </p:tav>
                                      </p:tavLst>
                                    </p:anim>
                                    <p:anim calcmode="lin" valueType="num">
                                      <p:cBhvr additive="base">
                                        <p:cTn id="162" dur="5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56"/>
                                        </p:tgtEl>
                                        <p:attrNameLst>
                                          <p:attrName>style.visibility</p:attrName>
                                        </p:attrNameLst>
                                      </p:cBhvr>
                                      <p:to>
                                        <p:strVal val="visible"/>
                                      </p:to>
                                    </p:set>
                                    <p:anim calcmode="lin" valueType="num">
                                      <p:cBhvr additive="base">
                                        <p:cTn id="167" dur="5000" fill="hold"/>
                                        <p:tgtEl>
                                          <p:spTgt spid="56"/>
                                        </p:tgtEl>
                                        <p:attrNameLst>
                                          <p:attrName>ppt_x</p:attrName>
                                        </p:attrNameLst>
                                      </p:cBhvr>
                                      <p:tavLst>
                                        <p:tav tm="0">
                                          <p:val>
                                            <p:strVal val="1+#ppt_w/2"/>
                                          </p:val>
                                        </p:tav>
                                        <p:tav tm="100000">
                                          <p:val>
                                            <p:strVal val="#ppt_x"/>
                                          </p:val>
                                        </p:tav>
                                      </p:tavLst>
                                    </p:anim>
                                    <p:anim calcmode="lin" valueType="num">
                                      <p:cBhvr additive="base">
                                        <p:cTn id="168" dur="5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8" fill="hold" grpId="0" nodeType="clickEffect">
                                  <p:stCondLst>
                                    <p:cond delay="0"/>
                                  </p:stCondLst>
                                  <p:childTnLst>
                                    <p:set>
                                      <p:cBhvr>
                                        <p:cTn id="172" dur="1" fill="hold">
                                          <p:stCondLst>
                                            <p:cond delay="0"/>
                                          </p:stCondLst>
                                        </p:cTn>
                                        <p:tgtEl>
                                          <p:spTgt spid="106"/>
                                        </p:tgtEl>
                                        <p:attrNameLst>
                                          <p:attrName>style.visibility</p:attrName>
                                        </p:attrNameLst>
                                      </p:cBhvr>
                                      <p:to>
                                        <p:strVal val="visible"/>
                                      </p:to>
                                    </p:set>
                                    <p:anim calcmode="lin" valueType="num">
                                      <p:cBhvr additive="base">
                                        <p:cTn id="173" dur="5000" fill="hold"/>
                                        <p:tgtEl>
                                          <p:spTgt spid="106"/>
                                        </p:tgtEl>
                                        <p:attrNameLst>
                                          <p:attrName>ppt_x</p:attrName>
                                        </p:attrNameLst>
                                      </p:cBhvr>
                                      <p:tavLst>
                                        <p:tav tm="0">
                                          <p:val>
                                            <p:strVal val="0-#ppt_w/2"/>
                                          </p:val>
                                        </p:tav>
                                        <p:tav tm="100000">
                                          <p:val>
                                            <p:strVal val="#ppt_x"/>
                                          </p:val>
                                        </p:tav>
                                      </p:tavLst>
                                    </p:anim>
                                    <p:anim calcmode="lin" valueType="num">
                                      <p:cBhvr additive="base">
                                        <p:cTn id="174" dur="5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74"/>
                                        </p:tgtEl>
                                        <p:attrNameLst>
                                          <p:attrName>style.visibility</p:attrName>
                                        </p:attrNameLst>
                                      </p:cBhvr>
                                      <p:to>
                                        <p:strVal val="visible"/>
                                      </p:to>
                                    </p:set>
                                    <p:anim calcmode="lin" valueType="num">
                                      <p:cBhvr additive="base">
                                        <p:cTn id="179" dur="5000" fill="hold"/>
                                        <p:tgtEl>
                                          <p:spTgt spid="74"/>
                                        </p:tgtEl>
                                        <p:attrNameLst>
                                          <p:attrName>ppt_x</p:attrName>
                                        </p:attrNameLst>
                                      </p:cBhvr>
                                      <p:tavLst>
                                        <p:tav tm="0">
                                          <p:val>
                                            <p:strVal val="1+#ppt_w/2"/>
                                          </p:val>
                                        </p:tav>
                                        <p:tav tm="100000">
                                          <p:val>
                                            <p:strVal val="#ppt_x"/>
                                          </p:val>
                                        </p:tav>
                                      </p:tavLst>
                                    </p:anim>
                                    <p:anim calcmode="lin" valueType="num">
                                      <p:cBhvr additive="base">
                                        <p:cTn id="180" dur="5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8" fill="hold" grpId="0" nodeType="clickEffect">
                                  <p:stCondLst>
                                    <p:cond delay="0"/>
                                  </p:stCondLst>
                                  <p:childTnLst>
                                    <p:set>
                                      <p:cBhvr>
                                        <p:cTn id="184" dur="1" fill="hold">
                                          <p:stCondLst>
                                            <p:cond delay="0"/>
                                          </p:stCondLst>
                                        </p:cTn>
                                        <p:tgtEl>
                                          <p:spTgt spid="119"/>
                                        </p:tgtEl>
                                        <p:attrNameLst>
                                          <p:attrName>style.visibility</p:attrName>
                                        </p:attrNameLst>
                                      </p:cBhvr>
                                      <p:to>
                                        <p:strVal val="visible"/>
                                      </p:to>
                                    </p:set>
                                    <p:anim calcmode="lin" valueType="num">
                                      <p:cBhvr additive="base">
                                        <p:cTn id="185" dur="5000" fill="hold"/>
                                        <p:tgtEl>
                                          <p:spTgt spid="119"/>
                                        </p:tgtEl>
                                        <p:attrNameLst>
                                          <p:attrName>ppt_x</p:attrName>
                                        </p:attrNameLst>
                                      </p:cBhvr>
                                      <p:tavLst>
                                        <p:tav tm="0">
                                          <p:val>
                                            <p:strVal val="0-#ppt_w/2"/>
                                          </p:val>
                                        </p:tav>
                                        <p:tav tm="100000">
                                          <p:val>
                                            <p:strVal val="#ppt_x"/>
                                          </p:val>
                                        </p:tav>
                                      </p:tavLst>
                                    </p:anim>
                                    <p:anim calcmode="lin" valueType="num">
                                      <p:cBhvr additive="base">
                                        <p:cTn id="186" dur="5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68"/>
                                        </p:tgtEl>
                                        <p:attrNameLst>
                                          <p:attrName>style.visibility</p:attrName>
                                        </p:attrNameLst>
                                      </p:cBhvr>
                                      <p:to>
                                        <p:strVal val="visible"/>
                                      </p:to>
                                    </p:set>
                                    <p:anim calcmode="lin" valueType="num">
                                      <p:cBhvr additive="base">
                                        <p:cTn id="191" dur="5000" fill="hold"/>
                                        <p:tgtEl>
                                          <p:spTgt spid="68"/>
                                        </p:tgtEl>
                                        <p:attrNameLst>
                                          <p:attrName>ppt_x</p:attrName>
                                        </p:attrNameLst>
                                      </p:cBhvr>
                                      <p:tavLst>
                                        <p:tav tm="0">
                                          <p:val>
                                            <p:strVal val="1+#ppt_w/2"/>
                                          </p:val>
                                        </p:tav>
                                        <p:tav tm="100000">
                                          <p:val>
                                            <p:strVal val="#ppt_x"/>
                                          </p:val>
                                        </p:tav>
                                      </p:tavLst>
                                    </p:anim>
                                    <p:anim calcmode="lin" valueType="num">
                                      <p:cBhvr additive="base">
                                        <p:cTn id="192" dur="5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childTnLst>
                                    <p:set>
                                      <p:cBhvr>
                                        <p:cTn id="196" dur="1" fill="hold">
                                          <p:stCondLst>
                                            <p:cond delay="0"/>
                                          </p:stCondLst>
                                        </p:cTn>
                                        <p:tgtEl>
                                          <p:spTgt spid="118"/>
                                        </p:tgtEl>
                                        <p:attrNameLst>
                                          <p:attrName>style.visibility</p:attrName>
                                        </p:attrNameLst>
                                      </p:cBhvr>
                                      <p:to>
                                        <p:strVal val="visible"/>
                                      </p:to>
                                    </p:set>
                                    <p:anim calcmode="lin" valueType="num">
                                      <p:cBhvr additive="base">
                                        <p:cTn id="197" dur="5000" fill="hold"/>
                                        <p:tgtEl>
                                          <p:spTgt spid="118"/>
                                        </p:tgtEl>
                                        <p:attrNameLst>
                                          <p:attrName>ppt_x</p:attrName>
                                        </p:attrNameLst>
                                      </p:cBhvr>
                                      <p:tavLst>
                                        <p:tav tm="0">
                                          <p:val>
                                            <p:strVal val="0-#ppt_w/2"/>
                                          </p:val>
                                        </p:tav>
                                        <p:tav tm="100000">
                                          <p:val>
                                            <p:strVal val="#ppt_x"/>
                                          </p:val>
                                        </p:tav>
                                      </p:tavLst>
                                    </p:anim>
                                    <p:anim calcmode="lin" valueType="num">
                                      <p:cBhvr additive="base">
                                        <p:cTn id="198" dur="50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67"/>
                                        </p:tgtEl>
                                        <p:attrNameLst>
                                          <p:attrName>style.visibility</p:attrName>
                                        </p:attrNameLst>
                                      </p:cBhvr>
                                      <p:to>
                                        <p:strVal val="visible"/>
                                      </p:to>
                                    </p:set>
                                    <p:anim calcmode="lin" valueType="num">
                                      <p:cBhvr additive="base">
                                        <p:cTn id="203" dur="5000" fill="hold"/>
                                        <p:tgtEl>
                                          <p:spTgt spid="67"/>
                                        </p:tgtEl>
                                        <p:attrNameLst>
                                          <p:attrName>ppt_x</p:attrName>
                                        </p:attrNameLst>
                                      </p:cBhvr>
                                      <p:tavLst>
                                        <p:tav tm="0">
                                          <p:val>
                                            <p:strVal val="1+#ppt_w/2"/>
                                          </p:val>
                                        </p:tav>
                                        <p:tav tm="100000">
                                          <p:val>
                                            <p:strVal val="#ppt_x"/>
                                          </p:val>
                                        </p:tav>
                                      </p:tavLst>
                                    </p:anim>
                                    <p:anim calcmode="lin" valueType="num">
                                      <p:cBhvr additive="base">
                                        <p:cTn id="204" dur="5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8" fill="hold" grpId="0" nodeType="clickEffect">
                                  <p:stCondLst>
                                    <p:cond delay="0"/>
                                  </p:stCondLst>
                                  <p:childTnLst>
                                    <p:set>
                                      <p:cBhvr>
                                        <p:cTn id="208" dur="1" fill="hold">
                                          <p:stCondLst>
                                            <p:cond delay="0"/>
                                          </p:stCondLst>
                                        </p:cTn>
                                        <p:tgtEl>
                                          <p:spTgt spid="117"/>
                                        </p:tgtEl>
                                        <p:attrNameLst>
                                          <p:attrName>style.visibility</p:attrName>
                                        </p:attrNameLst>
                                      </p:cBhvr>
                                      <p:to>
                                        <p:strVal val="visible"/>
                                      </p:to>
                                    </p:set>
                                    <p:anim calcmode="lin" valueType="num">
                                      <p:cBhvr additive="base">
                                        <p:cTn id="209" dur="5000" fill="hold"/>
                                        <p:tgtEl>
                                          <p:spTgt spid="117"/>
                                        </p:tgtEl>
                                        <p:attrNameLst>
                                          <p:attrName>ppt_x</p:attrName>
                                        </p:attrNameLst>
                                      </p:cBhvr>
                                      <p:tavLst>
                                        <p:tav tm="0">
                                          <p:val>
                                            <p:strVal val="0-#ppt_w/2"/>
                                          </p:val>
                                        </p:tav>
                                        <p:tav tm="100000">
                                          <p:val>
                                            <p:strVal val="#ppt_x"/>
                                          </p:val>
                                        </p:tav>
                                      </p:tavLst>
                                    </p:anim>
                                    <p:anim calcmode="lin" valueType="num">
                                      <p:cBhvr additive="base">
                                        <p:cTn id="210" dur="5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66"/>
                                        </p:tgtEl>
                                        <p:attrNameLst>
                                          <p:attrName>style.visibility</p:attrName>
                                        </p:attrNameLst>
                                      </p:cBhvr>
                                      <p:to>
                                        <p:strVal val="visible"/>
                                      </p:to>
                                    </p:set>
                                    <p:anim calcmode="lin" valueType="num">
                                      <p:cBhvr additive="base">
                                        <p:cTn id="215" dur="5000" fill="hold"/>
                                        <p:tgtEl>
                                          <p:spTgt spid="66"/>
                                        </p:tgtEl>
                                        <p:attrNameLst>
                                          <p:attrName>ppt_x</p:attrName>
                                        </p:attrNameLst>
                                      </p:cBhvr>
                                      <p:tavLst>
                                        <p:tav tm="0">
                                          <p:val>
                                            <p:strVal val="1+#ppt_w/2"/>
                                          </p:val>
                                        </p:tav>
                                        <p:tav tm="100000">
                                          <p:val>
                                            <p:strVal val="#ppt_x"/>
                                          </p:val>
                                        </p:tav>
                                      </p:tavLst>
                                    </p:anim>
                                    <p:anim calcmode="lin" valueType="num">
                                      <p:cBhvr additive="base">
                                        <p:cTn id="216" dur="5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8" fill="hold" grpId="0" nodeType="clickEffect">
                                  <p:stCondLst>
                                    <p:cond delay="0"/>
                                  </p:stCondLst>
                                  <p:childTnLst>
                                    <p:set>
                                      <p:cBhvr>
                                        <p:cTn id="220" dur="1" fill="hold">
                                          <p:stCondLst>
                                            <p:cond delay="0"/>
                                          </p:stCondLst>
                                        </p:cTn>
                                        <p:tgtEl>
                                          <p:spTgt spid="116"/>
                                        </p:tgtEl>
                                        <p:attrNameLst>
                                          <p:attrName>style.visibility</p:attrName>
                                        </p:attrNameLst>
                                      </p:cBhvr>
                                      <p:to>
                                        <p:strVal val="visible"/>
                                      </p:to>
                                    </p:set>
                                    <p:anim calcmode="lin" valueType="num">
                                      <p:cBhvr additive="base">
                                        <p:cTn id="221" dur="5000" fill="hold"/>
                                        <p:tgtEl>
                                          <p:spTgt spid="116"/>
                                        </p:tgtEl>
                                        <p:attrNameLst>
                                          <p:attrName>ppt_x</p:attrName>
                                        </p:attrNameLst>
                                      </p:cBhvr>
                                      <p:tavLst>
                                        <p:tav tm="0">
                                          <p:val>
                                            <p:strVal val="0-#ppt_w/2"/>
                                          </p:val>
                                        </p:tav>
                                        <p:tav tm="100000">
                                          <p:val>
                                            <p:strVal val="#ppt_x"/>
                                          </p:val>
                                        </p:tav>
                                      </p:tavLst>
                                    </p:anim>
                                    <p:anim calcmode="lin" valueType="num">
                                      <p:cBhvr additive="base">
                                        <p:cTn id="222" dur="5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2" fill="hold" grpId="0" nodeType="clickEffect">
                                  <p:stCondLst>
                                    <p:cond delay="0"/>
                                  </p:stCondLst>
                                  <p:childTnLst>
                                    <p:set>
                                      <p:cBhvr>
                                        <p:cTn id="226" dur="1" fill="hold">
                                          <p:stCondLst>
                                            <p:cond delay="0"/>
                                          </p:stCondLst>
                                        </p:cTn>
                                        <p:tgtEl>
                                          <p:spTgt spid="65"/>
                                        </p:tgtEl>
                                        <p:attrNameLst>
                                          <p:attrName>style.visibility</p:attrName>
                                        </p:attrNameLst>
                                      </p:cBhvr>
                                      <p:to>
                                        <p:strVal val="visible"/>
                                      </p:to>
                                    </p:set>
                                    <p:anim calcmode="lin" valueType="num">
                                      <p:cBhvr additive="base">
                                        <p:cTn id="227" dur="5000" fill="hold"/>
                                        <p:tgtEl>
                                          <p:spTgt spid="65"/>
                                        </p:tgtEl>
                                        <p:attrNameLst>
                                          <p:attrName>ppt_x</p:attrName>
                                        </p:attrNameLst>
                                      </p:cBhvr>
                                      <p:tavLst>
                                        <p:tav tm="0">
                                          <p:val>
                                            <p:strVal val="1+#ppt_w/2"/>
                                          </p:val>
                                        </p:tav>
                                        <p:tav tm="100000">
                                          <p:val>
                                            <p:strVal val="#ppt_x"/>
                                          </p:val>
                                        </p:tav>
                                      </p:tavLst>
                                    </p:anim>
                                    <p:anim calcmode="lin" valueType="num">
                                      <p:cBhvr additive="base">
                                        <p:cTn id="228" dur="5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8" fill="hold" grpId="0" nodeType="clickEffect">
                                  <p:stCondLst>
                                    <p:cond delay="0"/>
                                  </p:stCondLst>
                                  <p:childTnLst>
                                    <p:set>
                                      <p:cBhvr>
                                        <p:cTn id="232" dur="1" fill="hold">
                                          <p:stCondLst>
                                            <p:cond delay="0"/>
                                          </p:stCondLst>
                                        </p:cTn>
                                        <p:tgtEl>
                                          <p:spTgt spid="115"/>
                                        </p:tgtEl>
                                        <p:attrNameLst>
                                          <p:attrName>style.visibility</p:attrName>
                                        </p:attrNameLst>
                                      </p:cBhvr>
                                      <p:to>
                                        <p:strVal val="visible"/>
                                      </p:to>
                                    </p:set>
                                    <p:anim calcmode="lin" valueType="num">
                                      <p:cBhvr additive="base">
                                        <p:cTn id="233" dur="5000" fill="hold"/>
                                        <p:tgtEl>
                                          <p:spTgt spid="115"/>
                                        </p:tgtEl>
                                        <p:attrNameLst>
                                          <p:attrName>ppt_x</p:attrName>
                                        </p:attrNameLst>
                                      </p:cBhvr>
                                      <p:tavLst>
                                        <p:tav tm="0">
                                          <p:val>
                                            <p:strVal val="0-#ppt_w/2"/>
                                          </p:val>
                                        </p:tav>
                                        <p:tav tm="100000">
                                          <p:val>
                                            <p:strVal val="#ppt_x"/>
                                          </p:val>
                                        </p:tav>
                                      </p:tavLst>
                                    </p:anim>
                                    <p:anim calcmode="lin" valueType="num">
                                      <p:cBhvr additive="base">
                                        <p:cTn id="234" dur="5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2" fill="hold" grpId="0" nodeType="clickEffect">
                                  <p:stCondLst>
                                    <p:cond delay="0"/>
                                  </p:stCondLst>
                                  <p:childTnLst>
                                    <p:set>
                                      <p:cBhvr>
                                        <p:cTn id="238" dur="1" fill="hold">
                                          <p:stCondLst>
                                            <p:cond delay="0"/>
                                          </p:stCondLst>
                                        </p:cTn>
                                        <p:tgtEl>
                                          <p:spTgt spid="64"/>
                                        </p:tgtEl>
                                        <p:attrNameLst>
                                          <p:attrName>style.visibility</p:attrName>
                                        </p:attrNameLst>
                                      </p:cBhvr>
                                      <p:to>
                                        <p:strVal val="visible"/>
                                      </p:to>
                                    </p:set>
                                    <p:anim calcmode="lin" valueType="num">
                                      <p:cBhvr additive="base">
                                        <p:cTn id="239" dur="5000" fill="hold"/>
                                        <p:tgtEl>
                                          <p:spTgt spid="64"/>
                                        </p:tgtEl>
                                        <p:attrNameLst>
                                          <p:attrName>ppt_x</p:attrName>
                                        </p:attrNameLst>
                                      </p:cBhvr>
                                      <p:tavLst>
                                        <p:tav tm="0">
                                          <p:val>
                                            <p:strVal val="1+#ppt_w/2"/>
                                          </p:val>
                                        </p:tav>
                                        <p:tav tm="100000">
                                          <p:val>
                                            <p:strVal val="#ppt_x"/>
                                          </p:val>
                                        </p:tav>
                                      </p:tavLst>
                                    </p:anim>
                                    <p:anim calcmode="lin" valueType="num">
                                      <p:cBhvr additive="base">
                                        <p:cTn id="240" dur="5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8" fill="hold" grpId="0" nodeType="clickEffect">
                                  <p:stCondLst>
                                    <p:cond delay="0"/>
                                  </p:stCondLst>
                                  <p:childTnLst>
                                    <p:set>
                                      <p:cBhvr>
                                        <p:cTn id="244" dur="1" fill="hold">
                                          <p:stCondLst>
                                            <p:cond delay="0"/>
                                          </p:stCondLst>
                                        </p:cTn>
                                        <p:tgtEl>
                                          <p:spTgt spid="114"/>
                                        </p:tgtEl>
                                        <p:attrNameLst>
                                          <p:attrName>style.visibility</p:attrName>
                                        </p:attrNameLst>
                                      </p:cBhvr>
                                      <p:to>
                                        <p:strVal val="visible"/>
                                      </p:to>
                                    </p:set>
                                    <p:anim calcmode="lin" valueType="num">
                                      <p:cBhvr additive="base">
                                        <p:cTn id="245" dur="5000" fill="hold"/>
                                        <p:tgtEl>
                                          <p:spTgt spid="114"/>
                                        </p:tgtEl>
                                        <p:attrNameLst>
                                          <p:attrName>ppt_x</p:attrName>
                                        </p:attrNameLst>
                                      </p:cBhvr>
                                      <p:tavLst>
                                        <p:tav tm="0">
                                          <p:val>
                                            <p:strVal val="0-#ppt_w/2"/>
                                          </p:val>
                                        </p:tav>
                                        <p:tav tm="100000">
                                          <p:val>
                                            <p:strVal val="#ppt_x"/>
                                          </p:val>
                                        </p:tav>
                                      </p:tavLst>
                                    </p:anim>
                                    <p:anim calcmode="lin" valueType="num">
                                      <p:cBhvr additive="base">
                                        <p:cTn id="246" dur="5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63"/>
                                        </p:tgtEl>
                                        <p:attrNameLst>
                                          <p:attrName>style.visibility</p:attrName>
                                        </p:attrNameLst>
                                      </p:cBhvr>
                                      <p:to>
                                        <p:strVal val="visible"/>
                                      </p:to>
                                    </p:set>
                                    <p:anim calcmode="lin" valueType="num">
                                      <p:cBhvr additive="base">
                                        <p:cTn id="251" dur="5000" fill="hold"/>
                                        <p:tgtEl>
                                          <p:spTgt spid="63"/>
                                        </p:tgtEl>
                                        <p:attrNameLst>
                                          <p:attrName>ppt_x</p:attrName>
                                        </p:attrNameLst>
                                      </p:cBhvr>
                                      <p:tavLst>
                                        <p:tav tm="0">
                                          <p:val>
                                            <p:strVal val="1+#ppt_w/2"/>
                                          </p:val>
                                        </p:tav>
                                        <p:tav tm="100000">
                                          <p:val>
                                            <p:strVal val="#ppt_x"/>
                                          </p:val>
                                        </p:tav>
                                      </p:tavLst>
                                    </p:anim>
                                    <p:anim calcmode="lin" valueType="num">
                                      <p:cBhvr additive="base">
                                        <p:cTn id="252" dur="5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8" fill="hold" grpId="0" nodeType="clickEffect">
                                  <p:stCondLst>
                                    <p:cond delay="0"/>
                                  </p:stCondLst>
                                  <p:childTnLst>
                                    <p:set>
                                      <p:cBhvr>
                                        <p:cTn id="256" dur="1" fill="hold">
                                          <p:stCondLst>
                                            <p:cond delay="0"/>
                                          </p:stCondLst>
                                        </p:cTn>
                                        <p:tgtEl>
                                          <p:spTgt spid="113"/>
                                        </p:tgtEl>
                                        <p:attrNameLst>
                                          <p:attrName>style.visibility</p:attrName>
                                        </p:attrNameLst>
                                      </p:cBhvr>
                                      <p:to>
                                        <p:strVal val="visible"/>
                                      </p:to>
                                    </p:set>
                                    <p:anim calcmode="lin" valueType="num">
                                      <p:cBhvr additive="base">
                                        <p:cTn id="257" dur="5000" fill="hold"/>
                                        <p:tgtEl>
                                          <p:spTgt spid="113"/>
                                        </p:tgtEl>
                                        <p:attrNameLst>
                                          <p:attrName>ppt_x</p:attrName>
                                        </p:attrNameLst>
                                      </p:cBhvr>
                                      <p:tavLst>
                                        <p:tav tm="0">
                                          <p:val>
                                            <p:strVal val="0-#ppt_w/2"/>
                                          </p:val>
                                        </p:tav>
                                        <p:tav tm="100000">
                                          <p:val>
                                            <p:strVal val="#ppt_x"/>
                                          </p:val>
                                        </p:tav>
                                      </p:tavLst>
                                    </p:anim>
                                    <p:anim calcmode="lin" valueType="num">
                                      <p:cBhvr additive="base">
                                        <p:cTn id="258" dur="5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81"/>
                                        </p:tgtEl>
                                        <p:attrNameLst>
                                          <p:attrName>style.visibility</p:attrName>
                                        </p:attrNameLst>
                                      </p:cBhvr>
                                      <p:to>
                                        <p:strVal val="visible"/>
                                      </p:to>
                                    </p:set>
                                    <p:anim calcmode="lin" valueType="num">
                                      <p:cBhvr additive="base">
                                        <p:cTn id="263" dur="5000" fill="hold"/>
                                        <p:tgtEl>
                                          <p:spTgt spid="81"/>
                                        </p:tgtEl>
                                        <p:attrNameLst>
                                          <p:attrName>ppt_x</p:attrName>
                                        </p:attrNameLst>
                                      </p:cBhvr>
                                      <p:tavLst>
                                        <p:tav tm="0">
                                          <p:val>
                                            <p:strVal val="1+#ppt_w/2"/>
                                          </p:val>
                                        </p:tav>
                                        <p:tav tm="100000">
                                          <p:val>
                                            <p:strVal val="#ppt_x"/>
                                          </p:val>
                                        </p:tav>
                                      </p:tavLst>
                                    </p:anim>
                                    <p:anim calcmode="lin" valueType="num">
                                      <p:cBhvr additive="base">
                                        <p:cTn id="264" dur="5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8" fill="hold" grpId="0" nodeType="clickEffect">
                                  <p:stCondLst>
                                    <p:cond delay="0"/>
                                  </p:stCondLst>
                                  <p:childTnLst>
                                    <p:set>
                                      <p:cBhvr>
                                        <p:cTn id="268" dur="1" fill="hold">
                                          <p:stCondLst>
                                            <p:cond delay="0"/>
                                          </p:stCondLst>
                                        </p:cTn>
                                        <p:tgtEl>
                                          <p:spTgt spid="126"/>
                                        </p:tgtEl>
                                        <p:attrNameLst>
                                          <p:attrName>style.visibility</p:attrName>
                                        </p:attrNameLst>
                                      </p:cBhvr>
                                      <p:to>
                                        <p:strVal val="visible"/>
                                      </p:to>
                                    </p:set>
                                    <p:anim calcmode="lin" valueType="num">
                                      <p:cBhvr additive="base">
                                        <p:cTn id="269" dur="5000" fill="hold"/>
                                        <p:tgtEl>
                                          <p:spTgt spid="126"/>
                                        </p:tgtEl>
                                        <p:attrNameLst>
                                          <p:attrName>ppt_x</p:attrName>
                                        </p:attrNameLst>
                                      </p:cBhvr>
                                      <p:tavLst>
                                        <p:tav tm="0">
                                          <p:val>
                                            <p:strVal val="0-#ppt_w/2"/>
                                          </p:val>
                                        </p:tav>
                                        <p:tav tm="100000">
                                          <p:val>
                                            <p:strVal val="#ppt_x"/>
                                          </p:val>
                                        </p:tav>
                                      </p:tavLst>
                                    </p:anim>
                                    <p:anim calcmode="lin" valueType="num">
                                      <p:cBhvr additive="base">
                                        <p:cTn id="270" dur="5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2" fill="hold" grpId="0" nodeType="clickEffect">
                                  <p:stCondLst>
                                    <p:cond delay="0"/>
                                  </p:stCondLst>
                                  <p:childTnLst>
                                    <p:set>
                                      <p:cBhvr>
                                        <p:cTn id="274" dur="1" fill="hold">
                                          <p:stCondLst>
                                            <p:cond delay="0"/>
                                          </p:stCondLst>
                                        </p:cTn>
                                        <p:tgtEl>
                                          <p:spTgt spid="80"/>
                                        </p:tgtEl>
                                        <p:attrNameLst>
                                          <p:attrName>style.visibility</p:attrName>
                                        </p:attrNameLst>
                                      </p:cBhvr>
                                      <p:to>
                                        <p:strVal val="visible"/>
                                      </p:to>
                                    </p:set>
                                    <p:anim calcmode="lin" valueType="num">
                                      <p:cBhvr additive="base">
                                        <p:cTn id="275" dur="5000" fill="hold"/>
                                        <p:tgtEl>
                                          <p:spTgt spid="80"/>
                                        </p:tgtEl>
                                        <p:attrNameLst>
                                          <p:attrName>ppt_x</p:attrName>
                                        </p:attrNameLst>
                                      </p:cBhvr>
                                      <p:tavLst>
                                        <p:tav tm="0">
                                          <p:val>
                                            <p:strVal val="1+#ppt_w/2"/>
                                          </p:val>
                                        </p:tav>
                                        <p:tav tm="100000">
                                          <p:val>
                                            <p:strVal val="#ppt_x"/>
                                          </p:val>
                                        </p:tav>
                                      </p:tavLst>
                                    </p:anim>
                                    <p:anim calcmode="lin" valueType="num">
                                      <p:cBhvr additive="base">
                                        <p:cTn id="276" dur="5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8" fill="hold" grpId="0" nodeType="clickEffect">
                                  <p:stCondLst>
                                    <p:cond delay="0"/>
                                  </p:stCondLst>
                                  <p:childTnLst>
                                    <p:set>
                                      <p:cBhvr>
                                        <p:cTn id="280" dur="1" fill="hold">
                                          <p:stCondLst>
                                            <p:cond delay="0"/>
                                          </p:stCondLst>
                                        </p:cTn>
                                        <p:tgtEl>
                                          <p:spTgt spid="125"/>
                                        </p:tgtEl>
                                        <p:attrNameLst>
                                          <p:attrName>style.visibility</p:attrName>
                                        </p:attrNameLst>
                                      </p:cBhvr>
                                      <p:to>
                                        <p:strVal val="visible"/>
                                      </p:to>
                                    </p:set>
                                    <p:anim calcmode="lin" valueType="num">
                                      <p:cBhvr additive="base">
                                        <p:cTn id="281" dur="5000" fill="hold"/>
                                        <p:tgtEl>
                                          <p:spTgt spid="125"/>
                                        </p:tgtEl>
                                        <p:attrNameLst>
                                          <p:attrName>ppt_x</p:attrName>
                                        </p:attrNameLst>
                                      </p:cBhvr>
                                      <p:tavLst>
                                        <p:tav tm="0">
                                          <p:val>
                                            <p:strVal val="0-#ppt_w/2"/>
                                          </p:val>
                                        </p:tav>
                                        <p:tav tm="100000">
                                          <p:val>
                                            <p:strVal val="#ppt_x"/>
                                          </p:val>
                                        </p:tav>
                                      </p:tavLst>
                                    </p:anim>
                                    <p:anim calcmode="lin" valueType="num">
                                      <p:cBhvr additive="base">
                                        <p:cTn id="282" dur="50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79"/>
                                        </p:tgtEl>
                                        <p:attrNameLst>
                                          <p:attrName>style.visibility</p:attrName>
                                        </p:attrNameLst>
                                      </p:cBhvr>
                                      <p:to>
                                        <p:strVal val="visible"/>
                                      </p:to>
                                    </p:set>
                                    <p:anim calcmode="lin" valueType="num">
                                      <p:cBhvr additive="base">
                                        <p:cTn id="287" dur="5000" fill="hold"/>
                                        <p:tgtEl>
                                          <p:spTgt spid="79"/>
                                        </p:tgtEl>
                                        <p:attrNameLst>
                                          <p:attrName>ppt_x</p:attrName>
                                        </p:attrNameLst>
                                      </p:cBhvr>
                                      <p:tavLst>
                                        <p:tav tm="0">
                                          <p:val>
                                            <p:strVal val="1+#ppt_w/2"/>
                                          </p:val>
                                        </p:tav>
                                        <p:tav tm="100000">
                                          <p:val>
                                            <p:strVal val="#ppt_x"/>
                                          </p:val>
                                        </p:tav>
                                      </p:tavLst>
                                    </p:anim>
                                    <p:anim calcmode="lin" valueType="num">
                                      <p:cBhvr additive="base">
                                        <p:cTn id="288" dur="5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8" fill="hold" grpId="0" nodeType="clickEffect">
                                  <p:stCondLst>
                                    <p:cond delay="0"/>
                                  </p:stCondLst>
                                  <p:childTnLst>
                                    <p:set>
                                      <p:cBhvr>
                                        <p:cTn id="292" dur="1" fill="hold">
                                          <p:stCondLst>
                                            <p:cond delay="0"/>
                                          </p:stCondLst>
                                        </p:cTn>
                                        <p:tgtEl>
                                          <p:spTgt spid="124"/>
                                        </p:tgtEl>
                                        <p:attrNameLst>
                                          <p:attrName>style.visibility</p:attrName>
                                        </p:attrNameLst>
                                      </p:cBhvr>
                                      <p:to>
                                        <p:strVal val="visible"/>
                                      </p:to>
                                    </p:set>
                                    <p:anim calcmode="lin" valueType="num">
                                      <p:cBhvr additive="base">
                                        <p:cTn id="293" dur="5000" fill="hold"/>
                                        <p:tgtEl>
                                          <p:spTgt spid="124"/>
                                        </p:tgtEl>
                                        <p:attrNameLst>
                                          <p:attrName>ppt_x</p:attrName>
                                        </p:attrNameLst>
                                      </p:cBhvr>
                                      <p:tavLst>
                                        <p:tav tm="0">
                                          <p:val>
                                            <p:strVal val="0-#ppt_w/2"/>
                                          </p:val>
                                        </p:tav>
                                        <p:tav tm="100000">
                                          <p:val>
                                            <p:strVal val="#ppt_x"/>
                                          </p:val>
                                        </p:tav>
                                      </p:tavLst>
                                    </p:anim>
                                    <p:anim calcmode="lin" valueType="num">
                                      <p:cBhvr additive="base">
                                        <p:cTn id="294" dur="5000" fill="hold"/>
                                        <p:tgtEl>
                                          <p:spTgt spid="124"/>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2" fill="hold" grpId="0" nodeType="clickEffect">
                                  <p:stCondLst>
                                    <p:cond delay="0"/>
                                  </p:stCondLst>
                                  <p:childTnLst>
                                    <p:set>
                                      <p:cBhvr>
                                        <p:cTn id="298" dur="1" fill="hold">
                                          <p:stCondLst>
                                            <p:cond delay="0"/>
                                          </p:stCondLst>
                                        </p:cTn>
                                        <p:tgtEl>
                                          <p:spTgt spid="78"/>
                                        </p:tgtEl>
                                        <p:attrNameLst>
                                          <p:attrName>style.visibility</p:attrName>
                                        </p:attrNameLst>
                                      </p:cBhvr>
                                      <p:to>
                                        <p:strVal val="visible"/>
                                      </p:to>
                                    </p:set>
                                    <p:anim calcmode="lin" valueType="num">
                                      <p:cBhvr additive="base">
                                        <p:cTn id="299" dur="5000" fill="hold"/>
                                        <p:tgtEl>
                                          <p:spTgt spid="78"/>
                                        </p:tgtEl>
                                        <p:attrNameLst>
                                          <p:attrName>ppt_x</p:attrName>
                                        </p:attrNameLst>
                                      </p:cBhvr>
                                      <p:tavLst>
                                        <p:tav tm="0">
                                          <p:val>
                                            <p:strVal val="1+#ppt_w/2"/>
                                          </p:val>
                                        </p:tav>
                                        <p:tav tm="100000">
                                          <p:val>
                                            <p:strVal val="#ppt_x"/>
                                          </p:val>
                                        </p:tav>
                                      </p:tavLst>
                                    </p:anim>
                                    <p:anim calcmode="lin" valueType="num">
                                      <p:cBhvr additive="base">
                                        <p:cTn id="300" dur="5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8" fill="hold" grpId="0" nodeType="clickEffect">
                                  <p:stCondLst>
                                    <p:cond delay="0"/>
                                  </p:stCondLst>
                                  <p:childTnLst>
                                    <p:set>
                                      <p:cBhvr>
                                        <p:cTn id="304" dur="1" fill="hold">
                                          <p:stCondLst>
                                            <p:cond delay="0"/>
                                          </p:stCondLst>
                                        </p:cTn>
                                        <p:tgtEl>
                                          <p:spTgt spid="123"/>
                                        </p:tgtEl>
                                        <p:attrNameLst>
                                          <p:attrName>style.visibility</p:attrName>
                                        </p:attrNameLst>
                                      </p:cBhvr>
                                      <p:to>
                                        <p:strVal val="visible"/>
                                      </p:to>
                                    </p:set>
                                    <p:anim calcmode="lin" valueType="num">
                                      <p:cBhvr additive="base">
                                        <p:cTn id="305" dur="5000" fill="hold"/>
                                        <p:tgtEl>
                                          <p:spTgt spid="123"/>
                                        </p:tgtEl>
                                        <p:attrNameLst>
                                          <p:attrName>ppt_x</p:attrName>
                                        </p:attrNameLst>
                                      </p:cBhvr>
                                      <p:tavLst>
                                        <p:tav tm="0">
                                          <p:val>
                                            <p:strVal val="0-#ppt_w/2"/>
                                          </p:val>
                                        </p:tav>
                                        <p:tav tm="100000">
                                          <p:val>
                                            <p:strVal val="#ppt_x"/>
                                          </p:val>
                                        </p:tav>
                                      </p:tavLst>
                                    </p:anim>
                                    <p:anim calcmode="lin" valueType="num">
                                      <p:cBhvr additive="base">
                                        <p:cTn id="306" dur="50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2" fill="hold" grpId="0" nodeType="clickEffect">
                                  <p:stCondLst>
                                    <p:cond delay="0"/>
                                  </p:stCondLst>
                                  <p:childTnLst>
                                    <p:set>
                                      <p:cBhvr>
                                        <p:cTn id="310" dur="1" fill="hold">
                                          <p:stCondLst>
                                            <p:cond delay="0"/>
                                          </p:stCondLst>
                                        </p:cTn>
                                        <p:tgtEl>
                                          <p:spTgt spid="77"/>
                                        </p:tgtEl>
                                        <p:attrNameLst>
                                          <p:attrName>style.visibility</p:attrName>
                                        </p:attrNameLst>
                                      </p:cBhvr>
                                      <p:to>
                                        <p:strVal val="visible"/>
                                      </p:to>
                                    </p:set>
                                    <p:anim calcmode="lin" valueType="num">
                                      <p:cBhvr additive="base">
                                        <p:cTn id="311" dur="5000" fill="hold"/>
                                        <p:tgtEl>
                                          <p:spTgt spid="77"/>
                                        </p:tgtEl>
                                        <p:attrNameLst>
                                          <p:attrName>ppt_x</p:attrName>
                                        </p:attrNameLst>
                                      </p:cBhvr>
                                      <p:tavLst>
                                        <p:tav tm="0">
                                          <p:val>
                                            <p:strVal val="1+#ppt_w/2"/>
                                          </p:val>
                                        </p:tav>
                                        <p:tav tm="100000">
                                          <p:val>
                                            <p:strVal val="#ppt_x"/>
                                          </p:val>
                                        </p:tav>
                                      </p:tavLst>
                                    </p:anim>
                                    <p:anim calcmode="lin" valueType="num">
                                      <p:cBhvr additive="base">
                                        <p:cTn id="312" dur="5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8" fill="hold" grpId="0" nodeType="clickEffect">
                                  <p:stCondLst>
                                    <p:cond delay="0"/>
                                  </p:stCondLst>
                                  <p:childTnLst>
                                    <p:set>
                                      <p:cBhvr>
                                        <p:cTn id="316" dur="1" fill="hold">
                                          <p:stCondLst>
                                            <p:cond delay="0"/>
                                          </p:stCondLst>
                                        </p:cTn>
                                        <p:tgtEl>
                                          <p:spTgt spid="122"/>
                                        </p:tgtEl>
                                        <p:attrNameLst>
                                          <p:attrName>style.visibility</p:attrName>
                                        </p:attrNameLst>
                                      </p:cBhvr>
                                      <p:to>
                                        <p:strVal val="visible"/>
                                      </p:to>
                                    </p:set>
                                    <p:anim calcmode="lin" valueType="num">
                                      <p:cBhvr additive="base">
                                        <p:cTn id="317" dur="5000" fill="hold"/>
                                        <p:tgtEl>
                                          <p:spTgt spid="122"/>
                                        </p:tgtEl>
                                        <p:attrNameLst>
                                          <p:attrName>ppt_x</p:attrName>
                                        </p:attrNameLst>
                                      </p:cBhvr>
                                      <p:tavLst>
                                        <p:tav tm="0">
                                          <p:val>
                                            <p:strVal val="0-#ppt_w/2"/>
                                          </p:val>
                                        </p:tav>
                                        <p:tav tm="100000">
                                          <p:val>
                                            <p:strVal val="#ppt_x"/>
                                          </p:val>
                                        </p:tav>
                                      </p:tavLst>
                                    </p:anim>
                                    <p:anim calcmode="lin" valueType="num">
                                      <p:cBhvr additive="base">
                                        <p:cTn id="318" dur="50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76"/>
                                        </p:tgtEl>
                                        <p:attrNameLst>
                                          <p:attrName>style.visibility</p:attrName>
                                        </p:attrNameLst>
                                      </p:cBhvr>
                                      <p:to>
                                        <p:strVal val="visible"/>
                                      </p:to>
                                    </p:set>
                                    <p:anim calcmode="lin" valueType="num">
                                      <p:cBhvr additive="base">
                                        <p:cTn id="323" dur="5000" fill="hold"/>
                                        <p:tgtEl>
                                          <p:spTgt spid="76"/>
                                        </p:tgtEl>
                                        <p:attrNameLst>
                                          <p:attrName>ppt_x</p:attrName>
                                        </p:attrNameLst>
                                      </p:cBhvr>
                                      <p:tavLst>
                                        <p:tav tm="0">
                                          <p:val>
                                            <p:strVal val="1+#ppt_w/2"/>
                                          </p:val>
                                        </p:tav>
                                        <p:tav tm="100000">
                                          <p:val>
                                            <p:strVal val="#ppt_x"/>
                                          </p:val>
                                        </p:tav>
                                      </p:tavLst>
                                    </p:anim>
                                    <p:anim calcmode="lin" valueType="num">
                                      <p:cBhvr additive="base">
                                        <p:cTn id="324" dur="5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325" fill="hold">
                      <p:stCondLst>
                        <p:cond delay="indefinite"/>
                      </p:stCondLst>
                      <p:childTnLst>
                        <p:par>
                          <p:cTn id="326" fill="hold">
                            <p:stCondLst>
                              <p:cond delay="0"/>
                            </p:stCondLst>
                            <p:childTnLst>
                              <p:par>
                                <p:cTn id="327" presetID="2" presetClass="entr" presetSubtype="8" fill="hold" grpId="0" nodeType="clickEffect">
                                  <p:stCondLst>
                                    <p:cond delay="0"/>
                                  </p:stCondLst>
                                  <p:childTnLst>
                                    <p:set>
                                      <p:cBhvr>
                                        <p:cTn id="328" dur="1" fill="hold">
                                          <p:stCondLst>
                                            <p:cond delay="0"/>
                                          </p:stCondLst>
                                        </p:cTn>
                                        <p:tgtEl>
                                          <p:spTgt spid="121"/>
                                        </p:tgtEl>
                                        <p:attrNameLst>
                                          <p:attrName>style.visibility</p:attrName>
                                        </p:attrNameLst>
                                      </p:cBhvr>
                                      <p:to>
                                        <p:strVal val="visible"/>
                                      </p:to>
                                    </p:set>
                                    <p:anim calcmode="lin" valueType="num">
                                      <p:cBhvr additive="base">
                                        <p:cTn id="329" dur="5000" fill="hold"/>
                                        <p:tgtEl>
                                          <p:spTgt spid="121"/>
                                        </p:tgtEl>
                                        <p:attrNameLst>
                                          <p:attrName>ppt_x</p:attrName>
                                        </p:attrNameLst>
                                      </p:cBhvr>
                                      <p:tavLst>
                                        <p:tav tm="0">
                                          <p:val>
                                            <p:strVal val="0-#ppt_w/2"/>
                                          </p:val>
                                        </p:tav>
                                        <p:tav tm="100000">
                                          <p:val>
                                            <p:strVal val="#ppt_x"/>
                                          </p:val>
                                        </p:tav>
                                      </p:tavLst>
                                    </p:anim>
                                    <p:anim calcmode="lin" valueType="num">
                                      <p:cBhvr additive="base">
                                        <p:cTn id="330" dur="5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2" presetClass="entr" presetSubtype="2" fill="hold" grpId="0" nodeType="clickEffect">
                                  <p:stCondLst>
                                    <p:cond delay="0"/>
                                  </p:stCondLst>
                                  <p:childTnLst>
                                    <p:set>
                                      <p:cBhvr>
                                        <p:cTn id="334" dur="1" fill="hold">
                                          <p:stCondLst>
                                            <p:cond delay="0"/>
                                          </p:stCondLst>
                                        </p:cTn>
                                        <p:tgtEl>
                                          <p:spTgt spid="75"/>
                                        </p:tgtEl>
                                        <p:attrNameLst>
                                          <p:attrName>style.visibility</p:attrName>
                                        </p:attrNameLst>
                                      </p:cBhvr>
                                      <p:to>
                                        <p:strVal val="visible"/>
                                      </p:to>
                                    </p:set>
                                    <p:anim calcmode="lin" valueType="num">
                                      <p:cBhvr additive="base">
                                        <p:cTn id="335" dur="5000" fill="hold"/>
                                        <p:tgtEl>
                                          <p:spTgt spid="75"/>
                                        </p:tgtEl>
                                        <p:attrNameLst>
                                          <p:attrName>ppt_x</p:attrName>
                                        </p:attrNameLst>
                                      </p:cBhvr>
                                      <p:tavLst>
                                        <p:tav tm="0">
                                          <p:val>
                                            <p:strVal val="1+#ppt_w/2"/>
                                          </p:val>
                                        </p:tav>
                                        <p:tav tm="100000">
                                          <p:val>
                                            <p:strVal val="#ppt_x"/>
                                          </p:val>
                                        </p:tav>
                                      </p:tavLst>
                                    </p:anim>
                                    <p:anim calcmode="lin" valueType="num">
                                      <p:cBhvr additive="base">
                                        <p:cTn id="336" dur="5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8" fill="hold" grpId="0" nodeType="clickEffect">
                                  <p:stCondLst>
                                    <p:cond delay="0"/>
                                  </p:stCondLst>
                                  <p:childTnLst>
                                    <p:set>
                                      <p:cBhvr>
                                        <p:cTn id="340" dur="1" fill="hold">
                                          <p:stCondLst>
                                            <p:cond delay="0"/>
                                          </p:stCondLst>
                                        </p:cTn>
                                        <p:tgtEl>
                                          <p:spTgt spid="120"/>
                                        </p:tgtEl>
                                        <p:attrNameLst>
                                          <p:attrName>style.visibility</p:attrName>
                                        </p:attrNameLst>
                                      </p:cBhvr>
                                      <p:to>
                                        <p:strVal val="visible"/>
                                      </p:to>
                                    </p:set>
                                    <p:anim calcmode="lin" valueType="num">
                                      <p:cBhvr additive="base">
                                        <p:cTn id="341" dur="5000" fill="hold"/>
                                        <p:tgtEl>
                                          <p:spTgt spid="120"/>
                                        </p:tgtEl>
                                        <p:attrNameLst>
                                          <p:attrName>ppt_x</p:attrName>
                                        </p:attrNameLst>
                                      </p:cBhvr>
                                      <p:tavLst>
                                        <p:tav tm="0">
                                          <p:val>
                                            <p:strVal val="0-#ppt_w/2"/>
                                          </p:val>
                                        </p:tav>
                                        <p:tav tm="100000">
                                          <p:val>
                                            <p:strVal val="#ppt_x"/>
                                          </p:val>
                                        </p:tav>
                                      </p:tavLst>
                                    </p:anim>
                                    <p:anim calcmode="lin" valueType="num">
                                      <p:cBhvr additive="base">
                                        <p:cTn id="342" dur="5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2" fill="hold" grpId="0" nodeType="clickEffect">
                                  <p:stCondLst>
                                    <p:cond delay="0"/>
                                  </p:stCondLst>
                                  <p:childTnLst>
                                    <p:set>
                                      <p:cBhvr>
                                        <p:cTn id="346" dur="1" fill="hold">
                                          <p:stCondLst>
                                            <p:cond delay="0"/>
                                          </p:stCondLst>
                                        </p:cTn>
                                        <p:tgtEl>
                                          <p:spTgt spid="88"/>
                                        </p:tgtEl>
                                        <p:attrNameLst>
                                          <p:attrName>style.visibility</p:attrName>
                                        </p:attrNameLst>
                                      </p:cBhvr>
                                      <p:to>
                                        <p:strVal val="visible"/>
                                      </p:to>
                                    </p:set>
                                    <p:anim calcmode="lin" valueType="num">
                                      <p:cBhvr additive="base">
                                        <p:cTn id="347" dur="5000" fill="hold"/>
                                        <p:tgtEl>
                                          <p:spTgt spid="88"/>
                                        </p:tgtEl>
                                        <p:attrNameLst>
                                          <p:attrName>ppt_x</p:attrName>
                                        </p:attrNameLst>
                                      </p:cBhvr>
                                      <p:tavLst>
                                        <p:tav tm="0">
                                          <p:val>
                                            <p:strVal val="1+#ppt_w/2"/>
                                          </p:val>
                                        </p:tav>
                                        <p:tav tm="100000">
                                          <p:val>
                                            <p:strVal val="#ppt_x"/>
                                          </p:val>
                                        </p:tav>
                                      </p:tavLst>
                                    </p:anim>
                                    <p:anim calcmode="lin" valueType="num">
                                      <p:cBhvr additive="base">
                                        <p:cTn id="348" dur="50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349" fill="hold">
                      <p:stCondLst>
                        <p:cond delay="indefinite"/>
                      </p:stCondLst>
                      <p:childTnLst>
                        <p:par>
                          <p:cTn id="350" fill="hold">
                            <p:stCondLst>
                              <p:cond delay="0"/>
                            </p:stCondLst>
                            <p:childTnLst>
                              <p:par>
                                <p:cTn id="351" presetID="2" presetClass="entr" presetSubtype="8" fill="hold" grpId="0" nodeType="clickEffect">
                                  <p:stCondLst>
                                    <p:cond delay="0"/>
                                  </p:stCondLst>
                                  <p:childTnLst>
                                    <p:set>
                                      <p:cBhvr>
                                        <p:cTn id="352" dur="1" fill="hold">
                                          <p:stCondLst>
                                            <p:cond delay="0"/>
                                          </p:stCondLst>
                                        </p:cTn>
                                        <p:tgtEl>
                                          <p:spTgt spid="133"/>
                                        </p:tgtEl>
                                        <p:attrNameLst>
                                          <p:attrName>style.visibility</p:attrName>
                                        </p:attrNameLst>
                                      </p:cBhvr>
                                      <p:to>
                                        <p:strVal val="visible"/>
                                      </p:to>
                                    </p:set>
                                    <p:anim calcmode="lin" valueType="num">
                                      <p:cBhvr additive="base">
                                        <p:cTn id="353" dur="5000" fill="hold"/>
                                        <p:tgtEl>
                                          <p:spTgt spid="133"/>
                                        </p:tgtEl>
                                        <p:attrNameLst>
                                          <p:attrName>ppt_x</p:attrName>
                                        </p:attrNameLst>
                                      </p:cBhvr>
                                      <p:tavLst>
                                        <p:tav tm="0">
                                          <p:val>
                                            <p:strVal val="0-#ppt_w/2"/>
                                          </p:val>
                                        </p:tav>
                                        <p:tav tm="100000">
                                          <p:val>
                                            <p:strVal val="#ppt_x"/>
                                          </p:val>
                                        </p:tav>
                                      </p:tavLst>
                                    </p:anim>
                                    <p:anim calcmode="lin" valueType="num">
                                      <p:cBhvr additive="base">
                                        <p:cTn id="354" dur="5000" fill="hold"/>
                                        <p:tgtEl>
                                          <p:spTgt spid="133"/>
                                        </p:tgtEl>
                                        <p:attrNameLst>
                                          <p:attrName>ppt_y</p:attrName>
                                        </p:attrNameLst>
                                      </p:cBhvr>
                                      <p:tavLst>
                                        <p:tav tm="0">
                                          <p:val>
                                            <p:strVal val="#ppt_y"/>
                                          </p:val>
                                        </p:tav>
                                        <p:tav tm="100000">
                                          <p:val>
                                            <p:strVal val="#ppt_y"/>
                                          </p:val>
                                        </p:tav>
                                      </p:tavLst>
                                    </p:anim>
                                  </p:childTnLst>
                                </p:cTn>
                              </p:par>
                            </p:childTnLst>
                          </p:cTn>
                        </p:par>
                      </p:childTnLst>
                    </p:cTn>
                  </p:par>
                  <p:par>
                    <p:cTn id="355" fill="hold">
                      <p:stCondLst>
                        <p:cond delay="indefinite"/>
                      </p:stCondLst>
                      <p:childTnLst>
                        <p:par>
                          <p:cTn id="356" fill="hold">
                            <p:stCondLst>
                              <p:cond delay="0"/>
                            </p:stCondLst>
                            <p:childTnLst>
                              <p:par>
                                <p:cTn id="357" presetID="2" presetClass="entr" presetSubtype="2" fill="hold" grpId="0" nodeType="clickEffect">
                                  <p:stCondLst>
                                    <p:cond delay="0"/>
                                  </p:stCondLst>
                                  <p:childTnLst>
                                    <p:set>
                                      <p:cBhvr>
                                        <p:cTn id="358" dur="1" fill="hold">
                                          <p:stCondLst>
                                            <p:cond delay="0"/>
                                          </p:stCondLst>
                                        </p:cTn>
                                        <p:tgtEl>
                                          <p:spTgt spid="87"/>
                                        </p:tgtEl>
                                        <p:attrNameLst>
                                          <p:attrName>style.visibility</p:attrName>
                                        </p:attrNameLst>
                                      </p:cBhvr>
                                      <p:to>
                                        <p:strVal val="visible"/>
                                      </p:to>
                                    </p:set>
                                    <p:anim calcmode="lin" valueType="num">
                                      <p:cBhvr additive="base">
                                        <p:cTn id="359" dur="5000" fill="hold"/>
                                        <p:tgtEl>
                                          <p:spTgt spid="87"/>
                                        </p:tgtEl>
                                        <p:attrNameLst>
                                          <p:attrName>ppt_x</p:attrName>
                                        </p:attrNameLst>
                                      </p:cBhvr>
                                      <p:tavLst>
                                        <p:tav tm="0">
                                          <p:val>
                                            <p:strVal val="1+#ppt_w/2"/>
                                          </p:val>
                                        </p:tav>
                                        <p:tav tm="100000">
                                          <p:val>
                                            <p:strVal val="#ppt_x"/>
                                          </p:val>
                                        </p:tav>
                                      </p:tavLst>
                                    </p:anim>
                                    <p:anim calcmode="lin" valueType="num">
                                      <p:cBhvr additive="base">
                                        <p:cTn id="360" dur="50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361" fill="hold">
                      <p:stCondLst>
                        <p:cond delay="indefinite"/>
                      </p:stCondLst>
                      <p:childTnLst>
                        <p:par>
                          <p:cTn id="362" fill="hold">
                            <p:stCondLst>
                              <p:cond delay="0"/>
                            </p:stCondLst>
                            <p:childTnLst>
                              <p:par>
                                <p:cTn id="363" presetID="2" presetClass="entr" presetSubtype="8" fill="hold" grpId="0" nodeType="clickEffect">
                                  <p:stCondLst>
                                    <p:cond delay="0"/>
                                  </p:stCondLst>
                                  <p:childTnLst>
                                    <p:set>
                                      <p:cBhvr>
                                        <p:cTn id="364" dur="1" fill="hold">
                                          <p:stCondLst>
                                            <p:cond delay="0"/>
                                          </p:stCondLst>
                                        </p:cTn>
                                        <p:tgtEl>
                                          <p:spTgt spid="132"/>
                                        </p:tgtEl>
                                        <p:attrNameLst>
                                          <p:attrName>style.visibility</p:attrName>
                                        </p:attrNameLst>
                                      </p:cBhvr>
                                      <p:to>
                                        <p:strVal val="visible"/>
                                      </p:to>
                                    </p:set>
                                    <p:anim calcmode="lin" valueType="num">
                                      <p:cBhvr additive="base">
                                        <p:cTn id="365" dur="5000" fill="hold"/>
                                        <p:tgtEl>
                                          <p:spTgt spid="132"/>
                                        </p:tgtEl>
                                        <p:attrNameLst>
                                          <p:attrName>ppt_x</p:attrName>
                                        </p:attrNameLst>
                                      </p:cBhvr>
                                      <p:tavLst>
                                        <p:tav tm="0">
                                          <p:val>
                                            <p:strVal val="0-#ppt_w/2"/>
                                          </p:val>
                                        </p:tav>
                                        <p:tav tm="100000">
                                          <p:val>
                                            <p:strVal val="#ppt_x"/>
                                          </p:val>
                                        </p:tav>
                                      </p:tavLst>
                                    </p:anim>
                                    <p:anim calcmode="lin" valueType="num">
                                      <p:cBhvr additive="base">
                                        <p:cTn id="366" dur="5000" fill="hold"/>
                                        <p:tgtEl>
                                          <p:spTgt spid="132"/>
                                        </p:tgtEl>
                                        <p:attrNameLst>
                                          <p:attrName>ppt_y</p:attrName>
                                        </p:attrNameLst>
                                      </p:cBhvr>
                                      <p:tavLst>
                                        <p:tav tm="0">
                                          <p:val>
                                            <p:strVal val="#ppt_y"/>
                                          </p:val>
                                        </p:tav>
                                        <p:tav tm="100000">
                                          <p:val>
                                            <p:strVal val="#ppt_y"/>
                                          </p:val>
                                        </p:tav>
                                      </p:tavLst>
                                    </p:anim>
                                  </p:childTnLst>
                                </p:cTn>
                              </p:par>
                            </p:childTnLst>
                          </p:cTn>
                        </p:par>
                      </p:childTnLst>
                    </p:cTn>
                  </p:par>
                  <p:par>
                    <p:cTn id="367" fill="hold">
                      <p:stCondLst>
                        <p:cond delay="indefinite"/>
                      </p:stCondLst>
                      <p:childTnLst>
                        <p:par>
                          <p:cTn id="368" fill="hold">
                            <p:stCondLst>
                              <p:cond delay="0"/>
                            </p:stCondLst>
                            <p:childTnLst>
                              <p:par>
                                <p:cTn id="369" presetID="2" presetClass="entr" presetSubtype="2" fill="hold" grpId="0" nodeType="clickEffect">
                                  <p:stCondLst>
                                    <p:cond delay="0"/>
                                  </p:stCondLst>
                                  <p:childTnLst>
                                    <p:set>
                                      <p:cBhvr>
                                        <p:cTn id="370" dur="1" fill="hold">
                                          <p:stCondLst>
                                            <p:cond delay="0"/>
                                          </p:stCondLst>
                                        </p:cTn>
                                        <p:tgtEl>
                                          <p:spTgt spid="86"/>
                                        </p:tgtEl>
                                        <p:attrNameLst>
                                          <p:attrName>style.visibility</p:attrName>
                                        </p:attrNameLst>
                                      </p:cBhvr>
                                      <p:to>
                                        <p:strVal val="visible"/>
                                      </p:to>
                                    </p:set>
                                    <p:anim calcmode="lin" valueType="num">
                                      <p:cBhvr additive="base">
                                        <p:cTn id="371" dur="5000" fill="hold"/>
                                        <p:tgtEl>
                                          <p:spTgt spid="86"/>
                                        </p:tgtEl>
                                        <p:attrNameLst>
                                          <p:attrName>ppt_x</p:attrName>
                                        </p:attrNameLst>
                                      </p:cBhvr>
                                      <p:tavLst>
                                        <p:tav tm="0">
                                          <p:val>
                                            <p:strVal val="1+#ppt_w/2"/>
                                          </p:val>
                                        </p:tav>
                                        <p:tav tm="100000">
                                          <p:val>
                                            <p:strVal val="#ppt_x"/>
                                          </p:val>
                                        </p:tav>
                                      </p:tavLst>
                                    </p:anim>
                                    <p:anim calcmode="lin" valueType="num">
                                      <p:cBhvr additive="base">
                                        <p:cTn id="372" dur="5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373" fill="hold">
                      <p:stCondLst>
                        <p:cond delay="indefinite"/>
                      </p:stCondLst>
                      <p:childTnLst>
                        <p:par>
                          <p:cTn id="374" fill="hold">
                            <p:stCondLst>
                              <p:cond delay="0"/>
                            </p:stCondLst>
                            <p:childTnLst>
                              <p:par>
                                <p:cTn id="375" presetID="2" presetClass="entr" presetSubtype="8" fill="hold" grpId="0" nodeType="clickEffect">
                                  <p:stCondLst>
                                    <p:cond delay="0"/>
                                  </p:stCondLst>
                                  <p:childTnLst>
                                    <p:set>
                                      <p:cBhvr>
                                        <p:cTn id="376" dur="1" fill="hold">
                                          <p:stCondLst>
                                            <p:cond delay="0"/>
                                          </p:stCondLst>
                                        </p:cTn>
                                        <p:tgtEl>
                                          <p:spTgt spid="131"/>
                                        </p:tgtEl>
                                        <p:attrNameLst>
                                          <p:attrName>style.visibility</p:attrName>
                                        </p:attrNameLst>
                                      </p:cBhvr>
                                      <p:to>
                                        <p:strVal val="visible"/>
                                      </p:to>
                                    </p:set>
                                    <p:anim calcmode="lin" valueType="num">
                                      <p:cBhvr additive="base">
                                        <p:cTn id="377" dur="5000" fill="hold"/>
                                        <p:tgtEl>
                                          <p:spTgt spid="131"/>
                                        </p:tgtEl>
                                        <p:attrNameLst>
                                          <p:attrName>ppt_x</p:attrName>
                                        </p:attrNameLst>
                                      </p:cBhvr>
                                      <p:tavLst>
                                        <p:tav tm="0">
                                          <p:val>
                                            <p:strVal val="0-#ppt_w/2"/>
                                          </p:val>
                                        </p:tav>
                                        <p:tav tm="100000">
                                          <p:val>
                                            <p:strVal val="#ppt_x"/>
                                          </p:val>
                                        </p:tav>
                                      </p:tavLst>
                                    </p:anim>
                                    <p:anim calcmode="lin" valueType="num">
                                      <p:cBhvr additive="base">
                                        <p:cTn id="378" dur="50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379" fill="hold">
                      <p:stCondLst>
                        <p:cond delay="indefinite"/>
                      </p:stCondLst>
                      <p:childTnLst>
                        <p:par>
                          <p:cTn id="380" fill="hold">
                            <p:stCondLst>
                              <p:cond delay="0"/>
                            </p:stCondLst>
                            <p:childTnLst>
                              <p:par>
                                <p:cTn id="381" presetID="2" presetClass="entr" presetSubtype="2" fill="hold" grpId="0" nodeType="clickEffect">
                                  <p:stCondLst>
                                    <p:cond delay="0"/>
                                  </p:stCondLst>
                                  <p:childTnLst>
                                    <p:set>
                                      <p:cBhvr>
                                        <p:cTn id="382" dur="1" fill="hold">
                                          <p:stCondLst>
                                            <p:cond delay="0"/>
                                          </p:stCondLst>
                                        </p:cTn>
                                        <p:tgtEl>
                                          <p:spTgt spid="85"/>
                                        </p:tgtEl>
                                        <p:attrNameLst>
                                          <p:attrName>style.visibility</p:attrName>
                                        </p:attrNameLst>
                                      </p:cBhvr>
                                      <p:to>
                                        <p:strVal val="visible"/>
                                      </p:to>
                                    </p:set>
                                    <p:anim calcmode="lin" valueType="num">
                                      <p:cBhvr additive="base">
                                        <p:cTn id="383" dur="5000" fill="hold"/>
                                        <p:tgtEl>
                                          <p:spTgt spid="85"/>
                                        </p:tgtEl>
                                        <p:attrNameLst>
                                          <p:attrName>ppt_x</p:attrName>
                                        </p:attrNameLst>
                                      </p:cBhvr>
                                      <p:tavLst>
                                        <p:tav tm="0">
                                          <p:val>
                                            <p:strVal val="1+#ppt_w/2"/>
                                          </p:val>
                                        </p:tav>
                                        <p:tav tm="100000">
                                          <p:val>
                                            <p:strVal val="#ppt_x"/>
                                          </p:val>
                                        </p:tav>
                                      </p:tavLst>
                                    </p:anim>
                                    <p:anim calcmode="lin" valueType="num">
                                      <p:cBhvr additive="base">
                                        <p:cTn id="384" dur="5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385" fill="hold">
                      <p:stCondLst>
                        <p:cond delay="indefinite"/>
                      </p:stCondLst>
                      <p:childTnLst>
                        <p:par>
                          <p:cTn id="386" fill="hold">
                            <p:stCondLst>
                              <p:cond delay="0"/>
                            </p:stCondLst>
                            <p:childTnLst>
                              <p:par>
                                <p:cTn id="387" presetID="2" presetClass="entr" presetSubtype="8" fill="hold" grpId="0" nodeType="clickEffect">
                                  <p:stCondLst>
                                    <p:cond delay="0"/>
                                  </p:stCondLst>
                                  <p:childTnLst>
                                    <p:set>
                                      <p:cBhvr>
                                        <p:cTn id="388" dur="1" fill="hold">
                                          <p:stCondLst>
                                            <p:cond delay="0"/>
                                          </p:stCondLst>
                                        </p:cTn>
                                        <p:tgtEl>
                                          <p:spTgt spid="130"/>
                                        </p:tgtEl>
                                        <p:attrNameLst>
                                          <p:attrName>style.visibility</p:attrName>
                                        </p:attrNameLst>
                                      </p:cBhvr>
                                      <p:to>
                                        <p:strVal val="visible"/>
                                      </p:to>
                                    </p:set>
                                    <p:anim calcmode="lin" valueType="num">
                                      <p:cBhvr additive="base">
                                        <p:cTn id="389" dur="5000" fill="hold"/>
                                        <p:tgtEl>
                                          <p:spTgt spid="130"/>
                                        </p:tgtEl>
                                        <p:attrNameLst>
                                          <p:attrName>ppt_x</p:attrName>
                                        </p:attrNameLst>
                                      </p:cBhvr>
                                      <p:tavLst>
                                        <p:tav tm="0">
                                          <p:val>
                                            <p:strVal val="0-#ppt_w/2"/>
                                          </p:val>
                                        </p:tav>
                                        <p:tav tm="100000">
                                          <p:val>
                                            <p:strVal val="#ppt_x"/>
                                          </p:val>
                                        </p:tav>
                                      </p:tavLst>
                                    </p:anim>
                                    <p:anim calcmode="lin" valueType="num">
                                      <p:cBhvr additive="base">
                                        <p:cTn id="390" dur="500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391" fill="hold">
                      <p:stCondLst>
                        <p:cond delay="indefinite"/>
                      </p:stCondLst>
                      <p:childTnLst>
                        <p:par>
                          <p:cTn id="392" fill="hold">
                            <p:stCondLst>
                              <p:cond delay="0"/>
                            </p:stCondLst>
                            <p:childTnLst>
                              <p:par>
                                <p:cTn id="393" presetID="2" presetClass="entr" presetSubtype="2" fill="hold" grpId="0" nodeType="clickEffect">
                                  <p:stCondLst>
                                    <p:cond delay="0"/>
                                  </p:stCondLst>
                                  <p:childTnLst>
                                    <p:set>
                                      <p:cBhvr>
                                        <p:cTn id="394" dur="1" fill="hold">
                                          <p:stCondLst>
                                            <p:cond delay="0"/>
                                          </p:stCondLst>
                                        </p:cTn>
                                        <p:tgtEl>
                                          <p:spTgt spid="84"/>
                                        </p:tgtEl>
                                        <p:attrNameLst>
                                          <p:attrName>style.visibility</p:attrName>
                                        </p:attrNameLst>
                                      </p:cBhvr>
                                      <p:to>
                                        <p:strVal val="visible"/>
                                      </p:to>
                                    </p:set>
                                    <p:anim calcmode="lin" valueType="num">
                                      <p:cBhvr additive="base">
                                        <p:cTn id="395" dur="5000" fill="hold"/>
                                        <p:tgtEl>
                                          <p:spTgt spid="84"/>
                                        </p:tgtEl>
                                        <p:attrNameLst>
                                          <p:attrName>ppt_x</p:attrName>
                                        </p:attrNameLst>
                                      </p:cBhvr>
                                      <p:tavLst>
                                        <p:tav tm="0">
                                          <p:val>
                                            <p:strVal val="1+#ppt_w/2"/>
                                          </p:val>
                                        </p:tav>
                                        <p:tav tm="100000">
                                          <p:val>
                                            <p:strVal val="#ppt_x"/>
                                          </p:val>
                                        </p:tav>
                                      </p:tavLst>
                                    </p:anim>
                                    <p:anim calcmode="lin" valueType="num">
                                      <p:cBhvr additive="base">
                                        <p:cTn id="396" dur="50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397" fill="hold">
                      <p:stCondLst>
                        <p:cond delay="indefinite"/>
                      </p:stCondLst>
                      <p:childTnLst>
                        <p:par>
                          <p:cTn id="398" fill="hold">
                            <p:stCondLst>
                              <p:cond delay="0"/>
                            </p:stCondLst>
                            <p:childTnLst>
                              <p:par>
                                <p:cTn id="399" presetID="2" presetClass="entr" presetSubtype="8" fill="hold" grpId="0" nodeType="clickEffect">
                                  <p:stCondLst>
                                    <p:cond delay="0"/>
                                  </p:stCondLst>
                                  <p:childTnLst>
                                    <p:set>
                                      <p:cBhvr>
                                        <p:cTn id="400" dur="1" fill="hold">
                                          <p:stCondLst>
                                            <p:cond delay="0"/>
                                          </p:stCondLst>
                                        </p:cTn>
                                        <p:tgtEl>
                                          <p:spTgt spid="129"/>
                                        </p:tgtEl>
                                        <p:attrNameLst>
                                          <p:attrName>style.visibility</p:attrName>
                                        </p:attrNameLst>
                                      </p:cBhvr>
                                      <p:to>
                                        <p:strVal val="visible"/>
                                      </p:to>
                                    </p:set>
                                    <p:anim calcmode="lin" valueType="num">
                                      <p:cBhvr additive="base">
                                        <p:cTn id="401" dur="5000" fill="hold"/>
                                        <p:tgtEl>
                                          <p:spTgt spid="129"/>
                                        </p:tgtEl>
                                        <p:attrNameLst>
                                          <p:attrName>ppt_x</p:attrName>
                                        </p:attrNameLst>
                                      </p:cBhvr>
                                      <p:tavLst>
                                        <p:tav tm="0">
                                          <p:val>
                                            <p:strVal val="0-#ppt_w/2"/>
                                          </p:val>
                                        </p:tav>
                                        <p:tav tm="100000">
                                          <p:val>
                                            <p:strVal val="#ppt_x"/>
                                          </p:val>
                                        </p:tav>
                                      </p:tavLst>
                                    </p:anim>
                                    <p:anim calcmode="lin" valueType="num">
                                      <p:cBhvr additive="base">
                                        <p:cTn id="402" dur="50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403" fill="hold">
                      <p:stCondLst>
                        <p:cond delay="indefinite"/>
                      </p:stCondLst>
                      <p:childTnLst>
                        <p:par>
                          <p:cTn id="404" fill="hold">
                            <p:stCondLst>
                              <p:cond delay="0"/>
                            </p:stCondLst>
                            <p:childTnLst>
                              <p:par>
                                <p:cTn id="405" presetID="2" presetClass="entr" presetSubtype="2" fill="hold" grpId="0" nodeType="clickEffect">
                                  <p:stCondLst>
                                    <p:cond delay="0"/>
                                  </p:stCondLst>
                                  <p:childTnLst>
                                    <p:set>
                                      <p:cBhvr>
                                        <p:cTn id="406" dur="1" fill="hold">
                                          <p:stCondLst>
                                            <p:cond delay="0"/>
                                          </p:stCondLst>
                                        </p:cTn>
                                        <p:tgtEl>
                                          <p:spTgt spid="83"/>
                                        </p:tgtEl>
                                        <p:attrNameLst>
                                          <p:attrName>style.visibility</p:attrName>
                                        </p:attrNameLst>
                                      </p:cBhvr>
                                      <p:to>
                                        <p:strVal val="visible"/>
                                      </p:to>
                                    </p:set>
                                    <p:anim calcmode="lin" valueType="num">
                                      <p:cBhvr additive="base">
                                        <p:cTn id="407" dur="5000" fill="hold"/>
                                        <p:tgtEl>
                                          <p:spTgt spid="83"/>
                                        </p:tgtEl>
                                        <p:attrNameLst>
                                          <p:attrName>ppt_x</p:attrName>
                                        </p:attrNameLst>
                                      </p:cBhvr>
                                      <p:tavLst>
                                        <p:tav tm="0">
                                          <p:val>
                                            <p:strVal val="1+#ppt_w/2"/>
                                          </p:val>
                                        </p:tav>
                                        <p:tav tm="100000">
                                          <p:val>
                                            <p:strVal val="#ppt_x"/>
                                          </p:val>
                                        </p:tav>
                                      </p:tavLst>
                                    </p:anim>
                                    <p:anim calcmode="lin" valueType="num">
                                      <p:cBhvr additive="base">
                                        <p:cTn id="408" dur="5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409" fill="hold">
                      <p:stCondLst>
                        <p:cond delay="indefinite"/>
                      </p:stCondLst>
                      <p:childTnLst>
                        <p:par>
                          <p:cTn id="410" fill="hold">
                            <p:stCondLst>
                              <p:cond delay="0"/>
                            </p:stCondLst>
                            <p:childTnLst>
                              <p:par>
                                <p:cTn id="411" presetID="2" presetClass="entr" presetSubtype="8" fill="hold" grpId="0" nodeType="clickEffect">
                                  <p:stCondLst>
                                    <p:cond delay="0"/>
                                  </p:stCondLst>
                                  <p:childTnLst>
                                    <p:set>
                                      <p:cBhvr>
                                        <p:cTn id="412" dur="1" fill="hold">
                                          <p:stCondLst>
                                            <p:cond delay="0"/>
                                          </p:stCondLst>
                                        </p:cTn>
                                        <p:tgtEl>
                                          <p:spTgt spid="128"/>
                                        </p:tgtEl>
                                        <p:attrNameLst>
                                          <p:attrName>style.visibility</p:attrName>
                                        </p:attrNameLst>
                                      </p:cBhvr>
                                      <p:to>
                                        <p:strVal val="visible"/>
                                      </p:to>
                                    </p:set>
                                    <p:anim calcmode="lin" valueType="num">
                                      <p:cBhvr additive="base">
                                        <p:cTn id="413" dur="5000" fill="hold"/>
                                        <p:tgtEl>
                                          <p:spTgt spid="128"/>
                                        </p:tgtEl>
                                        <p:attrNameLst>
                                          <p:attrName>ppt_x</p:attrName>
                                        </p:attrNameLst>
                                      </p:cBhvr>
                                      <p:tavLst>
                                        <p:tav tm="0">
                                          <p:val>
                                            <p:strVal val="0-#ppt_w/2"/>
                                          </p:val>
                                        </p:tav>
                                        <p:tav tm="100000">
                                          <p:val>
                                            <p:strVal val="#ppt_x"/>
                                          </p:val>
                                        </p:tav>
                                      </p:tavLst>
                                    </p:anim>
                                    <p:anim calcmode="lin" valueType="num">
                                      <p:cBhvr additive="base">
                                        <p:cTn id="414" dur="50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415" fill="hold">
                      <p:stCondLst>
                        <p:cond delay="indefinite"/>
                      </p:stCondLst>
                      <p:childTnLst>
                        <p:par>
                          <p:cTn id="416" fill="hold">
                            <p:stCondLst>
                              <p:cond delay="0"/>
                            </p:stCondLst>
                            <p:childTnLst>
                              <p:par>
                                <p:cTn id="417" presetID="2" presetClass="entr" presetSubtype="2" fill="hold" grpId="0" nodeType="clickEffect">
                                  <p:stCondLst>
                                    <p:cond delay="0"/>
                                  </p:stCondLst>
                                  <p:childTnLst>
                                    <p:set>
                                      <p:cBhvr>
                                        <p:cTn id="418" dur="1" fill="hold">
                                          <p:stCondLst>
                                            <p:cond delay="0"/>
                                          </p:stCondLst>
                                        </p:cTn>
                                        <p:tgtEl>
                                          <p:spTgt spid="82"/>
                                        </p:tgtEl>
                                        <p:attrNameLst>
                                          <p:attrName>style.visibility</p:attrName>
                                        </p:attrNameLst>
                                      </p:cBhvr>
                                      <p:to>
                                        <p:strVal val="visible"/>
                                      </p:to>
                                    </p:set>
                                    <p:anim calcmode="lin" valueType="num">
                                      <p:cBhvr additive="base">
                                        <p:cTn id="419" dur="5000" fill="hold"/>
                                        <p:tgtEl>
                                          <p:spTgt spid="82"/>
                                        </p:tgtEl>
                                        <p:attrNameLst>
                                          <p:attrName>ppt_x</p:attrName>
                                        </p:attrNameLst>
                                      </p:cBhvr>
                                      <p:tavLst>
                                        <p:tav tm="0">
                                          <p:val>
                                            <p:strVal val="1+#ppt_w/2"/>
                                          </p:val>
                                        </p:tav>
                                        <p:tav tm="100000">
                                          <p:val>
                                            <p:strVal val="#ppt_x"/>
                                          </p:val>
                                        </p:tav>
                                      </p:tavLst>
                                    </p:anim>
                                    <p:anim calcmode="lin" valueType="num">
                                      <p:cBhvr additive="base">
                                        <p:cTn id="420" dur="5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421" fill="hold">
                      <p:stCondLst>
                        <p:cond delay="indefinite"/>
                      </p:stCondLst>
                      <p:childTnLst>
                        <p:par>
                          <p:cTn id="422" fill="hold">
                            <p:stCondLst>
                              <p:cond delay="0"/>
                            </p:stCondLst>
                            <p:childTnLst>
                              <p:par>
                                <p:cTn id="423" presetID="2" presetClass="entr" presetSubtype="8" fill="hold" grpId="0" nodeType="clickEffect">
                                  <p:stCondLst>
                                    <p:cond delay="0"/>
                                  </p:stCondLst>
                                  <p:childTnLst>
                                    <p:set>
                                      <p:cBhvr>
                                        <p:cTn id="424" dur="1" fill="hold">
                                          <p:stCondLst>
                                            <p:cond delay="0"/>
                                          </p:stCondLst>
                                        </p:cTn>
                                        <p:tgtEl>
                                          <p:spTgt spid="127"/>
                                        </p:tgtEl>
                                        <p:attrNameLst>
                                          <p:attrName>style.visibility</p:attrName>
                                        </p:attrNameLst>
                                      </p:cBhvr>
                                      <p:to>
                                        <p:strVal val="visible"/>
                                      </p:to>
                                    </p:set>
                                    <p:anim calcmode="lin" valueType="num">
                                      <p:cBhvr additive="base">
                                        <p:cTn id="425" dur="5000" fill="hold"/>
                                        <p:tgtEl>
                                          <p:spTgt spid="127"/>
                                        </p:tgtEl>
                                        <p:attrNameLst>
                                          <p:attrName>ppt_x</p:attrName>
                                        </p:attrNameLst>
                                      </p:cBhvr>
                                      <p:tavLst>
                                        <p:tav tm="0">
                                          <p:val>
                                            <p:strVal val="0-#ppt_w/2"/>
                                          </p:val>
                                        </p:tav>
                                        <p:tav tm="100000">
                                          <p:val>
                                            <p:strVal val="#ppt_x"/>
                                          </p:val>
                                        </p:tav>
                                      </p:tavLst>
                                    </p:anim>
                                    <p:anim calcmode="lin" valueType="num">
                                      <p:cBhvr additive="base">
                                        <p:cTn id="426" dur="5000" fill="hold"/>
                                        <p:tgtEl>
                                          <p:spTgt spid="127"/>
                                        </p:tgtEl>
                                        <p:attrNameLst>
                                          <p:attrName>ppt_y</p:attrName>
                                        </p:attrNameLst>
                                      </p:cBhvr>
                                      <p:tavLst>
                                        <p:tav tm="0">
                                          <p:val>
                                            <p:strVal val="#ppt_y"/>
                                          </p:val>
                                        </p:tav>
                                        <p:tav tm="100000">
                                          <p:val>
                                            <p:strVal val="#ppt_y"/>
                                          </p:val>
                                        </p:tav>
                                      </p:tavLst>
                                    </p:anim>
                                  </p:childTnLst>
                                </p:cTn>
                              </p:par>
                            </p:childTnLst>
                          </p:cTn>
                        </p:par>
                      </p:childTnLst>
                    </p:cTn>
                  </p:par>
                  <p:par>
                    <p:cTn id="427" fill="hold">
                      <p:stCondLst>
                        <p:cond delay="indefinite"/>
                      </p:stCondLst>
                      <p:childTnLst>
                        <p:par>
                          <p:cTn id="428" fill="hold">
                            <p:stCondLst>
                              <p:cond delay="0"/>
                            </p:stCondLst>
                            <p:childTnLst>
                              <p:par>
                                <p:cTn id="429" presetID="2" presetClass="entr" presetSubtype="2" fill="hold" grpId="0" nodeType="clickEffect">
                                  <p:stCondLst>
                                    <p:cond delay="0"/>
                                  </p:stCondLst>
                                  <p:childTnLst>
                                    <p:set>
                                      <p:cBhvr>
                                        <p:cTn id="430" dur="1" fill="hold">
                                          <p:stCondLst>
                                            <p:cond delay="0"/>
                                          </p:stCondLst>
                                        </p:cTn>
                                        <p:tgtEl>
                                          <p:spTgt spid="95"/>
                                        </p:tgtEl>
                                        <p:attrNameLst>
                                          <p:attrName>style.visibility</p:attrName>
                                        </p:attrNameLst>
                                      </p:cBhvr>
                                      <p:to>
                                        <p:strVal val="visible"/>
                                      </p:to>
                                    </p:set>
                                    <p:anim calcmode="lin" valueType="num">
                                      <p:cBhvr additive="base">
                                        <p:cTn id="431" dur="5000" fill="hold"/>
                                        <p:tgtEl>
                                          <p:spTgt spid="95"/>
                                        </p:tgtEl>
                                        <p:attrNameLst>
                                          <p:attrName>ppt_x</p:attrName>
                                        </p:attrNameLst>
                                      </p:cBhvr>
                                      <p:tavLst>
                                        <p:tav tm="0">
                                          <p:val>
                                            <p:strVal val="1+#ppt_w/2"/>
                                          </p:val>
                                        </p:tav>
                                        <p:tav tm="100000">
                                          <p:val>
                                            <p:strVal val="#ppt_x"/>
                                          </p:val>
                                        </p:tav>
                                      </p:tavLst>
                                    </p:anim>
                                    <p:anim calcmode="lin" valueType="num">
                                      <p:cBhvr additive="base">
                                        <p:cTn id="432" dur="5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433" fill="hold">
                      <p:stCondLst>
                        <p:cond delay="indefinite"/>
                      </p:stCondLst>
                      <p:childTnLst>
                        <p:par>
                          <p:cTn id="434" fill="hold">
                            <p:stCondLst>
                              <p:cond delay="0"/>
                            </p:stCondLst>
                            <p:childTnLst>
                              <p:par>
                                <p:cTn id="435" presetID="2" presetClass="entr" presetSubtype="8" fill="hold" grpId="0" nodeType="clickEffect">
                                  <p:stCondLst>
                                    <p:cond delay="0"/>
                                  </p:stCondLst>
                                  <p:childTnLst>
                                    <p:set>
                                      <p:cBhvr>
                                        <p:cTn id="436" dur="1" fill="hold">
                                          <p:stCondLst>
                                            <p:cond delay="0"/>
                                          </p:stCondLst>
                                        </p:cTn>
                                        <p:tgtEl>
                                          <p:spTgt spid="180"/>
                                        </p:tgtEl>
                                        <p:attrNameLst>
                                          <p:attrName>style.visibility</p:attrName>
                                        </p:attrNameLst>
                                      </p:cBhvr>
                                      <p:to>
                                        <p:strVal val="visible"/>
                                      </p:to>
                                    </p:set>
                                    <p:anim calcmode="lin" valueType="num">
                                      <p:cBhvr additive="base">
                                        <p:cTn id="437" dur="5000" fill="hold"/>
                                        <p:tgtEl>
                                          <p:spTgt spid="180"/>
                                        </p:tgtEl>
                                        <p:attrNameLst>
                                          <p:attrName>ppt_x</p:attrName>
                                        </p:attrNameLst>
                                      </p:cBhvr>
                                      <p:tavLst>
                                        <p:tav tm="0">
                                          <p:val>
                                            <p:strVal val="0-#ppt_w/2"/>
                                          </p:val>
                                        </p:tav>
                                        <p:tav tm="100000">
                                          <p:val>
                                            <p:strVal val="#ppt_x"/>
                                          </p:val>
                                        </p:tav>
                                      </p:tavLst>
                                    </p:anim>
                                    <p:anim calcmode="lin" valueType="num">
                                      <p:cBhvr additive="base">
                                        <p:cTn id="438" dur="50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439" fill="hold">
                      <p:stCondLst>
                        <p:cond delay="indefinite"/>
                      </p:stCondLst>
                      <p:childTnLst>
                        <p:par>
                          <p:cTn id="440" fill="hold">
                            <p:stCondLst>
                              <p:cond delay="0"/>
                            </p:stCondLst>
                            <p:childTnLst>
                              <p:par>
                                <p:cTn id="441" presetID="2" presetClass="entr" presetSubtype="2" fill="hold" grpId="0" nodeType="clickEffect">
                                  <p:stCondLst>
                                    <p:cond delay="0"/>
                                  </p:stCondLst>
                                  <p:childTnLst>
                                    <p:set>
                                      <p:cBhvr>
                                        <p:cTn id="442" dur="1" fill="hold">
                                          <p:stCondLst>
                                            <p:cond delay="0"/>
                                          </p:stCondLst>
                                        </p:cTn>
                                        <p:tgtEl>
                                          <p:spTgt spid="94"/>
                                        </p:tgtEl>
                                        <p:attrNameLst>
                                          <p:attrName>style.visibility</p:attrName>
                                        </p:attrNameLst>
                                      </p:cBhvr>
                                      <p:to>
                                        <p:strVal val="visible"/>
                                      </p:to>
                                    </p:set>
                                    <p:anim calcmode="lin" valueType="num">
                                      <p:cBhvr additive="base">
                                        <p:cTn id="443" dur="5000" fill="hold"/>
                                        <p:tgtEl>
                                          <p:spTgt spid="94"/>
                                        </p:tgtEl>
                                        <p:attrNameLst>
                                          <p:attrName>ppt_x</p:attrName>
                                        </p:attrNameLst>
                                      </p:cBhvr>
                                      <p:tavLst>
                                        <p:tav tm="0">
                                          <p:val>
                                            <p:strVal val="1+#ppt_w/2"/>
                                          </p:val>
                                        </p:tav>
                                        <p:tav tm="100000">
                                          <p:val>
                                            <p:strVal val="#ppt_x"/>
                                          </p:val>
                                        </p:tav>
                                      </p:tavLst>
                                    </p:anim>
                                    <p:anim calcmode="lin" valueType="num">
                                      <p:cBhvr additive="base">
                                        <p:cTn id="444" dur="50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445" fill="hold">
                      <p:stCondLst>
                        <p:cond delay="indefinite"/>
                      </p:stCondLst>
                      <p:childTnLst>
                        <p:par>
                          <p:cTn id="446" fill="hold">
                            <p:stCondLst>
                              <p:cond delay="0"/>
                            </p:stCondLst>
                            <p:childTnLst>
                              <p:par>
                                <p:cTn id="447" presetID="2" presetClass="entr" presetSubtype="8" fill="hold" grpId="0" nodeType="clickEffect">
                                  <p:stCondLst>
                                    <p:cond delay="0"/>
                                  </p:stCondLst>
                                  <p:childTnLst>
                                    <p:set>
                                      <p:cBhvr>
                                        <p:cTn id="448" dur="1" fill="hold">
                                          <p:stCondLst>
                                            <p:cond delay="0"/>
                                          </p:stCondLst>
                                        </p:cTn>
                                        <p:tgtEl>
                                          <p:spTgt spid="179"/>
                                        </p:tgtEl>
                                        <p:attrNameLst>
                                          <p:attrName>style.visibility</p:attrName>
                                        </p:attrNameLst>
                                      </p:cBhvr>
                                      <p:to>
                                        <p:strVal val="visible"/>
                                      </p:to>
                                    </p:set>
                                    <p:anim calcmode="lin" valueType="num">
                                      <p:cBhvr additive="base">
                                        <p:cTn id="449" dur="5000" fill="hold"/>
                                        <p:tgtEl>
                                          <p:spTgt spid="179"/>
                                        </p:tgtEl>
                                        <p:attrNameLst>
                                          <p:attrName>ppt_x</p:attrName>
                                        </p:attrNameLst>
                                      </p:cBhvr>
                                      <p:tavLst>
                                        <p:tav tm="0">
                                          <p:val>
                                            <p:strVal val="0-#ppt_w/2"/>
                                          </p:val>
                                        </p:tav>
                                        <p:tav tm="100000">
                                          <p:val>
                                            <p:strVal val="#ppt_x"/>
                                          </p:val>
                                        </p:tav>
                                      </p:tavLst>
                                    </p:anim>
                                    <p:anim calcmode="lin" valueType="num">
                                      <p:cBhvr additive="base">
                                        <p:cTn id="450" dur="5000" fill="hold"/>
                                        <p:tgtEl>
                                          <p:spTgt spid="179"/>
                                        </p:tgtEl>
                                        <p:attrNameLst>
                                          <p:attrName>ppt_y</p:attrName>
                                        </p:attrNameLst>
                                      </p:cBhvr>
                                      <p:tavLst>
                                        <p:tav tm="0">
                                          <p:val>
                                            <p:strVal val="#ppt_y"/>
                                          </p:val>
                                        </p:tav>
                                        <p:tav tm="100000">
                                          <p:val>
                                            <p:strVal val="#ppt_y"/>
                                          </p:val>
                                        </p:tav>
                                      </p:tavLst>
                                    </p:anim>
                                  </p:childTnLst>
                                </p:cTn>
                              </p:par>
                            </p:childTnLst>
                          </p:cTn>
                        </p:par>
                      </p:childTnLst>
                    </p:cTn>
                  </p:par>
                  <p:par>
                    <p:cTn id="451" fill="hold">
                      <p:stCondLst>
                        <p:cond delay="indefinite"/>
                      </p:stCondLst>
                      <p:childTnLst>
                        <p:par>
                          <p:cTn id="452" fill="hold">
                            <p:stCondLst>
                              <p:cond delay="0"/>
                            </p:stCondLst>
                            <p:childTnLst>
                              <p:par>
                                <p:cTn id="453" presetID="2" presetClass="entr" presetSubtype="2" fill="hold" grpId="0" nodeType="clickEffect">
                                  <p:stCondLst>
                                    <p:cond delay="0"/>
                                  </p:stCondLst>
                                  <p:childTnLst>
                                    <p:set>
                                      <p:cBhvr>
                                        <p:cTn id="454" dur="1" fill="hold">
                                          <p:stCondLst>
                                            <p:cond delay="0"/>
                                          </p:stCondLst>
                                        </p:cTn>
                                        <p:tgtEl>
                                          <p:spTgt spid="93"/>
                                        </p:tgtEl>
                                        <p:attrNameLst>
                                          <p:attrName>style.visibility</p:attrName>
                                        </p:attrNameLst>
                                      </p:cBhvr>
                                      <p:to>
                                        <p:strVal val="visible"/>
                                      </p:to>
                                    </p:set>
                                    <p:anim calcmode="lin" valueType="num">
                                      <p:cBhvr additive="base">
                                        <p:cTn id="455" dur="5000" fill="hold"/>
                                        <p:tgtEl>
                                          <p:spTgt spid="93"/>
                                        </p:tgtEl>
                                        <p:attrNameLst>
                                          <p:attrName>ppt_x</p:attrName>
                                        </p:attrNameLst>
                                      </p:cBhvr>
                                      <p:tavLst>
                                        <p:tav tm="0">
                                          <p:val>
                                            <p:strVal val="1+#ppt_w/2"/>
                                          </p:val>
                                        </p:tav>
                                        <p:tav tm="100000">
                                          <p:val>
                                            <p:strVal val="#ppt_x"/>
                                          </p:val>
                                        </p:tav>
                                      </p:tavLst>
                                    </p:anim>
                                    <p:anim calcmode="lin" valueType="num">
                                      <p:cBhvr additive="base">
                                        <p:cTn id="456" dur="50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457" fill="hold">
                      <p:stCondLst>
                        <p:cond delay="indefinite"/>
                      </p:stCondLst>
                      <p:childTnLst>
                        <p:par>
                          <p:cTn id="458" fill="hold">
                            <p:stCondLst>
                              <p:cond delay="0"/>
                            </p:stCondLst>
                            <p:childTnLst>
                              <p:par>
                                <p:cTn id="459" presetID="2" presetClass="entr" presetSubtype="8" fill="hold" grpId="0" nodeType="clickEffect">
                                  <p:stCondLst>
                                    <p:cond delay="0"/>
                                  </p:stCondLst>
                                  <p:childTnLst>
                                    <p:set>
                                      <p:cBhvr>
                                        <p:cTn id="460" dur="1" fill="hold">
                                          <p:stCondLst>
                                            <p:cond delay="0"/>
                                          </p:stCondLst>
                                        </p:cTn>
                                        <p:tgtEl>
                                          <p:spTgt spid="178"/>
                                        </p:tgtEl>
                                        <p:attrNameLst>
                                          <p:attrName>style.visibility</p:attrName>
                                        </p:attrNameLst>
                                      </p:cBhvr>
                                      <p:to>
                                        <p:strVal val="visible"/>
                                      </p:to>
                                    </p:set>
                                    <p:anim calcmode="lin" valueType="num">
                                      <p:cBhvr additive="base">
                                        <p:cTn id="461" dur="5000" fill="hold"/>
                                        <p:tgtEl>
                                          <p:spTgt spid="178"/>
                                        </p:tgtEl>
                                        <p:attrNameLst>
                                          <p:attrName>ppt_x</p:attrName>
                                        </p:attrNameLst>
                                      </p:cBhvr>
                                      <p:tavLst>
                                        <p:tav tm="0">
                                          <p:val>
                                            <p:strVal val="0-#ppt_w/2"/>
                                          </p:val>
                                        </p:tav>
                                        <p:tav tm="100000">
                                          <p:val>
                                            <p:strVal val="#ppt_x"/>
                                          </p:val>
                                        </p:tav>
                                      </p:tavLst>
                                    </p:anim>
                                    <p:anim calcmode="lin" valueType="num">
                                      <p:cBhvr additive="base">
                                        <p:cTn id="462" dur="5000" fill="hold"/>
                                        <p:tgtEl>
                                          <p:spTgt spid="178"/>
                                        </p:tgtEl>
                                        <p:attrNameLst>
                                          <p:attrName>ppt_y</p:attrName>
                                        </p:attrNameLst>
                                      </p:cBhvr>
                                      <p:tavLst>
                                        <p:tav tm="0">
                                          <p:val>
                                            <p:strVal val="#ppt_y"/>
                                          </p:val>
                                        </p:tav>
                                        <p:tav tm="100000">
                                          <p:val>
                                            <p:strVal val="#ppt_y"/>
                                          </p:val>
                                        </p:tav>
                                      </p:tavLst>
                                    </p:anim>
                                  </p:childTnLst>
                                </p:cTn>
                              </p:par>
                            </p:childTnLst>
                          </p:cTn>
                        </p:par>
                      </p:childTnLst>
                    </p:cTn>
                  </p:par>
                  <p:par>
                    <p:cTn id="463" fill="hold">
                      <p:stCondLst>
                        <p:cond delay="indefinite"/>
                      </p:stCondLst>
                      <p:childTnLst>
                        <p:par>
                          <p:cTn id="464" fill="hold">
                            <p:stCondLst>
                              <p:cond delay="0"/>
                            </p:stCondLst>
                            <p:childTnLst>
                              <p:par>
                                <p:cTn id="465" presetID="2" presetClass="entr" presetSubtype="2" fill="hold" grpId="0" nodeType="clickEffect">
                                  <p:stCondLst>
                                    <p:cond delay="0"/>
                                  </p:stCondLst>
                                  <p:childTnLst>
                                    <p:set>
                                      <p:cBhvr>
                                        <p:cTn id="466" dur="1" fill="hold">
                                          <p:stCondLst>
                                            <p:cond delay="0"/>
                                          </p:stCondLst>
                                        </p:cTn>
                                        <p:tgtEl>
                                          <p:spTgt spid="92"/>
                                        </p:tgtEl>
                                        <p:attrNameLst>
                                          <p:attrName>style.visibility</p:attrName>
                                        </p:attrNameLst>
                                      </p:cBhvr>
                                      <p:to>
                                        <p:strVal val="visible"/>
                                      </p:to>
                                    </p:set>
                                    <p:anim calcmode="lin" valueType="num">
                                      <p:cBhvr additive="base">
                                        <p:cTn id="467" dur="5000" fill="hold"/>
                                        <p:tgtEl>
                                          <p:spTgt spid="92"/>
                                        </p:tgtEl>
                                        <p:attrNameLst>
                                          <p:attrName>ppt_x</p:attrName>
                                        </p:attrNameLst>
                                      </p:cBhvr>
                                      <p:tavLst>
                                        <p:tav tm="0">
                                          <p:val>
                                            <p:strVal val="1+#ppt_w/2"/>
                                          </p:val>
                                        </p:tav>
                                        <p:tav tm="100000">
                                          <p:val>
                                            <p:strVal val="#ppt_x"/>
                                          </p:val>
                                        </p:tav>
                                      </p:tavLst>
                                    </p:anim>
                                    <p:anim calcmode="lin" valueType="num">
                                      <p:cBhvr additive="base">
                                        <p:cTn id="468" dur="50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69" fill="hold">
                      <p:stCondLst>
                        <p:cond delay="indefinite"/>
                      </p:stCondLst>
                      <p:childTnLst>
                        <p:par>
                          <p:cTn id="470" fill="hold">
                            <p:stCondLst>
                              <p:cond delay="0"/>
                            </p:stCondLst>
                            <p:childTnLst>
                              <p:par>
                                <p:cTn id="471" presetID="2" presetClass="entr" presetSubtype="8" fill="hold" grpId="0" nodeType="clickEffect">
                                  <p:stCondLst>
                                    <p:cond delay="0"/>
                                  </p:stCondLst>
                                  <p:childTnLst>
                                    <p:set>
                                      <p:cBhvr>
                                        <p:cTn id="472" dur="1" fill="hold">
                                          <p:stCondLst>
                                            <p:cond delay="0"/>
                                          </p:stCondLst>
                                        </p:cTn>
                                        <p:tgtEl>
                                          <p:spTgt spid="177"/>
                                        </p:tgtEl>
                                        <p:attrNameLst>
                                          <p:attrName>style.visibility</p:attrName>
                                        </p:attrNameLst>
                                      </p:cBhvr>
                                      <p:to>
                                        <p:strVal val="visible"/>
                                      </p:to>
                                    </p:set>
                                    <p:anim calcmode="lin" valueType="num">
                                      <p:cBhvr additive="base">
                                        <p:cTn id="473" dur="5000" fill="hold"/>
                                        <p:tgtEl>
                                          <p:spTgt spid="177"/>
                                        </p:tgtEl>
                                        <p:attrNameLst>
                                          <p:attrName>ppt_x</p:attrName>
                                        </p:attrNameLst>
                                      </p:cBhvr>
                                      <p:tavLst>
                                        <p:tav tm="0">
                                          <p:val>
                                            <p:strVal val="0-#ppt_w/2"/>
                                          </p:val>
                                        </p:tav>
                                        <p:tav tm="100000">
                                          <p:val>
                                            <p:strVal val="#ppt_x"/>
                                          </p:val>
                                        </p:tav>
                                      </p:tavLst>
                                    </p:anim>
                                    <p:anim calcmode="lin" valueType="num">
                                      <p:cBhvr additive="base">
                                        <p:cTn id="474" dur="5000" fill="hold"/>
                                        <p:tgtEl>
                                          <p:spTgt spid="177"/>
                                        </p:tgtEl>
                                        <p:attrNameLst>
                                          <p:attrName>ppt_y</p:attrName>
                                        </p:attrNameLst>
                                      </p:cBhvr>
                                      <p:tavLst>
                                        <p:tav tm="0">
                                          <p:val>
                                            <p:strVal val="#ppt_y"/>
                                          </p:val>
                                        </p:tav>
                                        <p:tav tm="100000">
                                          <p:val>
                                            <p:strVal val="#ppt_y"/>
                                          </p:val>
                                        </p:tav>
                                      </p:tavLst>
                                    </p:anim>
                                  </p:childTnLst>
                                </p:cTn>
                              </p:par>
                            </p:childTnLst>
                          </p:cTn>
                        </p:par>
                      </p:childTnLst>
                    </p:cTn>
                  </p:par>
                  <p:par>
                    <p:cTn id="475" fill="hold">
                      <p:stCondLst>
                        <p:cond delay="indefinite"/>
                      </p:stCondLst>
                      <p:childTnLst>
                        <p:par>
                          <p:cTn id="476" fill="hold">
                            <p:stCondLst>
                              <p:cond delay="0"/>
                            </p:stCondLst>
                            <p:childTnLst>
                              <p:par>
                                <p:cTn id="477" presetID="2" presetClass="entr" presetSubtype="2" fill="hold" grpId="0" nodeType="clickEffect">
                                  <p:stCondLst>
                                    <p:cond delay="0"/>
                                  </p:stCondLst>
                                  <p:childTnLst>
                                    <p:set>
                                      <p:cBhvr>
                                        <p:cTn id="478" dur="1" fill="hold">
                                          <p:stCondLst>
                                            <p:cond delay="0"/>
                                          </p:stCondLst>
                                        </p:cTn>
                                        <p:tgtEl>
                                          <p:spTgt spid="91"/>
                                        </p:tgtEl>
                                        <p:attrNameLst>
                                          <p:attrName>style.visibility</p:attrName>
                                        </p:attrNameLst>
                                      </p:cBhvr>
                                      <p:to>
                                        <p:strVal val="visible"/>
                                      </p:to>
                                    </p:set>
                                    <p:anim calcmode="lin" valueType="num">
                                      <p:cBhvr additive="base">
                                        <p:cTn id="479" dur="5000" fill="hold"/>
                                        <p:tgtEl>
                                          <p:spTgt spid="91"/>
                                        </p:tgtEl>
                                        <p:attrNameLst>
                                          <p:attrName>ppt_x</p:attrName>
                                        </p:attrNameLst>
                                      </p:cBhvr>
                                      <p:tavLst>
                                        <p:tav tm="0">
                                          <p:val>
                                            <p:strVal val="1+#ppt_w/2"/>
                                          </p:val>
                                        </p:tav>
                                        <p:tav tm="100000">
                                          <p:val>
                                            <p:strVal val="#ppt_x"/>
                                          </p:val>
                                        </p:tav>
                                      </p:tavLst>
                                    </p:anim>
                                    <p:anim calcmode="lin" valueType="num">
                                      <p:cBhvr additive="base">
                                        <p:cTn id="480" dur="50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481" fill="hold">
                      <p:stCondLst>
                        <p:cond delay="indefinite"/>
                      </p:stCondLst>
                      <p:childTnLst>
                        <p:par>
                          <p:cTn id="482" fill="hold">
                            <p:stCondLst>
                              <p:cond delay="0"/>
                            </p:stCondLst>
                            <p:childTnLst>
                              <p:par>
                                <p:cTn id="483" presetID="2" presetClass="entr" presetSubtype="8" fill="hold" grpId="0" nodeType="clickEffect">
                                  <p:stCondLst>
                                    <p:cond delay="0"/>
                                  </p:stCondLst>
                                  <p:childTnLst>
                                    <p:set>
                                      <p:cBhvr>
                                        <p:cTn id="484" dur="1" fill="hold">
                                          <p:stCondLst>
                                            <p:cond delay="0"/>
                                          </p:stCondLst>
                                        </p:cTn>
                                        <p:tgtEl>
                                          <p:spTgt spid="176"/>
                                        </p:tgtEl>
                                        <p:attrNameLst>
                                          <p:attrName>style.visibility</p:attrName>
                                        </p:attrNameLst>
                                      </p:cBhvr>
                                      <p:to>
                                        <p:strVal val="visible"/>
                                      </p:to>
                                    </p:set>
                                    <p:anim calcmode="lin" valueType="num">
                                      <p:cBhvr additive="base">
                                        <p:cTn id="485" dur="5000" fill="hold"/>
                                        <p:tgtEl>
                                          <p:spTgt spid="176"/>
                                        </p:tgtEl>
                                        <p:attrNameLst>
                                          <p:attrName>ppt_x</p:attrName>
                                        </p:attrNameLst>
                                      </p:cBhvr>
                                      <p:tavLst>
                                        <p:tav tm="0">
                                          <p:val>
                                            <p:strVal val="0-#ppt_w/2"/>
                                          </p:val>
                                        </p:tav>
                                        <p:tav tm="100000">
                                          <p:val>
                                            <p:strVal val="#ppt_x"/>
                                          </p:val>
                                        </p:tav>
                                      </p:tavLst>
                                    </p:anim>
                                    <p:anim calcmode="lin" valueType="num">
                                      <p:cBhvr additive="base">
                                        <p:cTn id="486" dur="5000" fill="hold"/>
                                        <p:tgtEl>
                                          <p:spTgt spid="176"/>
                                        </p:tgtEl>
                                        <p:attrNameLst>
                                          <p:attrName>ppt_y</p:attrName>
                                        </p:attrNameLst>
                                      </p:cBhvr>
                                      <p:tavLst>
                                        <p:tav tm="0">
                                          <p:val>
                                            <p:strVal val="#ppt_y"/>
                                          </p:val>
                                        </p:tav>
                                        <p:tav tm="100000">
                                          <p:val>
                                            <p:strVal val="#ppt_y"/>
                                          </p:val>
                                        </p:tav>
                                      </p:tavLst>
                                    </p:anim>
                                  </p:childTnLst>
                                </p:cTn>
                              </p:par>
                            </p:childTnLst>
                          </p:cTn>
                        </p:par>
                      </p:childTnLst>
                    </p:cTn>
                  </p:par>
                  <p:par>
                    <p:cTn id="487" fill="hold">
                      <p:stCondLst>
                        <p:cond delay="indefinite"/>
                      </p:stCondLst>
                      <p:childTnLst>
                        <p:par>
                          <p:cTn id="488" fill="hold">
                            <p:stCondLst>
                              <p:cond delay="0"/>
                            </p:stCondLst>
                            <p:childTnLst>
                              <p:par>
                                <p:cTn id="489" presetID="2" presetClass="entr" presetSubtype="2" fill="hold" grpId="0" nodeType="clickEffect">
                                  <p:stCondLst>
                                    <p:cond delay="0"/>
                                  </p:stCondLst>
                                  <p:childTnLst>
                                    <p:set>
                                      <p:cBhvr>
                                        <p:cTn id="490" dur="1" fill="hold">
                                          <p:stCondLst>
                                            <p:cond delay="0"/>
                                          </p:stCondLst>
                                        </p:cTn>
                                        <p:tgtEl>
                                          <p:spTgt spid="90"/>
                                        </p:tgtEl>
                                        <p:attrNameLst>
                                          <p:attrName>style.visibility</p:attrName>
                                        </p:attrNameLst>
                                      </p:cBhvr>
                                      <p:to>
                                        <p:strVal val="visible"/>
                                      </p:to>
                                    </p:set>
                                    <p:anim calcmode="lin" valueType="num">
                                      <p:cBhvr additive="base">
                                        <p:cTn id="491" dur="5000" fill="hold"/>
                                        <p:tgtEl>
                                          <p:spTgt spid="90"/>
                                        </p:tgtEl>
                                        <p:attrNameLst>
                                          <p:attrName>ppt_x</p:attrName>
                                        </p:attrNameLst>
                                      </p:cBhvr>
                                      <p:tavLst>
                                        <p:tav tm="0">
                                          <p:val>
                                            <p:strVal val="1+#ppt_w/2"/>
                                          </p:val>
                                        </p:tav>
                                        <p:tav tm="100000">
                                          <p:val>
                                            <p:strVal val="#ppt_x"/>
                                          </p:val>
                                        </p:tav>
                                      </p:tavLst>
                                    </p:anim>
                                    <p:anim calcmode="lin" valueType="num">
                                      <p:cBhvr additive="base">
                                        <p:cTn id="492" dur="50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493" fill="hold">
                      <p:stCondLst>
                        <p:cond delay="indefinite"/>
                      </p:stCondLst>
                      <p:childTnLst>
                        <p:par>
                          <p:cTn id="494" fill="hold">
                            <p:stCondLst>
                              <p:cond delay="0"/>
                            </p:stCondLst>
                            <p:childTnLst>
                              <p:par>
                                <p:cTn id="495" presetID="2" presetClass="entr" presetSubtype="8" fill="hold" grpId="0" nodeType="clickEffect">
                                  <p:stCondLst>
                                    <p:cond delay="0"/>
                                  </p:stCondLst>
                                  <p:childTnLst>
                                    <p:set>
                                      <p:cBhvr>
                                        <p:cTn id="496" dur="1" fill="hold">
                                          <p:stCondLst>
                                            <p:cond delay="0"/>
                                          </p:stCondLst>
                                        </p:cTn>
                                        <p:tgtEl>
                                          <p:spTgt spid="175"/>
                                        </p:tgtEl>
                                        <p:attrNameLst>
                                          <p:attrName>style.visibility</p:attrName>
                                        </p:attrNameLst>
                                      </p:cBhvr>
                                      <p:to>
                                        <p:strVal val="visible"/>
                                      </p:to>
                                    </p:set>
                                    <p:anim calcmode="lin" valueType="num">
                                      <p:cBhvr additive="base">
                                        <p:cTn id="497" dur="5000" fill="hold"/>
                                        <p:tgtEl>
                                          <p:spTgt spid="175"/>
                                        </p:tgtEl>
                                        <p:attrNameLst>
                                          <p:attrName>ppt_x</p:attrName>
                                        </p:attrNameLst>
                                      </p:cBhvr>
                                      <p:tavLst>
                                        <p:tav tm="0">
                                          <p:val>
                                            <p:strVal val="0-#ppt_w/2"/>
                                          </p:val>
                                        </p:tav>
                                        <p:tav tm="100000">
                                          <p:val>
                                            <p:strVal val="#ppt_x"/>
                                          </p:val>
                                        </p:tav>
                                      </p:tavLst>
                                    </p:anim>
                                    <p:anim calcmode="lin" valueType="num">
                                      <p:cBhvr additive="base">
                                        <p:cTn id="498" dur="5000" fill="hold"/>
                                        <p:tgtEl>
                                          <p:spTgt spid="175"/>
                                        </p:tgtEl>
                                        <p:attrNameLst>
                                          <p:attrName>ppt_y</p:attrName>
                                        </p:attrNameLst>
                                      </p:cBhvr>
                                      <p:tavLst>
                                        <p:tav tm="0">
                                          <p:val>
                                            <p:strVal val="#ppt_y"/>
                                          </p:val>
                                        </p:tav>
                                        <p:tav tm="100000">
                                          <p:val>
                                            <p:strVal val="#ppt_y"/>
                                          </p:val>
                                        </p:tav>
                                      </p:tavLst>
                                    </p:anim>
                                  </p:childTnLst>
                                </p:cTn>
                              </p:par>
                            </p:childTnLst>
                          </p:cTn>
                        </p:par>
                      </p:childTnLst>
                    </p:cTn>
                  </p:par>
                  <p:par>
                    <p:cTn id="499" fill="hold">
                      <p:stCondLst>
                        <p:cond delay="indefinite"/>
                      </p:stCondLst>
                      <p:childTnLst>
                        <p:par>
                          <p:cTn id="500" fill="hold">
                            <p:stCondLst>
                              <p:cond delay="0"/>
                            </p:stCondLst>
                            <p:childTnLst>
                              <p:par>
                                <p:cTn id="501" presetID="2" presetClass="entr" presetSubtype="2" fill="hold" grpId="0" nodeType="clickEffect">
                                  <p:stCondLst>
                                    <p:cond delay="0"/>
                                  </p:stCondLst>
                                  <p:childTnLst>
                                    <p:set>
                                      <p:cBhvr>
                                        <p:cTn id="502" dur="1" fill="hold">
                                          <p:stCondLst>
                                            <p:cond delay="0"/>
                                          </p:stCondLst>
                                        </p:cTn>
                                        <p:tgtEl>
                                          <p:spTgt spid="89"/>
                                        </p:tgtEl>
                                        <p:attrNameLst>
                                          <p:attrName>style.visibility</p:attrName>
                                        </p:attrNameLst>
                                      </p:cBhvr>
                                      <p:to>
                                        <p:strVal val="visible"/>
                                      </p:to>
                                    </p:set>
                                    <p:anim calcmode="lin" valueType="num">
                                      <p:cBhvr additive="base">
                                        <p:cTn id="503" dur="5000" fill="hold"/>
                                        <p:tgtEl>
                                          <p:spTgt spid="89"/>
                                        </p:tgtEl>
                                        <p:attrNameLst>
                                          <p:attrName>ppt_x</p:attrName>
                                        </p:attrNameLst>
                                      </p:cBhvr>
                                      <p:tavLst>
                                        <p:tav tm="0">
                                          <p:val>
                                            <p:strVal val="1+#ppt_w/2"/>
                                          </p:val>
                                        </p:tav>
                                        <p:tav tm="100000">
                                          <p:val>
                                            <p:strVal val="#ppt_x"/>
                                          </p:val>
                                        </p:tav>
                                      </p:tavLst>
                                    </p:anim>
                                    <p:anim calcmode="lin" valueType="num">
                                      <p:cBhvr additive="base">
                                        <p:cTn id="504" dur="50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505" fill="hold">
                      <p:stCondLst>
                        <p:cond delay="indefinite"/>
                      </p:stCondLst>
                      <p:childTnLst>
                        <p:par>
                          <p:cTn id="506" fill="hold">
                            <p:stCondLst>
                              <p:cond delay="0"/>
                            </p:stCondLst>
                            <p:childTnLst>
                              <p:par>
                                <p:cTn id="507" presetID="2" presetClass="entr" presetSubtype="8" fill="hold" grpId="0" nodeType="clickEffect">
                                  <p:stCondLst>
                                    <p:cond delay="0"/>
                                  </p:stCondLst>
                                  <p:childTnLst>
                                    <p:set>
                                      <p:cBhvr>
                                        <p:cTn id="508" dur="1" fill="hold">
                                          <p:stCondLst>
                                            <p:cond delay="0"/>
                                          </p:stCondLst>
                                        </p:cTn>
                                        <p:tgtEl>
                                          <p:spTgt spid="174"/>
                                        </p:tgtEl>
                                        <p:attrNameLst>
                                          <p:attrName>style.visibility</p:attrName>
                                        </p:attrNameLst>
                                      </p:cBhvr>
                                      <p:to>
                                        <p:strVal val="visible"/>
                                      </p:to>
                                    </p:set>
                                    <p:anim calcmode="lin" valueType="num">
                                      <p:cBhvr additive="base">
                                        <p:cTn id="509" dur="5000" fill="hold"/>
                                        <p:tgtEl>
                                          <p:spTgt spid="174"/>
                                        </p:tgtEl>
                                        <p:attrNameLst>
                                          <p:attrName>ppt_x</p:attrName>
                                        </p:attrNameLst>
                                      </p:cBhvr>
                                      <p:tavLst>
                                        <p:tav tm="0">
                                          <p:val>
                                            <p:strVal val="0-#ppt_w/2"/>
                                          </p:val>
                                        </p:tav>
                                        <p:tav tm="100000">
                                          <p:val>
                                            <p:strVal val="#ppt_x"/>
                                          </p:val>
                                        </p:tav>
                                      </p:tavLst>
                                    </p:anim>
                                    <p:anim calcmode="lin" valueType="num">
                                      <p:cBhvr additive="base">
                                        <p:cTn id="510" dur="50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511" fill="hold">
                      <p:stCondLst>
                        <p:cond delay="indefinite"/>
                      </p:stCondLst>
                      <p:childTnLst>
                        <p:par>
                          <p:cTn id="512" fill="hold">
                            <p:stCondLst>
                              <p:cond delay="0"/>
                            </p:stCondLst>
                            <p:childTnLst>
                              <p:par>
                                <p:cTn id="513" presetID="2" presetClass="entr" presetSubtype="2" fill="hold" grpId="0" nodeType="clickEffect">
                                  <p:stCondLst>
                                    <p:cond delay="0"/>
                                  </p:stCondLst>
                                  <p:childTnLst>
                                    <p:set>
                                      <p:cBhvr>
                                        <p:cTn id="514" dur="1" fill="hold">
                                          <p:stCondLst>
                                            <p:cond delay="0"/>
                                          </p:stCondLst>
                                        </p:cTn>
                                        <p:tgtEl>
                                          <p:spTgt spid="98"/>
                                        </p:tgtEl>
                                        <p:attrNameLst>
                                          <p:attrName>style.visibility</p:attrName>
                                        </p:attrNameLst>
                                      </p:cBhvr>
                                      <p:to>
                                        <p:strVal val="visible"/>
                                      </p:to>
                                    </p:set>
                                    <p:anim calcmode="lin" valueType="num">
                                      <p:cBhvr additive="base">
                                        <p:cTn id="515" dur="5000" fill="hold"/>
                                        <p:tgtEl>
                                          <p:spTgt spid="98"/>
                                        </p:tgtEl>
                                        <p:attrNameLst>
                                          <p:attrName>ppt_x</p:attrName>
                                        </p:attrNameLst>
                                      </p:cBhvr>
                                      <p:tavLst>
                                        <p:tav tm="0">
                                          <p:val>
                                            <p:strVal val="1+#ppt_w/2"/>
                                          </p:val>
                                        </p:tav>
                                        <p:tav tm="100000">
                                          <p:val>
                                            <p:strVal val="#ppt_x"/>
                                          </p:val>
                                        </p:tav>
                                      </p:tavLst>
                                    </p:anim>
                                    <p:anim calcmode="lin" valueType="num">
                                      <p:cBhvr additive="base">
                                        <p:cTn id="516" dur="5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517" fill="hold">
                      <p:stCondLst>
                        <p:cond delay="indefinite"/>
                      </p:stCondLst>
                      <p:childTnLst>
                        <p:par>
                          <p:cTn id="518" fill="hold">
                            <p:stCondLst>
                              <p:cond delay="0"/>
                            </p:stCondLst>
                            <p:childTnLst>
                              <p:par>
                                <p:cTn id="519" presetID="2" presetClass="entr" presetSubtype="8" fill="hold" grpId="0" nodeType="clickEffect">
                                  <p:stCondLst>
                                    <p:cond delay="0"/>
                                  </p:stCondLst>
                                  <p:childTnLst>
                                    <p:set>
                                      <p:cBhvr>
                                        <p:cTn id="520" dur="1" fill="hold">
                                          <p:stCondLst>
                                            <p:cond delay="0"/>
                                          </p:stCondLst>
                                        </p:cTn>
                                        <p:tgtEl>
                                          <p:spTgt spid="183"/>
                                        </p:tgtEl>
                                        <p:attrNameLst>
                                          <p:attrName>style.visibility</p:attrName>
                                        </p:attrNameLst>
                                      </p:cBhvr>
                                      <p:to>
                                        <p:strVal val="visible"/>
                                      </p:to>
                                    </p:set>
                                    <p:anim calcmode="lin" valueType="num">
                                      <p:cBhvr additive="base">
                                        <p:cTn id="521" dur="5000" fill="hold"/>
                                        <p:tgtEl>
                                          <p:spTgt spid="183"/>
                                        </p:tgtEl>
                                        <p:attrNameLst>
                                          <p:attrName>ppt_x</p:attrName>
                                        </p:attrNameLst>
                                      </p:cBhvr>
                                      <p:tavLst>
                                        <p:tav tm="0">
                                          <p:val>
                                            <p:strVal val="0-#ppt_w/2"/>
                                          </p:val>
                                        </p:tav>
                                        <p:tav tm="100000">
                                          <p:val>
                                            <p:strVal val="#ppt_x"/>
                                          </p:val>
                                        </p:tav>
                                      </p:tavLst>
                                    </p:anim>
                                    <p:anim calcmode="lin" valueType="num">
                                      <p:cBhvr additive="base">
                                        <p:cTn id="522" dur="50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523" fill="hold">
                      <p:stCondLst>
                        <p:cond delay="indefinite"/>
                      </p:stCondLst>
                      <p:childTnLst>
                        <p:par>
                          <p:cTn id="524" fill="hold">
                            <p:stCondLst>
                              <p:cond delay="0"/>
                            </p:stCondLst>
                            <p:childTnLst>
                              <p:par>
                                <p:cTn id="525" presetID="2" presetClass="entr" presetSubtype="2" fill="hold" grpId="0" nodeType="clickEffect">
                                  <p:stCondLst>
                                    <p:cond delay="0"/>
                                  </p:stCondLst>
                                  <p:childTnLst>
                                    <p:set>
                                      <p:cBhvr>
                                        <p:cTn id="526" dur="1" fill="hold">
                                          <p:stCondLst>
                                            <p:cond delay="0"/>
                                          </p:stCondLst>
                                        </p:cTn>
                                        <p:tgtEl>
                                          <p:spTgt spid="97"/>
                                        </p:tgtEl>
                                        <p:attrNameLst>
                                          <p:attrName>style.visibility</p:attrName>
                                        </p:attrNameLst>
                                      </p:cBhvr>
                                      <p:to>
                                        <p:strVal val="visible"/>
                                      </p:to>
                                    </p:set>
                                    <p:anim calcmode="lin" valueType="num">
                                      <p:cBhvr additive="base">
                                        <p:cTn id="527" dur="5000" fill="hold"/>
                                        <p:tgtEl>
                                          <p:spTgt spid="97"/>
                                        </p:tgtEl>
                                        <p:attrNameLst>
                                          <p:attrName>ppt_x</p:attrName>
                                        </p:attrNameLst>
                                      </p:cBhvr>
                                      <p:tavLst>
                                        <p:tav tm="0">
                                          <p:val>
                                            <p:strVal val="1+#ppt_w/2"/>
                                          </p:val>
                                        </p:tav>
                                        <p:tav tm="100000">
                                          <p:val>
                                            <p:strVal val="#ppt_x"/>
                                          </p:val>
                                        </p:tav>
                                      </p:tavLst>
                                    </p:anim>
                                    <p:anim calcmode="lin" valueType="num">
                                      <p:cBhvr additive="base">
                                        <p:cTn id="528" dur="5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529" fill="hold">
                      <p:stCondLst>
                        <p:cond delay="indefinite"/>
                      </p:stCondLst>
                      <p:childTnLst>
                        <p:par>
                          <p:cTn id="530" fill="hold">
                            <p:stCondLst>
                              <p:cond delay="0"/>
                            </p:stCondLst>
                            <p:childTnLst>
                              <p:par>
                                <p:cTn id="531" presetID="2" presetClass="entr" presetSubtype="8" fill="hold" grpId="0" nodeType="clickEffect">
                                  <p:stCondLst>
                                    <p:cond delay="0"/>
                                  </p:stCondLst>
                                  <p:childTnLst>
                                    <p:set>
                                      <p:cBhvr>
                                        <p:cTn id="532" dur="1" fill="hold">
                                          <p:stCondLst>
                                            <p:cond delay="0"/>
                                          </p:stCondLst>
                                        </p:cTn>
                                        <p:tgtEl>
                                          <p:spTgt spid="182"/>
                                        </p:tgtEl>
                                        <p:attrNameLst>
                                          <p:attrName>style.visibility</p:attrName>
                                        </p:attrNameLst>
                                      </p:cBhvr>
                                      <p:to>
                                        <p:strVal val="visible"/>
                                      </p:to>
                                    </p:set>
                                    <p:anim calcmode="lin" valueType="num">
                                      <p:cBhvr additive="base">
                                        <p:cTn id="533" dur="5000" fill="hold"/>
                                        <p:tgtEl>
                                          <p:spTgt spid="182"/>
                                        </p:tgtEl>
                                        <p:attrNameLst>
                                          <p:attrName>ppt_x</p:attrName>
                                        </p:attrNameLst>
                                      </p:cBhvr>
                                      <p:tavLst>
                                        <p:tav tm="0">
                                          <p:val>
                                            <p:strVal val="0-#ppt_w/2"/>
                                          </p:val>
                                        </p:tav>
                                        <p:tav tm="100000">
                                          <p:val>
                                            <p:strVal val="#ppt_x"/>
                                          </p:val>
                                        </p:tav>
                                      </p:tavLst>
                                    </p:anim>
                                    <p:anim calcmode="lin" valueType="num">
                                      <p:cBhvr additive="base">
                                        <p:cTn id="534" dur="50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535" fill="hold">
                      <p:stCondLst>
                        <p:cond delay="indefinite"/>
                      </p:stCondLst>
                      <p:childTnLst>
                        <p:par>
                          <p:cTn id="536" fill="hold">
                            <p:stCondLst>
                              <p:cond delay="0"/>
                            </p:stCondLst>
                            <p:childTnLst>
                              <p:par>
                                <p:cTn id="537" presetID="2" presetClass="entr" presetSubtype="2" fill="hold" grpId="0" nodeType="clickEffect">
                                  <p:stCondLst>
                                    <p:cond delay="0"/>
                                  </p:stCondLst>
                                  <p:childTnLst>
                                    <p:set>
                                      <p:cBhvr>
                                        <p:cTn id="538" dur="1" fill="hold">
                                          <p:stCondLst>
                                            <p:cond delay="0"/>
                                          </p:stCondLst>
                                        </p:cTn>
                                        <p:tgtEl>
                                          <p:spTgt spid="96"/>
                                        </p:tgtEl>
                                        <p:attrNameLst>
                                          <p:attrName>style.visibility</p:attrName>
                                        </p:attrNameLst>
                                      </p:cBhvr>
                                      <p:to>
                                        <p:strVal val="visible"/>
                                      </p:to>
                                    </p:set>
                                    <p:anim calcmode="lin" valueType="num">
                                      <p:cBhvr additive="base">
                                        <p:cTn id="539" dur="5000" fill="hold"/>
                                        <p:tgtEl>
                                          <p:spTgt spid="96"/>
                                        </p:tgtEl>
                                        <p:attrNameLst>
                                          <p:attrName>ppt_x</p:attrName>
                                        </p:attrNameLst>
                                      </p:cBhvr>
                                      <p:tavLst>
                                        <p:tav tm="0">
                                          <p:val>
                                            <p:strVal val="1+#ppt_w/2"/>
                                          </p:val>
                                        </p:tav>
                                        <p:tav tm="100000">
                                          <p:val>
                                            <p:strVal val="#ppt_x"/>
                                          </p:val>
                                        </p:tav>
                                      </p:tavLst>
                                    </p:anim>
                                    <p:anim calcmode="lin" valueType="num">
                                      <p:cBhvr additive="base">
                                        <p:cTn id="540" dur="5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541" fill="hold">
                      <p:stCondLst>
                        <p:cond delay="indefinite"/>
                      </p:stCondLst>
                      <p:childTnLst>
                        <p:par>
                          <p:cTn id="542" fill="hold">
                            <p:stCondLst>
                              <p:cond delay="0"/>
                            </p:stCondLst>
                            <p:childTnLst>
                              <p:par>
                                <p:cTn id="543" presetID="2" presetClass="entr" presetSubtype="8" fill="hold" grpId="0" nodeType="clickEffect">
                                  <p:stCondLst>
                                    <p:cond delay="0"/>
                                  </p:stCondLst>
                                  <p:childTnLst>
                                    <p:set>
                                      <p:cBhvr>
                                        <p:cTn id="544" dur="1" fill="hold">
                                          <p:stCondLst>
                                            <p:cond delay="0"/>
                                          </p:stCondLst>
                                        </p:cTn>
                                        <p:tgtEl>
                                          <p:spTgt spid="181"/>
                                        </p:tgtEl>
                                        <p:attrNameLst>
                                          <p:attrName>style.visibility</p:attrName>
                                        </p:attrNameLst>
                                      </p:cBhvr>
                                      <p:to>
                                        <p:strVal val="visible"/>
                                      </p:to>
                                    </p:set>
                                    <p:anim calcmode="lin" valueType="num">
                                      <p:cBhvr additive="base">
                                        <p:cTn id="545" dur="5000" fill="hold"/>
                                        <p:tgtEl>
                                          <p:spTgt spid="181"/>
                                        </p:tgtEl>
                                        <p:attrNameLst>
                                          <p:attrName>ppt_x</p:attrName>
                                        </p:attrNameLst>
                                      </p:cBhvr>
                                      <p:tavLst>
                                        <p:tav tm="0">
                                          <p:val>
                                            <p:strVal val="0-#ppt_w/2"/>
                                          </p:val>
                                        </p:tav>
                                        <p:tav tm="100000">
                                          <p:val>
                                            <p:strVal val="#ppt_x"/>
                                          </p:val>
                                        </p:tav>
                                      </p:tavLst>
                                    </p:anim>
                                    <p:anim calcmode="lin" valueType="num">
                                      <p:cBhvr additive="base">
                                        <p:cTn id="546" dur="50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547" fill="hold" display="0">
                  <p:stCondLst>
                    <p:cond delay="indefinite"/>
                  </p:stCondLst>
                  <p:endCondLst>
                    <p:cond evt="onStopAudio" delay="0">
                      <p:tgtEl>
                        <p:sldTgt/>
                      </p:tgtEl>
                    </p:cond>
                  </p:endCondLst>
                </p:cTn>
                <p:tgtEl>
                  <p:spTgt spid="2"/>
                </p:tgtEl>
              </p:cMediaNode>
            </p:audio>
            <p:seq concurrent="1" nextAc="seek">
              <p:cTn id="548" restart="whenNotActive" fill="hold" evtFilter="cancelBubble" nodeType="interactiveSeq">
                <p:stCondLst>
                  <p:cond evt="onClick" delay="0">
                    <p:tgtEl>
                      <p:spTgt spid="4"/>
                    </p:tgtEl>
                  </p:cond>
                </p:stCondLst>
                <p:endSync evt="end" delay="0">
                  <p:rtn val="all"/>
                </p:endSync>
                <p:childTnLst>
                  <p:par>
                    <p:cTn id="549" fill="hold">
                      <p:stCondLst>
                        <p:cond delay="0"/>
                      </p:stCondLst>
                      <p:childTnLst>
                        <p:par>
                          <p:cTn id="550" fill="hold">
                            <p:stCondLst>
                              <p:cond delay="0"/>
                            </p:stCondLst>
                            <p:childTnLst>
                              <p:par>
                                <p:cTn id="551" presetID="1" presetClass="entr" presetSubtype="0" fill="hold" grpId="0" nodeType="clickEffect">
                                  <p:stCondLst>
                                    <p:cond delay="0"/>
                                  </p:stCondLst>
                                  <p:childTnLst>
                                    <p:set>
                                      <p:cBhvr>
                                        <p:cTn id="552" dur="1" fill="hold">
                                          <p:stCondLst>
                                            <p:cond delay="0"/>
                                          </p:stCondLst>
                                        </p:cTn>
                                        <p:tgtEl>
                                          <p:spTgt spid="155"/>
                                        </p:tgtEl>
                                        <p:attrNameLst>
                                          <p:attrName>style.visibility</p:attrName>
                                        </p:attrNameLst>
                                      </p:cBhvr>
                                      <p:to>
                                        <p:strVal val="visible"/>
                                      </p:to>
                                    </p:set>
                                  </p:childTnLst>
                                </p:cTn>
                              </p:par>
                            </p:childTnLst>
                          </p:cTn>
                        </p:par>
                      </p:childTnLst>
                    </p:cTn>
                  </p:par>
                  <p:par>
                    <p:cTn id="553" fill="hold">
                      <p:stCondLst>
                        <p:cond delay="indefinite"/>
                      </p:stCondLst>
                      <p:childTnLst>
                        <p:par>
                          <p:cTn id="554" fill="hold">
                            <p:stCondLst>
                              <p:cond delay="0"/>
                            </p:stCondLst>
                            <p:childTnLst>
                              <p:par>
                                <p:cTn id="555" presetID="1" presetClass="exit" presetSubtype="0" fill="hold" grpId="1" nodeType="clickEffect">
                                  <p:stCondLst>
                                    <p:cond delay="0"/>
                                  </p:stCondLst>
                                  <p:childTnLst>
                                    <p:set>
                                      <p:cBhvr>
                                        <p:cTn id="556" dur="1" fill="hold">
                                          <p:stCondLst>
                                            <p:cond delay="0"/>
                                          </p:stCondLst>
                                        </p:cTn>
                                        <p:tgtEl>
                                          <p:spTgt spid="155"/>
                                        </p:tgtEl>
                                        <p:attrNameLst>
                                          <p:attrName>style.visibility</p:attrName>
                                        </p:attrNameLst>
                                      </p:cBhvr>
                                      <p:to>
                                        <p:strVal val="hidden"/>
                                      </p:to>
                                    </p:set>
                                  </p:childTnLst>
                                </p:cTn>
                              </p:par>
                              <p:par>
                                <p:cTn id="557" presetID="1" presetClass="entr" presetSubtype="0" fill="hold" grpId="0" nodeType="withEffect">
                                  <p:stCondLst>
                                    <p:cond delay="0"/>
                                  </p:stCondLst>
                                  <p:childTnLst>
                                    <p:set>
                                      <p:cBhvr>
                                        <p:cTn id="558" dur="1" fill="hold">
                                          <p:stCondLst>
                                            <p:cond delay="0"/>
                                          </p:stCondLst>
                                        </p:cTn>
                                        <p:tgtEl>
                                          <p:spTgt spid="156"/>
                                        </p:tgtEl>
                                        <p:attrNameLst>
                                          <p:attrName>style.visibility</p:attrName>
                                        </p:attrNameLst>
                                      </p:cBhvr>
                                      <p:to>
                                        <p:strVal val="visible"/>
                                      </p:to>
                                    </p:set>
                                  </p:childTnLst>
                                </p:cTn>
                              </p:par>
                            </p:childTnLst>
                          </p:cTn>
                        </p:par>
                      </p:childTnLst>
                    </p:cTn>
                  </p:par>
                  <p:par>
                    <p:cTn id="559" fill="hold">
                      <p:stCondLst>
                        <p:cond delay="indefinite"/>
                      </p:stCondLst>
                      <p:childTnLst>
                        <p:par>
                          <p:cTn id="560" fill="hold">
                            <p:stCondLst>
                              <p:cond delay="0"/>
                            </p:stCondLst>
                            <p:childTnLst>
                              <p:par>
                                <p:cTn id="561" presetID="1" presetClass="exit" presetSubtype="0" fill="hold" grpId="1" nodeType="clickEffect">
                                  <p:stCondLst>
                                    <p:cond delay="0"/>
                                  </p:stCondLst>
                                  <p:childTnLst>
                                    <p:set>
                                      <p:cBhvr>
                                        <p:cTn id="562" dur="1" fill="hold">
                                          <p:stCondLst>
                                            <p:cond delay="0"/>
                                          </p:stCondLst>
                                        </p:cTn>
                                        <p:tgtEl>
                                          <p:spTgt spid="156"/>
                                        </p:tgtEl>
                                        <p:attrNameLst>
                                          <p:attrName>style.visibility</p:attrName>
                                        </p:attrNameLst>
                                      </p:cBhvr>
                                      <p:to>
                                        <p:strVal val="hidden"/>
                                      </p:to>
                                    </p:set>
                                  </p:childTnLst>
                                </p:cTn>
                              </p:par>
                              <p:par>
                                <p:cTn id="563" presetID="1" presetClass="entr" presetSubtype="0" fill="hold" grpId="0" nodeType="withEffect">
                                  <p:stCondLst>
                                    <p:cond delay="0"/>
                                  </p:stCondLst>
                                  <p:childTnLst>
                                    <p:set>
                                      <p:cBhvr>
                                        <p:cTn id="564" dur="1" fill="hold">
                                          <p:stCondLst>
                                            <p:cond delay="0"/>
                                          </p:stCondLst>
                                        </p:cTn>
                                        <p:tgtEl>
                                          <p:spTgt spid="157"/>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57"/>
                                        </p:tgtEl>
                                        <p:attrNameLst>
                                          <p:attrName>style.visibility</p:attrName>
                                        </p:attrNameLst>
                                      </p:cBhvr>
                                      <p:to>
                                        <p:strVal val="hidden"/>
                                      </p:to>
                                    </p:set>
                                  </p:childTnLst>
                                </p:cTn>
                              </p:par>
                              <p:par>
                                <p:cTn id="569" presetID="1" presetClass="entr" presetSubtype="0" fill="hold" grpId="0" nodeType="withEffect">
                                  <p:stCondLst>
                                    <p:cond delay="0"/>
                                  </p:stCondLst>
                                  <p:childTnLst>
                                    <p:set>
                                      <p:cBhvr>
                                        <p:cTn id="570" dur="1" fill="hold">
                                          <p:stCondLst>
                                            <p:cond delay="0"/>
                                          </p:stCondLst>
                                        </p:cTn>
                                        <p:tgtEl>
                                          <p:spTgt spid="158"/>
                                        </p:tgtEl>
                                        <p:attrNameLst>
                                          <p:attrName>style.visibility</p:attrName>
                                        </p:attrNameLst>
                                      </p:cBhvr>
                                      <p:to>
                                        <p:strVal val="visible"/>
                                      </p:to>
                                    </p:set>
                                  </p:childTnLst>
                                </p:cTn>
                              </p:par>
                            </p:childTnLst>
                          </p:cTn>
                        </p:par>
                      </p:childTnLst>
                    </p:cTn>
                  </p:par>
                  <p:par>
                    <p:cTn id="571" fill="hold">
                      <p:stCondLst>
                        <p:cond delay="indefinite"/>
                      </p:stCondLst>
                      <p:childTnLst>
                        <p:par>
                          <p:cTn id="572" fill="hold">
                            <p:stCondLst>
                              <p:cond delay="0"/>
                            </p:stCondLst>
                            <p:childTnLst>
                              <p:par>
                                <p:cTn id="573" presetID="1" presetClass="exit" presetSubtype="0" fill="hold" grpId="1" nodeType="clickEffect">
                                  <p:stCondLst>
                                    <p:cond delay="0"/>
                                  </p:stCondLst>
                                  <p:childTnLst>
                                    <p:set>
                                      <p:cBhvr>
                                        <p:cTn id="574" dur="1" fill="hold">
                                          <p:stCondLst>
                                            <p:cond delay="0"/>
                                          </p:stCondLst>
                                        </p:cTn>
                                        <p:tgtEl>
                                          <p:spTgt spid="158"/>
                                        </p:tgtEl>
                                        <p:attrNameLst>
                                          <p:attrName>style.visibility</p:attrName>
                                        </p:attrNameLst>
                                      </p:cBhvr>
                                      <p:to>
                                        <p:strVal val="hidden"/>
                                      </p:to>
                                    </p:set>
                                  </p:childTnLst>
                                </p:cTn>
                              </p:par>
                              <p:par>
                                <p:cTn id="575" presetID="1" presetClass="entr" presetSubtype="0" fill="hold" grpId="0" nodeType="withEffect">
                                  <p:stCondLst>
                                    <p:cond delay="0"/>
                                  </p:stCondLst>
                                  <p:childTnLst>
                                    <p:set>
                                      <p:cBhvr>
                                        <p:cTn id="576" dur="1" fill="hold">
                                          <p:stCondLst>
                                            <p:cond delay="0"/>
                                          </p:stCondLst>
                                        </p:cTn>
                                        <p:tgtEl>
                                          <p:spTgt spid="159"/>
                                        </p:tgtEl>
                                        <p:attrNameLst>
                                          <p:attrName>style.visibility</p:attrName>
                                        </p:attrNameLst>
                                      </p:cBhvr>
                                      <p:to>
                                        <p:strVal val="visible"/>
                                      </p:to>
                                    </p:set>
                                  </p:childTnLst>
                                </p:cTn>
                              </p:par>
                            </p:childTnLst>
                          </p:cTn>
                        </p:par>
                      </p:childTnLst>
                    </p:cTn>
                  </p:par>
                  <p:par>
                    <p:cTn id="577" fill="hold">
                      <p:stCondLst>
                        <p:cond delay="indefinite"/>
                      </p:stCondLst>
                      <p:childTnLst>
                        <p:par>
                          <p:cTn id="578" fill="hold">
                            <p:stCondLst>
                              <p:cond delay="0"/>
                            </p:stCondLst>
                            <p:childTnLst>
                              <p:par>
                                <p:cTn id="579" presetID="1" presetClass="exit" presetSubtype="0" fill="hold" grpId="1" nodeType="clickEffect">
                                  <p:stCondLst>
                                    <p:cond delay="0"/>
                                  </p:stCondLst>
                                  <p:childTnLst>
                                    <p:set>
                                      <p:cBhvr>
                                        <p:cTn id="580" dur="1" fill="hold">
                                          <p:stCondLst>
                                            <p:cond delay="0"/>
                                          </p:stCondLst>
                                        </p:cTn>
                                        <p:tgtEl>
                                          <p:spTgt spid="159"/>
                                        </p:tgtEl>
                                        <p:attrNameLst>
                                          <p:attrName>style.visibility</p:attrName>
                                        </p:attrNameLst>
                                      </p:cBhvr>
                                      <p:to>
                                        <p:strVal val="hidden"/>
                                      </p:to>
                                    </p:set>
                                  </p:childTnLst>
                                </p:cTn>
                              </p:par>
                              <p:par>
                                <p:cTn id="581" presetID="1" presetClass="entr" presetSubtype="0" fill="hold" grpId="0" nodeType="withEffect">
                                  <p:stCondLst>
                                    <p:cond delay="0"/>
                                  </p:stCondLst>
                                  <p:childTnLst>
                                    <p:set>
                                      <p:cBhvr>
                                        <p:cTn id="582" dur="1" fill="hold">
                                          <p:stCondLst>
                                            <p:cond delay="0"/>
                                          </p:stCondLst>
                                        </p:cTn>
                                        <p:tgtEl>
                                          <p:spTgt spid="160"/>
                                        </p:tgtEl>
                                        <p:attrNameLst>
                                          <p:attrName>style.visibility</p:attrName>
                                        </p:attrNameLst>
                                      </p:cBhvr>
                                      <p:to>
                                        <p:strVal val="visible"/>
                                      </p:to>
                                    </p:set>
                                  </p:childTnLst>
                                </p:cTn>
                              </p:par>
                            </p:childTnLst>
                          </p:cTn>
                        </p:par>
                      </p:childTnLst>
                    </p:cTn>
                  </p:par>
                  <p:par>
                    <p:cTn id="583" fill="hold">
                      <p:stCondLst>
                        <p:cond delay="indefinite"/>
                      </p:stCondLst>
                      <p:childTnLst>
                        <p:par>
                          <p:cTn id="584" fill="hold">
                            <p:stCondLst>
                              <p:cond delay="0"/>
                            </p:stCondLst>
                            <p:childTnLst>
                              <p:par>
                                <p:cTn id="585" presetID="1" presetClass="exit" presetSubtype="0" fill="hold" grpId="1" nodeType="clickEffect">
                                  <p:stCondLst>
                                    <p:cond delay="0"/>
                                  </p:stCondLst>
                                  <p:childTnLst>
                                    <p:set>
                                      <p:cBhvr>
                                        <p:cTn id="586" dur="1" fill="hold">
                                          <p:stCondLst>
                                            <p:cond delay="0"/>
                                          </p:stCondLst>
                                        </p:cTn>
                                        <p:tgtEl>
                                          <p:spTgt spid="160"/>
                                        </p:tgtEl>
                                        <p:attrNameLst>
                                          <p:attrName>style.visibility</p:attrName>
                                        </p:attrNameLst>
                                      </p:cBhvr>
                                      <p:to>
                                        <p:strVal val="hidden"/>
                                      </p:to>
                                    </p:set>
                                  </p:childTnLst>
                                </p:cTn>
                              </p:par>
                              <p:par>
                                <p:cTn id="587" presetID="1" presetClass="entr" presetSubtype="0" fill="hold" grpId="0" nodeType="withEffect">
                                  <p:stCondLst>
                                    <p:cond delay="0"/>
                                  </p:stCondLst>
                                  <p:childTnLst>
                                    <p:set>
                                      <p:cBhvr>
                                        <p:cTn id="588" dur="1" fill="hold">
                                          <p:stCondLst>
                                            <p:cond delay="0"/>
                                          </p:stCondLst>
                                        </p:cTn>
                                        <p:tgtEl>
                                          <p:spTgt spid="161"/>
                                        </p:tgtEl>
                                        <p:attrNameLst>
                                          <p:attrName>style.visibility</p:attrName>
                                        </p:attrNameLst>
                                      </p:cBhvr>
                                      <p:to>
                                        <p:strVal val="visible"/>
                                      </p:to>
                                    </p:set>
                                  </p:childTnLst>
                                </p:cTn>
                              </p:par>
                            </p:childTnLst>
                          </p:cTn>
                        </p:par>
                      </p:childTnLst>
                    </p:cTn>
                  </p:par>
                  <p:par>
                    <p:cTn id="589" fill="hold">
                      <p:stCondLst>
                        <p:cond delay="indefinite"/>
                      </p:stCondLst>
                      <p:childTnLst>
                        <p:par>
                          <p:cTn id="590" fill="hold">
                            <p:stCondLst>
                              <p:cond delay="0"/>
                            </p:stCondLst>
                            <p:childTnLst>
                              <p:par>
                                <p:cTn id="591" presetID="1" presetClass="exit" presetSubtype="0" fill="hold" grpId="1" nodeType="clickEffect">
                                  <p:stCondLst>
                                    <p:cond delay="0"/>
                                  </p:stCondLst>
                                  <p:childTnLst>
                                    <p:set>
                                      <p:cBhvr>
                                        <p:cTn id="592" dur="1" fill="hold">
                                          <p:stCondLst>
                                            <p:cond delay="0"/>
                                          </p:stCondLst>
                                        </p:cTn>
                                        <p:tgtEl>
                                          <p:spTgt spid="161"/>
                                        </p:tgtEl>
                                        <p:attrNameLst>
                                          <p:attrName>style.visibility</p:attrName>
                                        </p:attrNameLst>
                                      </p:cBhvr>
                                      <p:to>
                                        <p:strVal val="hidden"/>
                                      </p:to>
                                    </p:set>
                                  </p:childTnLst>
                                </p:cTn>
                              </p:par>
                              <p:par>
                                <p:cTn id="593" presetID="1" presetClass="entr" presetSubtype="0" fill="hold" grpId="0" nodeType="withEffect">
                                  <p:stCondLst>
                                    <p:cond delay="0"/>
                                  </p:stCondLst>
                                  <p:childTnLst>
                                    <p:set>
                                      <p:cBhvr>
                                        <p:cTn id="594" dur="1" fill="hold">
                                          <p:stCondLst>
                                            <p:cond delay="0"/>
                                          </p:stCondLst>
                                        </p:cTn>
                                        <p:tgtEl>
                                          <p:spTgt spid="162"/>
                                        </p:tgtEl>
                                        <p:attrNameLst>
                                          <p:attrName>style.visibility</p:attrName>
                                        </p:attrNameLst>
                                      </p:cBhvr>
                                      <p:to>
                                        <p:strVal val="visible"/>
                                      </p:to>
                                    </p:set>
                                  </p:childTnLst>
                                </p:cTn>
                              </p:par>
                            </p:childTnLst>
                          </p:cTn>
                        </p:par>
                      </p:childTnLst>
                    </p:cTn>
                  </p:par>
                  <p:par>
                    <p:cTn id="595" fill="hold">
                      <p:stCondLst>
                        <p:cond delay="indefinite"/>
                      </p:stCondLst>
                      <p:childTnLst>
                        <p:par>
                          <p:cTn id="596" fill="hold">
                            <p:stCondLst>
                              <p:cond delay="0"/>
                            </p:stCondLst>
                            <p:childTnLst>
                              <p:par>
                                <p:cTn id="597" presetID="1" presetClass="exit" presetSubtype="0" fill="hold" grpId="1" nodeType="clickEffect">
                                  <p:stCondLst>
                                    <p:cond delay="0"/>
                                  </p:stCondLst>
                                  <p:childTnLst>
                                    <p:set>
                                      <p:cBhvr>
                                        <p:cTn id="598" dur="1" fill="hold">
                                          <p:stCondLst>
                                            <p:cond delay="0"/>
                                          </p:stCondLst>
                                        </p:cTn>
                                        <p:tgtEl>
                                          <p:spTgt spid="162"/>
                                        </p:tgtEl>
                                        <p:attrNameLst>
                                          <p:attrName>style.visibility</p:attrName>
                                        </p:attrNameLst>
                                      </p:cBhvr>
                                      <p:to>
                                        <p:strVal val="hidden"/>
                                      </p:to>
                                    </p:set>
                                  </p:childTnLst>
                                </p:cTn>
                              </p:par>
                              <p:par>
                                <p:cTn id="599" presetID="1" presetClass="entr" presetSubtype="0" fill="hold" grpId="0" nodeType="withEffect">
                                  <p:stCondLst>
                                    <p:cond delay="0"/>
                                  </p:stCondLst>
                                  <p:childTnLst>
                                    <p:set>
                                      <p:cBhvr>
                                        <p:cTn id="600" dur="1" fill="hold">
                                          <p:stCondLst>
                                            <p:cond delay="0"/>
                                          </p:stCondLst>
                                        </p:cTn>
                                        <p:tgtEl>
                                          <p:spTgt spid="163"/>
                                        </p:tgtEl>
                                        <p:attrNameLst>
                                          <p:attrName>style.visibility</p:attrName>
                                        </p:attrNameLst>
                                      </p:cBhvr>
                                      <p:to>
                                        <p:strVal val="visible"/>
                                      </p:to>
                                    </p:set>
                                  </p:childTnLst>
                                </p:cTn>
                              </p:par>
                            </p:childTnLst>
                          </p:cTn>
                        </p:par>
                      </p:childTnLst>
                    </p:cTn>
                  </p:par>
                  <p:par>
                    <p:cTn id="601" fill="hold">
                      <p:stCondLst>
                        <p:cond delay="indefinite"/>
                      </p:stCondLst>
                      <p:childTnLst>
                        <p:par>
                          <p:cTn id="602" fill="hold">
                            <p:stCondLst>
                              <p:cond delay="0"/>
                            </p:stCondLst>
                            <p:childTnLst>
                              <p:par>
                                <p:cTn id="603" presetID="1" presetClass="exit" presetSubtype="0" fill="hold" grpId="1" nodeType="clickEffect">
                                  <p:stCondLst>
                                    <p:cond delay="0"/>
                                  </p:stCondLst>
                                  <p:childTnLst>
                                    <p:set>
                                      <p:cBhvr>
                                        <p:cTn id="604" dur="1" fill="hold">
                                          <p:stCondLst>
                                            <p:cond delay="0"/>
                                          </p:stCondLst>
                                        </p:cTn>
                                        <p:tgtEl>
                                          <p:spTgt spid="163"/>
                                        </p:tgtEl>
                                        <p:attrNameLst>
                                          <p:attrName>style.visibility</p:attrName>
                                        </p:attrNameLst>
                                      </p:cBhvr>
                                      <p:to>
                                        <p:strVal val="hidden"/>
                                      </p:to>
                                    </p:set>
                                  </p:childTnLst>
                                </p:cTn>
                              </p:par>
                              <p:par>
                                <p:cTn id="605" presetID="1" presetClass="entr" presetSubtype="0" fill="hold" grpId="0" nodeType="withEffect">
                                  <p:stCondLst>
                                    <p:cond delay="0"/>
                                  </p:stCondLst>
                                  <p:childTnLst>
                                    <p:set>
                                      <p:cBhvr>
                                        <p:cTn id="606" dur="1" fill="hold">
                                          <p:stCondLst>
                                            <p:cond delay="0"/>
                                          </p:stCondLst>
                                        </p:cTn>
                                        <p:tgtEl>
                                          <p:spTgt spid="134"/>
                                        </p:tgtEl>
                                        <p:attrNameLst>
                                          <p:attrName>style.visibility</p:attrName>
                                        </p:attrNameLst>
                                      </p:cBhvr>
                                      <p:to>
                                        <p:strVal val="visible"/>
                                      </p:to>
                                    </p:set>
                                  </p:childTnLst>
                                </p:cTn>
                              </p:par>
                            </p:childTnLst>
                          </p:cTn>
                        </p:par>
                      </p:childTnLst>
                    </p:cTn>
                  </p:par>
                  <p:par>
                    <p:cTn id="607" fill="hold">
                      <p:stCondLst>
                        <p:cond delay="indefinite"/>
                      </p:stCondLst>
                      <p:childTnLst>
                        <p:par>
                          <p:cTn id="608" fill="hold">
                            <p:stCondLst>
                              <p:cond delay="0"/>
                            </p:stCondLst>
                            <p:childTnLst>
                              <p:par>
                                <p:cTn id="609" presetID="1" presetClass="exit" presetSubtype="0" fill="hold" grpId="1" nodeType="clickEffect">
                                  <p:stCondLst>
                                    <p:cond delay="0"/>
                                  </p:stCondLst>
                                  <p:childTnLst>
                                    <p:set>
                                      <p:cBhvr>
                                        <p:cTn id="610" dur="1" fill="hold">
                                          <p:stCondLst>
                                            <p:cond delay="0"/>
                                          </p:stCondLst>
                                        </p:cTn>
                                        <p:tgtEl>
                                          <p:spTgt spid="134"/>
                                        </p:tgtEl>
                                        <p:attrNameLst>
                                          <p:attrName>style.visibility</p:attrName>
                                        </p:attrNameLst>
                                      </p:cBhvr>
                                      <p:to>
                                        <p:strVal val="hidden"/>
                                      </p:to>
                                    </p:set>
                                  </p:childTnLst>
                                </p:cTn>
                              </p:par>
                              <p:par>
                                <p:cTn id="611" presetID="1" presetClass="entr" presetSubtype="0" fill="hold" grpId="0" nodeType="withEffect">
                                  <p:stCondLst>
                                    <p:cond delay="0"/>
                                  </p:stCondLst>
                                  <p:childTnLst>
                                    <p:set>
                                      <p:cBhvr>
                                        <p:cTn id="612" dur="1" fill="hold">
                                          <p:stCondLst>
                                            <p:cond delay="0"/>
                                          </p:stCondLst>
                                        </p:cTn>
                                        <p:tgtEl>
                                          <p:spTgt spid="164"/>
                                        </p:tgtEl>
                                        <p:attrNameLst>
                                          <p:attrName>style.visibility</p:attrName>
                                        </p:attrNameLst>
                                      </p:cBhvr>
                                      <p:to>
                                        <p:strVal val="visible"/>
                                      </p:to>
                                    </p:set>
                                  </p:childTnLst>
                                </p:cTn>
                              </p:par>
                            </p:childTnLst>
                          </p:cTn>
                        </p:par>
                      </p:childTnLst>
                    </p:cTn>
                  </p:par>
                  <p:par>
                    <p:cTn id="613" fill="hold">
                      <p:stCondLst>
                        <p:cond delay="indefinite"/>
                      </p:stCondLst>
                      <p:childTnLst>
                        <p:par>
                          <p:cTn id="614" fill="hold">
                            <p:stCondLst>
                              <p:cond delay="0"/>
                            </p:stCondLst>
                            <p:childTnLst>
                              <p:par>
                                <p:cTn id="615" presetID="1" presetClass="exit" presetSubtype="0" fill="hold" grpId="1" nodeType="clickEffect">
                                  <p:stCondLst>
                                    <p:cond delay="0"/>
                                  </p:stCondLst>
                                  <p:childTnLst>
                                    <p:set>
                                      <p:cBhvr>
                                        <p:cTn id="616" dur="1" fill="hold">
                                          <p:stCondLst>
                                            <p:cond delay="0"/>
                                          </p:stCondLst>
                                        </p:cTn>
                                        <p:tgtEl>
                                          <p:spTgt spid="164"/>
                                        </p:tgtEl>
                                        <p:attrNameLst>
                                          <p:attrName>style.visibility</p:attrName>
                                        </p:attrNameLst>
                                      </p:cBhvr>
                                      <p:to>
                                        <p:strVal val="hidden"/>
                                      </p:to>
                                    </p:set>
                                  </p:childTnLst>
                                </p:cTn>
                              </p:par>
                              <p:par>
                                <p:cTn id="617" presetID="1" presetClass="entr" presetSubtype="0" fill="hold" grpId="0" nodeType="withEffect">
                                  <p:stCondLst>
                                    <p:cond delay="0"/>
                                  </p:stCondLst>
                                  <p:childTnLst>
                                    <p:set>
                                      <p:cBhvr>
                                        <p:cTn id="618" dur="1" fill="hold">
                                          <p:stCondLst>
                                            <p:cond delay="0"/>
                                          </p:stCondLst>
                                        </p:cTn>
                                        <p:tgtEl>
                                          <p:spTgt spid="135"/>
                                        </p:tgtEl>
                                        <p:attrNameLst>
                                          <p:attrName>style.visibility</p:attrName>
                                        </p:attrNameLst>
                                      </p:cBhvr>
                                      <p:to>
                                        <p:strVal val="visible"/>
                                      </p:to>
                                    </p:set>
                                  </p:childTnLst>
                                </p:cTn>
                              </p:par>
                            </p:childTnLst>
                          </p:cTn>
                        </p:par>
                      </p:childTnLst>
                    </p:cTn>
                  </p:par>
                  <p:par>
                    <p:cTn id="619" fill="hold">
                      <p:stCondLst>
                        <p:cond delay="indefinite"/>
                      </p:stCondLst>
                      <p:childTnLst>
                        <p:par>
                          <p:cTn id="620" fill="hold">
                            <p:stCondLst>
                              <p:cond delay="0"/>
                            </p:stCondLst>
                            <p:childTnLst>
                              <p:par>
                                <p:cTn id="621" presetID="1" presetClass="exit" presetSubtype="0" fill="hold" grpId="1" nodeType="clickEffect">
                                  <p:stCondLst>
                                    <p:cond delay="0"/>
                                  </p:stCondLst>
                                  <p:childTnLst>
                                    <p:set>
                                      <p:cBhvr>
                                        <p:cTn id="622" dur="1" fill="hold">
                                          <p:stCondLst>
                                            <p:cond delay="0"/>
                                          </p:stCondLst>
                                        </p:cTn>
                                        <p:tgtEl>
                                          <p:spTgt spid="135"/>
                                        </p:tgtEl>
                                        <p:attrNameLst>
                                          <p:attrName>style.visibility</p:attrName>
                                        </p:attrNameLst>
                                      </p:cBhvr>
                                      <p:to>
                                        <p:strVal val="hidden"/>
                                      </p:to>
                                    </p:set>
                                  </p:childTnLst>
                                </p:cTn>
                              </p:par>
                              <p:par>
                                <p:cTn id="623" presetID="1" presetClass="entr" presetSubtype="0" fill="hold" grpId="0" nodeType="withEffect">
                                  <p:stCondLst>
                                    <p:cond delay="0"/>
                                  </p:stCondLst>
                                  <p:childTnLst>
                                    <p:set>
                                      <p:cBhvr>
                                        <p:cTn id="624" dur="1" fill="hold">
                                          <p:stCondLst>
                                            <p:cond delay="0"/>
                                          </p:stCondLst>
                                        </p:cTn>
                                        <p:tgtEl>
                                          <p:spTgt spid="136"/>
                                        </p:tgtEl>
                                        <p:attrNameLst>
                                          <p:attrName>style.visibility</p:attrName>
                                        </p:attrNameLst>
                                      </p:cBhvr>
                                      <p:to>
                                        <p:strVal val="visible"/>
                                      </p:to>
                                    </p:set>
                                  </p:childTnLst>
                                </p:cTn>
                              </p:par>
                            </p:childTnLst>
                          </p:cTn>
                        </p:par>
                      </p:childTnLst>
                    </p:cTn>
                  </p:par>
                  <p:par>
                    <p:cTn id="625" fill="hold">
                      <p:stCondLst>
                        <p:cond delay="indefinite"/>
                      </p:stCondLst>
                      <p:childTnLst>
                        <p:par>
                          <p:cTn id="626" fill="hold">
                            <p:stCondLst>
                              <p:cond delay="0"/>
                            </p:stCondLst>
                            <p:childTnLst>
                              <p:par>
                                <p:cTn id="627" presetID="1" presetClass="exit" presetSubtype="0" fill="hold" grpId="1" nodeType="clickEffect">
                                  <p:stCondLst>
                                    <p:cond delay="0"/>
                                  </p:stCondLst>
                                  <p:childTnLst>
                                    <p:set>
                                      <p:cBhvr>
                                        <p:cTn id="628" dur="1" fill="hold">
                                          <p:stCondLst>
                                            <p:cond delay="0"/>
                                          </p:stCondLst>
                                        </p:cTn>
                                        <p:tgtEl>
                                          <p:spTgt spid="136"/>
                                        </p:tgtEl>
                                        <p:attrNameLst>
                                          <p:attrName>style.visibility</p:attrName>
                                        </p:attrNameLst>
                                      </p:cBhvr>
                                      <p:to>
                                        <p:strVal val="hidden"/>
                                      </p:to>
                                    </p:set>
                                  </p:childTnLst>
                                </p:cTn>
                              </p:par>
                              <p:par>
                                <p:cTn id="629" presetID="1" presetClass="entr" presetSubtype="0" fill="hold" grpId="0" nodeType="withEffect">
                                  <p:stCondLst>
                                    <p:cond delay="0"/>
                                  </p:stCondLst>
                                  <p:childTnLst>
                                    <p:set>
                                      <p:cBhvr>
                                        <p:cTn id="630" dur="1" fill="hold">
                                          <p:stCondLst>
                                            <p:cond delay="0"/>
                                          </p:stCondLst>
                                        </p:cTn>
                                        <p:tgtEl>
                                          <p:spTgt spid="137"/>
                                        </p:tgtEl>
                                        <p:attrNameLst>
                                          <p:attrName>style.visibility</p:attrName>
                                        </p:attrNameLst>
                                      </p:cBhvr>
                                      <p:to>
                                        <p:strVal val="visible"/>
                                      </p:to>
                                    </p:set>
                                  </p:childTnLst>
                                </p:cTn>
                              </p:par>
                            </p:childTnLst>
                          </p:cTn>
                        </p:par>
                      </p:childTnLst>
                    </p:cTn>
                  </p:par>
                  <p:par>
                    <p:cTn id="631" fill="hold">
                      <p:stCondLst>
                        <p:cond delay="indefinite"/>
                      </p:stCondLst>
                      <p:childTnLst>
                        <p:par>
                          <p:cTn id="632" fill="hold">
                            <p:stCondLst>
                              <p:cond delay="0"/>
                            </p:stCondLst>
                            <p:childTnLst>
                              <p:par>
                                <p:cTn id="633" presetID="1" presetClass="exit" presetSubtype="0" fill="hold" grpId="1" nodeType="clickEffect">
                                  <p:stCondLst>
                                    <p:cond delay="0"/>
                                  </p:stCondLst>
                                  <p:childTnLst>
                                    <p:set>
                                      <p:cBhvr>
                                        <p:cTn id="634" dur="1" fill="hold">
                                          <p:stCondLst>
                                            <p:cond delay="0"/>
                                          </p:stCondLst>
                                        </p:cTn>
                                        <p:tgtEl>
                                          <p:spTgt spid="137"/>
                                        </p:tgtEl>
                                        <p:attrNameLst>
                                          <p:attrName>style.visibility</p:attrName>
                                        </p:attrNameLst>
                                      </p:cBhvr>
                                      <p:to>
                                        <p:strVal val="hidden"/>
                                      </p:to>
                                    </p:set>
                                  </p:childTnLst>
                                </p:cTn>
                              </p:par>
                              <p:par>
                                <p:cTn id="635" presetID="1" presetClass="entr" presetSubtype="0" fill="hold" grpId="0" nodeType="withEffect">
                                  <p:stCondLst>
                                    <p:cond delay="0"/>
                                  </p:stCondLst>
                                  <p:childTnLst>
                                    <p:set>
                                      <p:cBhvr>
                                        <p:cTn id="636" dur="1" fill="hold">
                                          <p:stCondLst>
                                            <p:cond delay="0"/>
                                          </p:stCondLst>
                                        </p:cTn>
                                        <p:tgtEl>
                                          <p:spTgt spid="138"/>
                                        </p:tgtEl>
                                        <p:attrNameLst>
                                          <p:attrName>style.visibility</p:attrName>
                                        </p:attrNameLst>
                                      </p:cBhvr>
                                      <p:to>
                                        <p:strVal val="visible"/>
                                      </p:to>
                                    </p:set>
                                  </p:childTnLst>
                                </p:cTn>
                              </p:par>
                            </p:childTnLst>
                          </p:cTn>
                        </p:par>
                      </p:childTnLst>
                    </p:cTn>
                  </p:par>
                  <p:par>
                    <p:cTn id="637" fill="hold">
                      <p:stCondLst>
                        <p:cond delay="indefinite"/>
                      </p:stCondLst>
                      <p:childTnLst>
                        <p:par>
                          <p:cTn id="638" fill="hold">
                            <p:stCondLst>
                              <p:cond delay="0"/>
                            </p:stCondLst>
                            <p:childTnLst>
                              <p:par>
                                <p:cTn id="639" presetID="1" presetClass="exit" presetSubtype="0" fill="hold" grpId="1" nodeType="clickEffect">
                                  <p:stCondLst>
                                    <p:cond delay="0"/>
                                  </p:stCondLst>
                                  <p:childTnLst>
                                    <p:set>
                                      <p:cBhvr>
                                        <p:cTn id="640" dur="1" fill="hold">
                                          <p:stCondLst>
                                            <p:cond delay="0"/>
                                          </p:stCondLst>
                                        </p:cTn>
                                        <p:tgtEl>
                                          <p:spTgt spid="138"/>
                                        </p:tgtEl>
                                        <p:attrNameLst>
                                          <p:attrName>style.visibility</p:attrName>
                                        </p:attrNameLst>
                                      </p:cBhvr>
                                      <p:to>
                                        <p:strVal val="hidden"/>
                                      </p:to>
                                    </p:set>
                                  </p:childTnLst>
                                </p:cTn>
                              </p:par>
                              <p:par>
                                <p:cTn id="641" presetID="1" presetClass="entr" presetSubtype="0" fill="hold" grpId="0" nodeType="withEffect">
                                  <p:stCondLst>
                                    <p:cond delay="0"/>
                                  </p:stCondLst>
                                  <p:childTnLst>
                                    <p:set>
                                      <p:cBhvr>
                                        <p:cTn id="642" dur="1" fill="hold">
                                          <p:stCondLst>
                                            <p:cond delay="0"/>
                                          </p:stCondLst>
                                        </p:cTn>
                                        <p:tgtEl>
                                          <p:spTgt spid="139"/>
                                        </p:tgtEl>
                                        <p:attrNameLst>
                                          <p:attrName>style.visibility</p:attrName>
                                        </p:attrNameLst>
                                      </p:cBhvr>
                                      <p:to>
                                        <p:strVal val="visible"/>
                                      </p:to>
                                    </p:set>
                                  </p:childTnLst>
                                </p:cTn>
                              </p:par>
                            </p:childTnLst>
                          </p:cTn>
                        </p:par>
                      </p:childTnLst>
                    </p:cTn>
                  </p:par>
                  <p:par>
                    <p:cTn id="643" fill="hold">
                      <p:stCondLst>
                        <p:cond delay="indefinite"/>
                      </p:stCondLst>
                      <p:childTnLst>
                        <p:par>
                          <p:cTn id="644" fill="hold">
                            <p:stCondLst>
                              <p:cond delay="0"/>
                            </p:stCondLst>
                            <p:childTnLst>
                              <p:par>
                                <p:cTn id="645" presetID="1" presetClass="exit" presetSubtype="0" fill="hold" grpId="1" nodeType="clickEffect">
                                  <p:stCondLst>
                                    <p:cond delay="0"/>
                                  </p:stCondLst>
                                  <p:childTnLst>
                                    <p:set>
                                      <p:cBhvr>
                                        <p:cTn id="646" dur="1" fill="hold">
                                          <p:stCondLst>
                                            <p:cond delay="0"/>
                                          </p:stCondLst>
                                        </p:cTn>
                                        <p:tgtEl>
                                          <p:spTgt spid="139"/>
                                        </p:tgtEl>
                                        <p:attrNameLst>
                                          <p:attrName>style.visibility</p:attrName>
                                        </p:attrNameLst>
                                      </p:cBhvr>
                                      <p:to>
                                        <p:strVal val="hidden"/>
                                      </p:to>
                                    </p:set>
                                  </p:childTnLst>
                                </p:cTn>
                              </p:par>
                              <p:par>
                                <p:cTn id="647" presetID="1" presetClass="entr" presetSubtype="0" fill="hold" grpId="0" nodeType="withEffect">
                                  <p:stCondLst>
                                    <p:cond delay="0"/>
                                  </p:stCondLst>
                                  <p:childTnLst>
                                    <p:set>
                                      <p:cBhvr>
                                        <p:cTn id="648" dur="1" fill="hold">
                                          <p:stCondLst>
                                            <p:cond delay="0"/>
                                          </p:stCondLst>
                                        </p:cTn>
                                        <p:tgtEl>
                                          <p:spTgt spid="143"/>
                                        </p:tgtEl>
                                        <p:attrNameLst>
                                          <p:attrName>style.visibility</p:attrName>
                                        </p:attrNameLst>
                                      </p:cBhvr>
                                      <p:to>
                                        <p:strVal val="visible"/>
                                      </p:to>
                                    </p:set>
                                  </p:childTnLst>
                                </p:cTn>
                              </p:par>
                            </p:childTnLst>
                          </p:cTn>
                        </p:par>
                      </p:childTnLst>
                    </p:cTn>
                  </p:par>
                  <p:par>
                    <p:cTn id="649" fill="hold">
                      <p:stCondLst>
                        <p:cond delay="indefinite"/>
                      </p:stCondLst>
                      <p:childTnLst>
                        <p:par>
                          <p:cTn id="650" fill="hold">
                            <p:stCondLst>
                              <p:cond delay="0"/>
                            </p:stCondLst>
                            <p:childTnLst>
                              <p:par>
                                <p:cTn id="651" presetID="1" presetClass="exit" presetSubtype="0" fill="hold" grpId="1" nodeType="clickEffect">
                                  <p:stCondLst>
                                    <p:cond delay="0"/>
                                  </p:stCondLst>
                                  <p:childTnLst>
                                    <p:set>
                                      <p:cBhvr>
                                        <p:cTn id="652" dur="1" fill="hold">
                                          <p:stCondLst>
                                            <p:cond delay="0"/>
                                          </p:stCondLst>
                                        </p:cTn>
                                        <p:tgtEl>
                                          <p:spTgt spid="143"/>
                                        </p:tgtEl>
                                        <p:attrNameLst>
                                          <p:attrName>style.visibility</p:attrName>
                                        </p:attrNameLst>
                                      </p:cBhvr>
                                      <p:to>
                                        <p:strVal val="hidden"/>
                                      </p:to>
                                    </p:set>
                                  </p:childTnLst>
                                </p:cTn>
                              </p:par>
                              <p:par>
                                <p:cTn id="653" presetID="1" presetClass="entr" presetSubtype="0" fill="hold" grpId="0" nodeType="withEffect">
                                  <p:stCondLst>
                                    <p:cond delay="0"/>
                                  </p:stCondLst>
                                  <p:childTnLst>
                                    <p:set>
                                      <p:cBhvr>
                                        <p:cTn id="654" dur="1" fill="hold">
                                          <p:stCondLst>
                                            <p:cond delay="0"/>
                                          </p:stCondLst>
                                        </p:cTn>
                                        <p:tgtEl>
                                          <p:spTgt spid="142"/>
                                        </p:tgtEl>
                                        <p:attrNameLst>
                                          <p:attrName>style.visibility</p:attrName>
                                        </p:attrNameLst>
                                      </p:cBhvr>
                                      <p:to>
                                        <p:strVal val="visible"/>
                                      </p:to>
                                    </p:set>
                                  </p:childTnLst>
                                </p:cTn>
                              </p:par>
                            </p:childTnLst>
                          </p:cTn>
                        </p:par>
                      </p:childTnLst>
                    </p:cTn>
                  </p:par>
                  <p:par>
                    <p:cTn id="655" fill="hold">
                      <p:stCondLst>
                        <p:cond delay="indefinite"/>
                      </p:stCondLst>
                      <p:childTnLst>
                        <p:par>
                          <p:cTn id="656" fill="hold">
                            <p:stCondLst>
                              <p:cond delay="0"/>
                            </p:stCondLst>
                            <p:childTnLst>
                              <p:par>
                                <p:cTn id="657" presetID="1" presetClass="exit" presetSubtype="0" fill="hold" grpId="1" nodeType="clickEffect">
                                  <p:stCondLst>
                                    <p:cond delay="0"/>
                                  </p:stCondLst>
                                  <p:childTnLst>
                                    <p:set>
                                      <p:cBhvr>
                                        <p:cTn id="658" dur="1" fill="hold">
                                          <p:stCondLst>
                                            <p:cond delay="0"/>
                                          </p:stCondLst>
                                        </p:cTn>
                                        <p:tgtEl>
                                          <p:spTgt spid="142"/>
                                        </p:tgtEl>
                                        <p:attrNameLst>
                                          <p:attrName>style.visibility</p:attrName>
                                        </p:attrNameLst>
                                      </p:cBhvr>
                                      <p:to>
                                        <p:strVal val="hidden"/>
                                      </p:to>
                                    </p:set>
                                  </p:childTnLst>
                                </p:cTn>
                              </p:par>
                              <p:par>
                                <p:cTn id="659" presetID="1" presetClass="entr" presetSubtype="0" fill="hold" grpId="0" nodeType="withEffect">
                                  <p:stCondLst>
                                    <p:cond delay="0"/>
                                  </p:stCondLst>
                                  <p:childTnLst>
                                    <p:set>
                                      <p:cBhvr>
                                        <p:cTn id="660" dur="1" fill="hold">
                                          <p:stCondLst>
                                            <p:cond delay="0"/>
                                          </p:stCondLst>
                                        </p:cTn>
                                        <p:tgtEl>
                                          <p:spTgt spid="141"/>
                                        </p:tgtEl>
                                        <p:attrNameLst>
                                          <p:attrName>style.visibility</p:attrName>
                                        </p:attrNameLst>
                                      </p:cBhvr>
                                      <p:to>
                                        <p:strVal val="visible"/>
                                      </p:to>
                                    </p:set>
                                  </p:childTnLst>
                                </p:cTn>
                              </p:par>
                            </p:childTnLst>
                          </p:cTn>
                        </p:par>
                      </p:childTnLst>
                    </p:cTn>
                  </p:par>
                  <p:par>
                    <p:cTn id="661" fill="hold">
                      <p:stCondLst>
                        <p:cond delay="indefinite"/>
                      </p:stCondLst>
                      <p:childTnLst>
                        <p:par>
                          <p:cTn id="662" fill="hold">
                            <p:stCondLst>
                              <p:cond delay="0"/>
                            </p:stCondLst>
                            <p:childTnLst>
                              <p:par>
                                <p:cTn id="663" presetID="1" presetClass="exit" presetSubtype="0" fill="hold" grpId="1" nodeType="clickEffect">
                                  <p:stCondLst>
                                    <p:cond delay="0"/>
                                  </p:stCondLst>
                                  <p:childTnLst>
                                    <p:set>
                                      <p:cBhvr>
                                        <p:cTn id="664" dur="1" fill="hold">
                                          <p:stCondLst>
                                            <p:cond delay="0"/>
                                          </p:stCondLst>
                                        </p:cTn>
                                        <p:tgtEl>
                                          <p:spTgt spid="141"/>
                                        </p:tgtEl>
                                        <p:attrNameLst>
                                          <p:attrName>style.visibility</p:attrName>
                                        </p:attrNameLst>
                                      </p:cBhvr>
                                      <p:to>
                                        <p:strVal val="hidden"/>
                                      </p:to>
                                    </p:set>
                                  </p:childTnLst>
                                </p:cTn>
                              </p:par>
                              <p:par>
                                <p:cTn id="665" presetID="1" presetClass="entr" presetSubtype="0" fill="hold" grpId="0" nodeType="withEffect">
                                  <p:stCondLst>
                                    <p:cond delay="0"/>
                                  </p:stCondLst>
                                  <p:childTnLst>
                                    <p:set>
                                      <p:cBhvr>
                                        <p:cTn id="666" dur="1" fill="hold">
                                          <p:stCondLst>
                                            <p:cond delay="0"/>
                                          </p:stCondLst>
                                        </p:cTn>
                                        <p:tgtEl>
                                          <p:spTgt spid="169"/>
                                        </p:tgtEl>
                                        <p:attrNameLst>
                                          <p:attrName>style.visibility</p:attrName>
                                        </p:attrNameLst>
                                      </p:cBhvr>
                                      <p:to>
                                        <p:strVal val="visible"/>
                                      </p:to>
                                    </p:set>
                                  </p:childTnLst>
                                </p:cTn>
                              </p:par>
                            </p:childTnLst>
                          </p:cTn>
                        </p:par>
                      </p:childTnLst>
                    </p:cTn>
                  </p:par>
                  <p:par>
                    <p:cTn id="667" fill="hold">
                      <p:stCondLst>
                        <p:cond delay="indefinite"/>
                      </p:stCondLst>
                      <p:childTnLst>
                        <p:par>
                          <p:cTn id="668" fill="hold">
                            <p:stCondLst>
                              <p:cond delay="0"/>
                            </p:stCondLst>
                            <p:childTnLst>
                              <p:par>
                                <p:cTn id="669" presetID="1" presetClass="exit" presetSubtype="0" fill="hold" grpId="1" nodeType="clickEffect">
                                  <p:stCondLst>
                                    <p:cond delay="0"/>
                                  </p:stCondLst>
                                  <p:childTnLst>
                                    <p:set>
                                      <p:cBhvr>
                                        <p:cTn id="670" dur="1" fill="hold">
                                          <p:stCondLst>
                                            <p:cond delay="0"/>
                                          </p:stCondLst>
                                        </p:cTn>
                                        <p:tgtEl>
                                          <p:spTgt spid="169"/>
                                        </p:tgtEl>
                                        <p:attrNameLst>
                                          <p:attrName>style.visibility</p:attrName>
                                        </p:attrNameLst>
                                      </p:cBhvr>
                                      <p:to>
                                        <p:strVal val="hidden"/>
                                      </p:to>
                                    </p:set>
                                  </p:childTnLst>
                                </p:cTn>
                              </p:par>
                              <p:par>
                                <p:cTn id="671" presetID="1" presetClass="entr" presetSubtype="0" fill="hold" grpId="0" nodeType="withEffect">
                                  <p:stCondLst>
                                    <p:cond delay="0"/>
                                  </p:stCondLst>
                                  <p:childTnLst>
                                    <p:set>
                                      <p:cBhvr>
                                        <p:cTn id="672" dur="1" fill="hold">
                                          <p:stCondLst>
                                            <p:cond delay="0"/>
                                          </p:stCondLst>
                                        </p:cTn>
                                        <p:tgtEl>
                                          <p:spTgt spid="168"/>
                                        </p:tgtEl>
                                        <p:attrNameLst>
                                          <p:attrName>style.visibility</p:attrName>
                                        </p:attrNameLst>
                                      </p:cBhvr>
                                      <p:to>
                                        <p:strVal val="visible"/>
                                      </p:to>
                                    </p:set>
                                  </p:childTnLst>
                                </p:cTn>
                              </p:par>
                            </p:childTnLst>
                          </p:cTn>
                        </p:par>
                      </p:childTnLst>
                    </p:cTn>
                  </p:par>
                  <p:par>
                    <p:cTn id="673" fill="hold">
                      <p:stCondLst>
                        <p:cond delay="indefinite"/>
                      </p:stCondLst>
                      <p:childTnLst>
                        <p:par>
                          <p:cTn id="674" fill="hold">
                            <p:stCondLst>
                              <p:cond delay="0"/>
                            </p:stCondLst>
                            <p:childTnLst>
                              <p:par>
                                <p:cTn id="675" presetID="1" presetClass="exit" presetSubtype="0" fill="hold" grpId="1" nodeType="clickEffect">
                                  <p:stCondLst>
                                    <p:cond delay="0"/>
                                  </p:stCondLst>
                                  <p:childTnLst>
                                    <p:set>
                                      <p:cBhvr>
                                        <p:cTn id="676" dur="1" fill="hold">
                                          <p:stCondLst>
                                            <p:cond delay="0"/>
                                          </p:stCondLst>
                                        </p:cTn>
                                        <p:tgtEl>
                                          <p:spTgt spid="168"/>
                                        </p:tgtEl>
                                        <p:attrNameLst>
                                          <p:attrName>style.visibility</p:attrName>
                                        </p:attrNameLst>
                                      </p:cBhvr>
                                      <p:to>
                                        <p:strVal val="hidden"/>
                                      </p:to>
                                    </p:set>
                                  </p:childTnLst>
                                </p:cTn>
                              </p:par>
                              <p:par>
                                <p:cTn id="677" presetID="1" presetClass="entr" presetSubtype="0" fill="hold" grpId="0" nodeType="withEffect">
                                  <p:stCondLst>
                                    <p:cond delay="0"/>
                                  </p:stCondLst>
                                  <p:childTnLst>
                                    <p:set>
                                      <p:cBhvr>
                                        <p:cTn id="678" dur="1" fill="hold">
                                          <p:stCondLst>
                                            <p:cond delay="0"/>
                                          </p:stCondLst>
                                        </p:cTn>
                                        <p:tgtEl>
                                          <p:spTgt spid="167"/>
                                        </p:tgtEl>
                                        <p:attrNameLst>
                                          <p:attrName>style.visibility</p:attrName>
                                        </p:attrNameLst>
                                      </p:cBhvr>
                                      <p:to>
                                        <p:strVal val="visible"/>
                                      </p:to>
                                    </p:set>
                                  </p:childTnLst>
                                </p:cTn>
                              </p:par>
                            </p:childTnLst>
                          </p:cTn>
                        </p:par>
                      </p:childTnLst>
                    </p:cTn>
                  </p:par>
                  <p:par>
                    <p:cTn id="679" fill="hold">
                      <p:stCondLst>
                        <p:cond delay="indefinite"/>
                      </p:stCondLst>
                      <p:childTnLst>
                        <p:par>
                          <p:cTn id="680" fill="hold">
                            <p:stCondLst>
                              <p:cond delay="0"/>
                            </p:stCondLst>
                            <p:childTnLst>
                              <p:par>
                                <p:cTn id="681" presetID="1" presetClass="exit" presetSubtype="0" fill="hold" grpId="1" nodeType="clickEffect">
                                  <p:stCondLst>
                                    <p:cond delay="0"/>
                                  </p:stCondLst>
                                  <p:childTnLst>
                                    <p:set>
                                      <p:cBhvr>
                                        <p:cTn id="682" dur="1" fill="hold">
                                          <p:stCondLst>
                                            <p:cond delay="0"/>
                                          </p:stCondLst>
                                        </p:cTn>
                                        <p:tgtEl>
                                          <p:spTgt spid="167"/>
                                        </p:tgtEl>
                                        <p:attrNameLst>
                                          <p:attrName>style.visibility</p:attrName>
                                        </p:attrNameLst>
                                      </p:cBhvr>
                                      <p:to>
                                        <p:strVal val="hidden"/>
                                      </p:to>
                                    </p:set>
                                  </p:childTnLst>
                                </p:cTn>
                              </p:par>
                              <p:par>
                                <p:cTn id="683" presetID="1" presetClass="entr" presetSubtype="0" fill="hold" grpId="0" nodeType="withEffect">
                                  <p:stCondLst>
                                    <p:cond delay="0"/>
                                  </p:stCondLst>
                                  <p:childTnLst>
                                    <p:set>
                                      <p:cBhvr>
                                        <p:cTn id="684" dur="1" fill="hold">
                                          <p:stCondLst>
                                            <p:cond delay="0"/>
                                          </p:stCondLst>
                                        </p:cTn>
                                        <p:tgtEl>
                                          <p:spTgt spid="166"/>
                                        </p:tgtEl>
                                        <p:attrNameLst>
                                          <p:attrName>style.visibility</p:attrName>
                                        </p:attrNameLst>
                                      </p:cBhvr>
                                      <p:to>
                                        <p:strVal val="visible"/>
                                      </p:to>
                                    </p:set>
                                  </p:childTnLst>
                                </p:cTn>
                              </p:par>
                            </p:childTnLst>
                          </p:cTn>
                        </p:par>
                      </p:childTnLst>
                    </p:cTn>
                  </p:par>
                  <p:par>
                    <p:cTn id="685" fill="hold">
                      <p:stCondLst>
                        <p:cond delay="indefinite"/>
                      </p:stCondLst>
                      <p:childTnLst>
                        <p:par>
                          <p:cTn id="686" fill="hold">
                            <p:stCondLst>
                              <p:cond delay="0"/>
                            </p:stCondLst>
                            <p:childTnLst>
                              <p:par>
                                <p:cTn id="687" presetID="1" presetClass="exit" presetSubtype="0" fill="hold" grpId="1" nodeType="clickEffect">
                                  <p:stCondLst>
                                    <p:cond delay="0"/>
                                  </p:stCondLst>
                                  <p:childTnLst>
                                    <p:set>
                                      <p:cBhvr>
                                        <p:cTn id="688" dur="1" fill="hold">
                                          <p:stCondLst>
                                            <p:cond delay="0"/>
                                          </p:stCondLst>
                                        </p:cTn>
                                        <p:tgtEl>
                                          <p:spTgt spid="166"/>
                                        </p:tgtEl>
                                        <p:attrNameLst>
                                          <p:attrName>style.visibility</p:attrName>
                                        </p:attrNameLst>
                                      </p:cBhvr>
                                      <p:to>
                                        <p:strVal val="hidden"/>
                                      </p:to>
                                    </p:set>
                                  </p:childTnLst>
                                </p:cTn>
                              </p:par>
                              <p:par>
                                <p:cTn id="689" presetID="1" presetClass="entr" presetSubtype="0" fill="hold" grpId="0" nodeType="withEffect">
                                  <p:stCondLst>
                                    <p:cond delay="0"/>
                                  </p:stCondLst>
                                  <p:childTnLst>
                                    <p:set>
                                      <p:cBhvr>
                                        <p:cTn id="690" dur="1" fill="hold">
                                          <p:stCondLst>
                                            <p:cond delay="0"/>
                                          </p:stCondLst>
                                        </p:cTn>
                                        <p:tgtEl>
                                          <p:spTgt spid="165"/>
                                        </p:tgtEl>
                                        <p:attrNameLst>
                                          <p:attrName>style.visibility</p:attrName>
                                        </p:attrNameLst>
                                      </p:cBhvr>
                                      <p:to>
                                        <p:strVal val="visible"/>
                                      </p:to>
                                    </p:set>
                                  </p:childTnLst>
                                </p:cTn>
                              </p:par>
                            </p:childTnLst>
                          </p:cTn>
                        </p:par>
                      </p:childTnLst>
                    </p:cTn>
                  </p:par>
                  <p:par>
                    <p:cTn id="691" fill="hold">
                      <p:stCondLst>
                        <p:cond delay="indefinite"/>
                      </p:stCondLst>
                      <p:childTnLst>
                        <p:par>
                          <p:cTn id="692" fill="hold">
                            <p:stCondLst>
                              <p:cond delay="0"/>
                            </p:stCondLst>
                            <p:childTnLst>
                              <p:par>
                                <p:cTn id="693" presetID="1" presetClass="exit" presetSubtype="0" fill="hold" grpId="1" nodeType="clickEffect">
                                  <p:stCondLst>
                                    <p:cond delay="0"/>
                                  </p:stCondLst>
                                  <p:childTnLst>
                                    <p:set>
                                      <p:cBhvr>
                                        <p:cTn id="694" dur="1" fill="hold">
                                          <p:stCondLst>
                                            <p:cond delay="0"/>
                                          </p:stCondLst>
                                        </p:cTn>
                                        <p:tgtEl>
                                          <p:spTgt spid="165"/>
                                        </p:tgtEl>
                                        <p:attrNameLst>
                                          <p:attrName>style.visibility</p:attrName>
                                        </p:attrNameLst>
                                      </p:cBhvr>
                                      <p:to>
                                        <p:strVal val="hidden"/>
                                      </p:to>
                                    </p:set>
                                  </p:childTnLst>
                                </p:cTn>
                              </p:par>
                              <p:par>
                                <p:cTn id="695" presetID="1" presetClass="entr" presetSubtype="0" fill="hold" grpId="0" nodeType="withEffect">
                                  <p:stCondLst>
                                    <p:cond delay="0"/>
                                  </p:stCondLst>
                                  <p:childTnLst>
                                    <p:set>
                                      <p:cBhvr>
                                        <p:cTn id="696" dur="1" fill="hold">
                                          <p:stCondLst>
                                            <p:cond delay="0"/>
                                          </p:stCondLst>
                                        </p:cTn>
                                        <p:tgtEl>
                                          <p:spTgt spid="140"/>
                                        </p:tgtEl>
                                        <p:attrNameLst>
                                          <p:attrName>style.visibility</p:attrName>
                                        </p:attrNameLst>
                                      </p:cBhvr>
                                      <p:to>
                                        <p:strVal val="visible"/>
                                      </p:to>
                                    </p:set>
                                  </p:childTnLst>
                                </p:cTn>
                              </p:par>
                            </p:childTnLst>
                          </p:cTn>
                        </p:par>
                      </p:childTnLst>
                    </p:cTn>
                  </p:par>
                  <p:par>
                    <p:cTn id="697" fill="hold">
                      <p:stCondLst>
                        <p:cond delay="indefinite"/>
                      </p:stCondLst>
                      <p:childTnLst>
                        <p:par>
                          <p:cTn id="698" fill="hold">
                            <p:stCondLst>
                              <p:cond delay="0"/>
                            </p:stCondLst>
                            <p:childTnLst>
                              <p:par>
                                <p:cTn id="699" presetID="1" presetClass="exit" presetSubtype="0" fill="hold" grpId="1" nodeType="clickEffect">
                                  <p:stCondLst>
                                    <p:cond delay="0"/>
                                  </p:stCondLst>
                                  <p:childTnLst>
                                    <p:set>
                                      <p:cBhvr>
                                        <p:cTn id="700" dur="1" fill="hold">
                                          <p:stCondLst>
                                            <p:cond delay="0"/>
                                          </p:stCondLst>
                                        </p:cTn>
                                        <p:tgtEl>
                                          <p:spTgt spid="140"/>
                                        </p:tgtEl>
                                        <p:attrNameLst>
                                          <p:attrName>style.visibility</p:attrName>
                                        </p:attrNameLst>
                                      </p:cBhvr>
                                      <p:to>
                                        <p:strVal val="hidden"/>
                                      </p:to>
                                    </p:set>
                                  </p:childTnLst>
                                </p:cTn>
                              </p:par>
                              <p:par>
                                <p:cTn id="701" presetID="1" presetClass="entr" presetSubtype="0" fill="hold" grpId="0" nodeType="withEffect">
                                  <p:stCondLst>
                                    <p:cond delay="0"/>
                                  </p:stCondLst>
                                  <p:childTnLst>
                                    <p:set>
                                      <p:cBhvr>
                                        <p:cTn id="702" dur="1" fill="hold">
                                          <p:stCondLst>
                                            <p:cond delay="0"/>
                                          </p:stCondLst>
                                        </p:cTn>
                                        <p:tgtEl>
                                          <p:spTgt spid="144"/>
                                        </p:tgtEl>
                                        <p:attrNameLst>
                                          <p:attrName>style.visibility</p:attrName>
                                        </p:attrNameLst>
                                      </p:cBhvr>
                                      <p:to>
                                        <p:strVal val="visible"/>
                                      </p:to>
                                    </p:set>
                                  </p:childTnLst>
                                </p:cTn>
                              </p:par>
                            </p:childTnLst>
                          </p:cTn>
                        </p:par>
                      </p:childTnLst>
                    </p:cTn>
                  </p:par>
                  <p:par>
                    <p:cTn id="703" fill="hold">
                      <p:stCondLst>
                        <p:cond delay="indefinite"/>
                      </p:stCondLst>
                      <p:childTnLst>
                        <p:par>
                          <p:cTn id="704" fill="hold">
                            <p:stCondLst>
                              <p:cond delay="0"/>
                            </p:stCondLst>
                            <p:childTnLst>
                              <p:par>
                                <p:cTn id="705" presetID="1" presetClass="exit" presetSubtype="0" fill="hold" grpId="1" nodeType="clickEffect">
                                  <p:stCondLst>
                                    <p:cond delay="0"/>
                                  </p:stCondLst>
                                  <p:childTnLst>
                                    <p:set>
                                      <p:cBhvr>
                                        <p:cTn id="706" dur="1" fill="hold">
                                          <p:stCondLst>
                                            <p:cond delay="0"/>
                                          </p:stCondLst>
                                        </p:cTn>
                                        <p:tgtEl>
                                          <p:spTgt spid="144"/>
                                        </p:tgtEl>
                                        <p:attrNameLst>
                                          <p:attrName>style.visibility</p:attrName>
                                        </p:attrNameLst>
                                      </p:cBhvr>
                                      <p:to>
                                        <p:strVal val="hidden"/>
                                      </p:to>
                                    </p:set>
                                  </p:childTnLst>
                                </p:cTn>
                              </p:par>
                              <p:par>
                                <p:cTn id="707" presetID="1" presetClass="entr" presetSubtype="0" fill="hold" grpId="0" nodeType="withEffect">
                                  <p:stCondLst>
                                    <p:cond delay="0"/>
                                  </p:stCondLst>
                                  <p:childTnLst>
                                    <p:set>
                                      <p:cBhvr>
                                        <p:cTn id="708" dur="1" fill="hold">
                                          <p:stCondLst>
                                            <p:cond delay="0"/>
                                          </p:stCondLst>
                                        </p:cTn>
                                        <p:tgtEl>
                                          <p:spTgt spid="147"/>
                                        </p:tgtEl>
                                        <p:attrNameLst>
                                          <p:attrName>style.visibility</p:attrName>
                                        </p:attrNameLst>
                                      </p:cBhvr>
                                      <p:to>
                                        <p:strVal val="visible"/>
                                      </p:to>
                                    </p:set>
                                  </p:childTnLst>
                                </p:cTn>
                              </p:par>
                            </p:childTnLst>
                          </p:cTn>
                        </p:par>
                      </p:childTnLst>
                    </p:cTn>
                  </p:par>
                  <p:par>
                    <p:cTn id="709" fill="hold">
                      <p:stCondLst>
                        <p:cond delay="indefinite"/>
                      </p:stCondLst>
                      <p:childTnLst>
                        <p:par>
                          <p:cTn id="710" fill="hold">
                            <p:stCondLst>
                              <p:cond delay="0"/>
                            </p:stCondLst>
                            <p:childTnLst>
                              <p:par>
                                <p:cTn id="711" presetID="1" presetClass="exit" presetSubtype="0" fill="hold" grpId="1" nodeType="clickEffect">
                                  <p:stCondLst>
                                    <p:cond delay="0"/>
                                  </p:stCondLst>
                                  <p:childTnLst>
                                    <p:set>
                                      <p:cBhvr>
                                        <p:cTn id="712" dur="1" fill="hold">
                                          <p:stCondLst>
                                            <p:cond delay="0"/>
                                          </p:stCondLst>
                                        </p:cTn>
                                        <p:tgtEl>
                                          <p:spTgt spid="147"/>
                                        </p:tgtEl>
                                        <p:attrNameLst>
                                          <p:attrName>style.visibility</p:attrName>
                                        </p:attrNameLst>
                                      </p:cBhvr>
                                      <p:to>
                                        <p:strVal val="hidden"/>
                                      </p:to>
                                    </p:set>
                                  </p:childTnLst>
                                </p:cTn>
                              </p:par>
                              <p:par>
                                <p:cTn id="713" presetID="1" presetClass="entr" presetSubtype="0" fill="hold" grpId="0" nodeType="withEffect">
                                  <p:stCondLst>
                                    <p:cond delay="0"/>
                                  </p:stCondLst>
                                  <p:childTnLst>
                                    <p:set>
                                      <p:cBhvr>
                                        <p:cTn id="714" dur="1" fill="hold">
                                          <p:stCondLst>
                                            <p:cond delay="0"/>
                                          </p:stCondLst>
                                        </p:cTn>
                                        <p:tgtEl>
                                          <p:spTgt spid="148"/>
                                        </p:tgtEl>
                                        <p:attrNameLst>
                                          <p:attrName>style.visibility</p:attrName>
                                        </p:attrNameLst>
                                      </p:cBhvr>
                                      <p:to>
                                        <p:strVal val="visible"/>
                                      </p:to>
                                    </p:set>
                                  </p:childTnLst>
                                </p:cTn>
                              </p:par>
                            </p:childTnLst>
                          </p:cTn>
                        </p:par>
                      </p:childTnLst>
                    </p:cTn>
                  </p:par>
                  <p:par>
                    <p:cTn id="715" fill="hold">
                      <p:stCondLst>
                        <p:cond delay="indefinite"/>
                      </p:stCondLst>
                      <p:childTnLst>
                        <p:par>
                          <p:cTn id="716" fill="hold">
                            <p:stCondLst>
                              <p:cond delay="0"/>
                            </p:stCondLst>
                            <p:childTnLst>
                              <p:par>
                                <p:cTn id="717" presetID="1" presetClass="exit" presetSubtype="0" fill="hold" grpId="1" nodeType="clickEffect">
                                  <p:stCondLst>
                                    <p:cond delay="0"/>
                                  </p:stCondLst>
                                  <p:childTnLst>
                                    <p:set>
                                      <p:cBhvr>
                                        <p:cTn id="718" dur="1" fill="hold">
                                          <p:stCondLst>
                                            <p:cond delay="0"/>
                                          </p:stCondLst>
                                        </p:cTn>
                                        <p:tgtEl>
                                          <p:spTgt spid="148"/>
                                        </p:tgtEl>
                                        <p:attrNameLst>
                                          <p:attrName>style.visibility</p:attrName>
                                        </p:attrNameLst>
                                      </p:cBhvr>
                                      <p:to>
                                        <p:strVal val="hidden"/>
                                      </p:to>
                                    </p:set>
                                  </p:childTnLst>
                                </p:cTn>
                              </p:par>
                              <p:par>
                                <p:cTn id="719" presetID="1" presetClass="entr" presetSubtype="0" fill="hold" grpId="0" nodeType="withEffect">
                                  <p:stCondLst>
                                    <p:cond delay="0"/>
                                  </p:stCondLst>
                                  <p:childTnLst>
                                    <p:set>
                                      <p:cBhvr>
                                        <p:cTn id="720" dur="1" fill="hold">
                                          <p:stCondLst>
                                            <p:cond delay="0"/>
                                          </p:stCondLst>
                                        </p:cTn>
                                        <p:tgtEl>
                                          <p:spTgt spid="149"/>
                                        </p:tgtEl>
                                        <p:attrNameLst>
                                          <p:attrName>style.visibility</p:attrName>
                                        </p:attrNameLst>
                                      </p:cBhvr>
                                      <p:to>
                                        <p:strVal val="visible"/>
                                      </p:to>
                                    </p:set>
                                  </p:childTnLst>
                                </p:cTn>
                              </p:par>
                            </p:childTnLst>
                          </p:cTn>
                        </p:par>
                      </p:childTnLst>
                    </p:cTn>
                  </p:par>
                  <p:par>
                    <p:cTn id="721" fill="hold">
                      <p:stCondLst>
                        <p:cond delay="indefinite"/>
                      </p:stCondLst>
                      <p:childTnLst>
                        <p:par>
                          <p:cTn id="722" fill="hold">
                            <p:stCondLst>
                              <p:cond delay="0"/>
                            </p:stCondLst>
                            <p:childTnLst>
                              <p:par>
                                <p:cTn id="723" presetID="1" presetClass="exit" presetSubtype="0" fill="hold" grpId="1" nodeType="clickEffect">
                                  <p:stCondLst>
                                    <p:cond delay="0"/>
                                  </p:stCondLst>
                                  <p:childTnLst>
                                    <p:set>
                                      <p:cBhvr>
                                        <p:cTn id="724" dur="1" fill="hold">
                                          <p:stCondLst>
                                            <p:cond delay="0"/>
                                          </p:stCondLst>
                                        </p:cTn>
                                        <p:tgtEl>
                                          <p:spTgt spid="149"/>
                                        </p:tgtEl>
                                        <p:attrNameLst>
                                          <p:attrName>style.visibility</p:attrName>
                                        </p:attrNameLst>
                                      </p:cBhvr>
                                      <p:to>
                                        <p:strVal val="hidden"/>
                                      </p:to>
                                    </p:set>
                                  </p:childTnLst>
                                </p:cTn>
                              </p:par>
                              <p:par>
                                <p:cTn id="725" presetID="1" presetClass="entr" presetSubtype="0" fill="hold" grpId="0" nodeType="withEffect">
                                  <p:stCondLst>
                                    <p:cond delay="0"/>
                                  </p:stCondLst>
                                  <p:childTnLst>
                                    <p:set>
                                      <p:cBhvr>
                                        <p:cTn id="726" dur="1" fill="hold">
                                          <p:stCondLst>
                                            <p:cond delay="0"/>
                                          </p:stCondLst>
                                        </p:cTn>
                                        <p:tgtEl>
                                          <p:spTgt spid="145"/>
                                        </p:tgtEl>
                                        <p:attrNameLst>
                                          <p:attrName>style.visibility</p:attrName>
                                        </p:attrNameLst>
                                      </p:cBhvr>
                                      <p:to>
                                        <p:strVal val="visible"/>
                                      </p:to>
                                    </p:set>
                                  </p:childTnLst>
                                </p:cTn>
                              </p:par>
                            </p:childTnLst>
                          </p:cTn>
                        </p:par>
                      </p:childTnLst>
                    </p:cTn>
                  </p:par>
                  <p:par>
                    <p:cTn id="727" fill="hold">
                      <p:stCondLst>
                        <p:cond delay="indefinite"/>
                      </p:stCondLst>
                      <p:childTnLst>
                        <p:par>
                          <p:cTn id="728" fill="hold">
                            <p:stCondLst>
                              <p:cond delay="0"/>
                            </p:stCondLst>
                            <p:childTnLst>
                              <p:par>
                                <p:cTn id="729" presetID="1" presetClass="exit" presetSubtype="0" fill="hold" grpId="1" nodeType="clickEffect">
                                  <p:stCondLst>
                                    <p:cond delay="0"/>
                                  </p:stCondLst>
                                  <p:childTnLst>
                                    <p:set>
                                      <p:cBhvr>
                                        <p:cTn id="730" dur="1" fill="hold">
                                          <p:stCondLst>
                                            <p:cond delay="0"/>
                                          </p:stCondLst>
                                        </p:cTn>
                                        <p:tgtEl>
                                          <p:spTgt spid="145"/>
                                        </p:tgtEl>
                                        <p:attrNameLst>
                                          <p:attrName>style.visibility</p:attrName>
                                        </p:attrNameLst>
                                      </p:cBhvr>
                                      <p:to>
                                        <p:strVal val="hidden"/>
                                      </p:to>
                                    </p:set>
                                  </p:childTnLst>
                                </p:cTn>
                              </p:par>
                              <p:par>
                                <p:cTn id="731" presetID="1" presetClass="entr" presetSubtype="0" fill="hold" grpId="0" nodeType="withEffect">
                                  <p:stCondLst>
                                    <p:cond delay="0"/>
                                  </p:stCondLst>
                                  <p:childTnLst>
                                    <p:set>
                                      <p:cBhvr>
                                        <p:cTn id="732" dur="1" fill="hold">
                                          <p:stCondLst>
                                            <p:cond delay="0"/>
                                          </p:stCondLst>
                                        </p:cTn>
                                        <p:tgtEl>
                                          <p:spTgt spid="146"/>
                                        </p:tgtEl>
                                        <p:attrNameLst>
                                          <p:attrName>style.visibility</p:attrName>
                                        </p:attrNameLst>
                                      </p:cBhvr>
                                      <p:to>
                                        <p:strVal val="visible"/>
                                      </p:to>
                                    </p:set>
                                  </p:childTnLst>
                                </p:cTn>
                              </p:par>
                            </p:childTnLst>
                          </p:cTn>
                        </p:par>
                      </p:childTnLst>
                    </p:cTn>
                  </p:par>
                  <p:par>
                    <p:cTn id="733" fill="hold">
                      <p:stCondLst>
                        <p:cond delay="indefinite"/>
                      </p:stCondLst>
                      <p:childTnLst>
                        <p:par>
                          <p:cTn id="734" fill="hold">
                            <p:stCondLst>
                              <p:cond delay="0"/>
                            </p:stCondLst>
                            <p:childTnLst>
                              <p:par>
                                <p:cTn id="735" presetID="1" presetClass="exit" presetSubtype="0" fill="hold" grpId="1" nodeType="clickEffect">
                                  <p:stCondLst>
                                    <p:cond delay="0"/>
                                  </p:stCondLst>
                                  <p:childTnLst>
                                    <p:set>
                                      <p:cBhvr>
                                        <p:cTn id="736" dur="1" fill="hold">
                                          <p:stCondLst>
                                            <p:cond delay="0"/>
                                          </p:stCondLst>
                                        </p:cTn>
                                        <p:tgtEl>
                                          <p:spTgt spid="146"/>
                                        </p:tgtEl>
                                        <p:attrNameLst>
                                          <p:attrName>style.visibility</p:attrName>
                                        </p:attrNameLst>
                                      </p:cBhvr>
                                      <p:to>
                                        <p:strVal val="hidden"/>
                                      </p:to>
                                    </p:set>
                                  </p:childTnLst>
                                </p:cTn>
                              </p:par>
                              <p:par>
                                <p:cTn id="737" presetID="1" presetClass="entr" presetSubtype="0" fill="hold" grpId="0" nodeType="withEffect">
                                  <p:stCondLst>
                                    <p:cond delay="0"/>
                                  </p:stCondLst>
                                  <p:childTnLst>
                                    <p:set>
                                      <p:cBhvr>
                                        <p:cTn id="738" dur="1" fill="hold">
                                          <p:stCondLst>
                                            <p:cond delay="0"/>
                                          </p:stCondLst>
                                        </p:cTn>
                                        <p:tgtEl>
                                          <p:spTgt spid="150"/>
                                        </p:tgtEl>
                                        <p:attrNameLst>
                                          <p:attrName>style.visibility</p:attrName>
                                        </p:attrNameLst>
                                      </p:cBhvr>
                                      <p:to>
                                        <p:strVal val="visible"/>
                                      </p:to>
                                    </p:set>
                                  </p:childTnLst>
                                </p:cTn>
                              </p:par>
                            </p:childTnLst>
                          </p:cTn>
                        </p:par>
                      </p:childTnLst>
                    </p:cTn>
                  </p:par>
                  <p:par>
                    <p:cTn id="739" fill="hold">
                      <p:stCondLst>
                        <p:cond delay="indefinite"/>
                      </p:stCondLst>
                      <p:childTnLst>
                        <p:par>
                          <p:cTn id="740" fill="hold">
                            <p:stCondLst>
                              <p:cond delay="0"/>
                            </p:stCondLst>
                            <p:childTnLst>
                              <p:par>
                                <p:cTn id="741" presetID="1" presetClass="exit" presetSubtype="0" fill="hold" grpId="1" nodeType="clickEffect">
                                  <p:stCondLst>
                                    <p:cond delay="0"/>
                                  </p:stCondLst>
                                  <p:childTnLst>
                                    <p:set>
                                      <p:cBhvr>
                                        <p:cTn id="742" dur="1" fill="hold">
                                          <p:stCondLst>
                                            <p:cond delay="0"/>
                                          </p:stCondLst>
                                        </p:cTn>
                                        <p:tgtEl>
                                          <p:spTgt spid="150"/>
                                        </p:tgtEl>
                                        <p:attrNameLst>
                                          <p:attrName>style.visibility</p:attrName>
                                        </p:attrNameLst>
                                      </p:cBhvr>
                                      <p:to>
                                        <p:strVal val="hidden"/>
                                      </p:to>
                                    </p:set>
                                  </p:childTnLst>
                                </p:cTn>
                              </p:par>
                              <p:par>
                                <p:cTn id="743" presetID="1" presetClass="entr" presetSubtype="0" fill="hold" grpId="0" nodeType="withEffect">
                                  <p:stCondLst>
                                    <p:cond delay="0"/>
                                  </p:stCondLst>
                                  <p:childTnLst>
                                    <p:set>
                                      <p:cBhvr>
                                        <p:cTn id="744" dur="1" fill="hold">
                                          <p:stCondLst>
                                            <p:cond delay="0"/>
                                          </p:stCondLst>
                                        </p:cTn>
                                        <p:tgtEl>
                                          <p:spTgt spid="151"/>
                                        </p:tgtEl>
                                        <p:attrNameLst>
                                          <p:attrName>style.visibility</p:attrName>
                                        </p:attrNameLst>
                                      </p:cBhvr>
                                      <p:to>
                                        <p:strVal val="visible"/>
                                      </p:to>
                                    </p:set>
                                  </p:childTnLst>
                                </p:cTn>
                              </p:par>
                            </p:childTnLst>
                          </p:cTn>
                        </p:par>
                      </p:childTnLst>
                    </p:cTn>
                  </p:par>
                  <p:par>
                    <p:cTn id="745" fill="hold">
                      <p:stCondLst>
                        <p:cond delay="indefinite"/>
                      </p:stCondLst>
                      <p:childTnLst>
                        <p:par>
                          <p:cTn id="746" fill="hold">
                            <p:stCondLst>
                              <p:cond delay="0"/>
                            </p:stCondLst>
                            <p:childTnLst>
                              <p:par>
                                <p:cTn id="747" presetID="1" presetClass="exit" presetSubtype="0" fill="hold" grpId="1" nodeType="clickEffect">
                                  <p:stCondLst>
                                    <p:cond delay="0"/>
                                  </p:stCondLst>
                                  <p:childTnLst>
                                    <p:set>
                                      <p:cBhvr>
                                        <p:cTn id="748" dur="1" fill="hold">
                                          <p:stCondLst>
                                            <p:cond delay="0"/>
                                          </p:stCondLst>
                                        </p:cTn>
                                        <p:tgtEl>
                                          <p:spTgt spid="151"/>
                                        </p:tgtEl>
                                        <p:attrNameLst>
                                          <p:attrName>style.visibility</p:attrName>
                                        </p:attrNameLst>
                                      </p:cBhvr>
                                      <p:to>
                                        <p:strVal val="hidden"/>
                                      </p:to>
                                    </p:set>
                                  </p:childTnLst>
                                </p:cTn>
                              </p:par>
                              <p:par>
                                <p:cTn id="749" presetID="1" presetClass="entr" presetSubtype="0" fill="hold" grpId="0" nodeType="withEffect">
                                  <p:stCondLst>
                                    <p:cond delay="0"/>
                                  </p:stCondLst>
                                  <p:childTnLst>
                                    <p:set>
                                      <p:cBhvr>
                                        <p:cTn id="750" dur="1" fill="hold">
                                          <p:stCondLst>
                                            <p:cond delay="0"/>
                                          </p:stCondLst>
                                        </p:cTn>
                                        <p:tgtEl>
                                          <p:spTgt spid="152"/>
                                        </p:tgtEl>
                                        <p:attrNameLst>
                                          <p:attrName>style.visibility</p:attrName>
                                        </p:attrNameLst>
                                      </p:cBhvr>
                                      <p:to>
                                        <p:strVal val="visible"/>
                                      </p:to>
                                    </p:set>
                                  </p:childTnLst>
                                </p:cTn>
                              </p:par>
                            </p:childTnLst>
                          </p:cTn>
                        </p:par>
                      </p:childTnLst>
                    </p:cTn>
                  </p:par>
                  <p:par>
                    <p:cTn id="751" fill="hold">
                      <p:stCondLst>
                        <p:cond delay="indefinite"/>
                      </p:stCondLst>
                      <p:childTnLst>
                        <p:par>
                          <p:cTn id="752" fill="hold">
                            <p:stCondLst>
                              <p:cond delay="0"/>
                            </p:stCondLst>
                            <p:childTnLst>
                              <p:par>
                                <p:cTn id="753" presetID="1" presetClass="exit" presetSubtype="0" fill="hold" grpId="1" nodeType="clickEffect">
                                  <p:stCondLst>
                                    <p:cond delay="0"/>
                                  </p:stCondLst>
                                  <p:childTnLst>
                                    <p:set>
                                      <p:cBhvr>
                                        <p:cTn id="754" dur="1" fill="hold">
                                          <p:stCondLst>
                                            <p:cond delay="0"/>
                                          </p:stCondLst>
                                        </p:cTn>
                                        <p:tgtEl>
                                          <p:spTgt spid="152"/>
                                        </p:tgtEl>
                                        <p:attrNameLst>
                                          <p:attrName>style.visibility</p:attrName>
                                        </p:attrNameLst>
                                      </p:cBhvr>
                                      <p:to>
                                        <p:strVal val="hidden"/>
                                      </p:to>
                                    </p:set>
                                  </p:childTnLst>
                                </p:cTn>
                              </p:par>
                              <p:par>
                                <p:cTn id="755" presetID="1" presetClass="entr" presetSubtype="0" fill="hold" grpId="0" nodeType="withEffect">
                                  <p:stCondLst>
                                    <p:cond delay="0"/>
                                  </p:stCondLst>
                                  <p:childTnLst>
                                    <p:set>
                                      <p:cBhvr>
                                        <p:cTn id="756" dur="1" fill="hold">
                                          <p:stCondLst>
                                            <p:cond delay="0"/>
                                          </p:stCondLst>
                                        </p:cTn>
                                        <p:tgtEl>
                                          <p:spTgt spid="153"/>
                                        </p:tgtEl>
                                        <p:attrNameLst>
                                          <p:attrName>style.visibility</p:attrName>
                                        </p:attrNameLst>
                                      </p:cBhvr>
                                      <p:to>
                                        <p:strVal val="visible"/>
                                      </p:to>
                                    </p:set>
                                  </p:childTnLst>
                                </p:cTn>
                              </p:par>
                            </p:childTnLst>
                          </p:cTn>
                        </p:par>
                      </p:childTnLst>
                    </p:cTn>
                  </p:par>
                  <p:par>
                    <p:cTn id="757" fill="hold">
                      <p:stCondLst>
                        <p:cond delay="indefinite"/>
                      </p:stCondLst>
                      <p:childTnLst>
                        <p:par>
                          <p:cTn id="758" fill="hold">
                            <p:stCondLst>
                              <p:cond delay="0"/>
                            </p:stCondLst>
                            <p:childTnLst>
                              <p:par>
                                <p:cTn id="759" presetID="1" presetClass="exit" presetSubtype="0" fill="hold" grpId="1" nodeType="clickEffect">
                                  <p:stCondLst>
                                    <p:cond delay="0"/>
                                  </p:stCondLst>
                                  <p:childTnLst>
                                    <p:set>
                                      <p:cBhvr>
                                        <p:cTn id="760" dur="1" fill="hold">
                                          <p:stCondLst>
                                            <p:cond delay="0"/>
                                          </p:stCondLst>
                                        </p:cTn>
                                        <p:tgtEl>
                                          <p:spTgt spid="153"/>
                                        </p:tgtEl>
                                        <p:attrNameLst>
                                          <p:attrName>style.visibility</p:attrName>
                                        </p:attrNameLst>
                                      </p:cBhvr>
                                      <p:to>
                                        <p:strVal val="hidden"/>
                                      </p:to>
                                    </p:set>
                                  </p:childTnLst>
                                </p:cTn>
                              </p:par>
                              <p:par>
                                <p:cTn id="761" presetID="1" presetClass="entr" presetSubtype="0" fill="hold" grpId="0" nodeType="withEffect">
                                  <p:stCondLst>
                                    <p:cond delay="0"/>
                                  </p:stCondLst>
                                  <p:childTnLst>
                                    <p:set>
                                      <p:cBhvr>
                                        <p:cTn id="762" dur="1" fill="hold">
                                          <p:stCondLst>
                                            <p:cond delay="0"/>
                                          </p:stCondLst>
                                        </p:cTn>
                                        <p:tgtEl>
                                          <p:spTgt spid="154"/>
                                        </p:tgtEl>
                                        <p:attrNameLst>
                                          <p:attrName>style.visibility</p:attrName>
                                        </p:attrNameLst>
                                      </p:cBhvr>
                                      <p:to>
                                        <p:strVal val="visible"/>
                                      </p:to>
                                    </p:set>
                                  </p:childTnLst>
                                </p:cTn>
                              </p:par>
                            </p:childTnLst>
                          </p:cTn>
                        </p:par>
                      </p:childTnLst>
                    </p:cTn>
                  </p:par>
                  <p:par>
                    <p:cTn id="763" fill="hold">
                      <p:stCondLst>
                        <p:cond delay="indefinite"/>
                      </p:stCondLst>
                      <p:childTnLst>
                        <p:par>
                          <p:cTn id="764" fill="hold">
                            <p:stCondLst>
                              <p:cond delay="0"/>
                            </p:stCondLst>
                            <p:childTnLst>
                              <p:par>
                                <p:cTn id="765" presetID="1" presetClass="exit" presetSubtype="0" fill="hold" grpId="1" nodeType="clickEffect">
                                  <p:stCondLst>
                                    <p:cond delay="0"/>
                                  </p:stCondLst>
                                  <p:childTnLst>
                                    <p:set>
                                      <p:cBhvr>
                                        <p:cTn id="766" dur="1" fill="hold">
                                          <p:stCondLst>
                                            <p:cond delay="0"/>
                                          </p:stCondLst>
                                        </p:cTn>
                                        <p:tgtEl>
                                          <p:spTgt spid="154"/>
                                        </p:tgtEl>
                                        <p:attrNameLst>
                                          <p:attrName>style.visibility</p:attrName>
                                        </p:attrNameLst>
                                      </p:cBhvr>
                                      <p:to>
                                        <p:strVal val="hidden"/>
                                      </p:to>
                                    </p:set>
                                  </p:childTnLst>
                                </p:cTn>
                              </p:par>
                              <p:par>
                                <p:cTn id="767" presetID="1" presetClass="entr" presetSubtype="0" fill="hold" grpId="0" nodeType="withEffect">
                                  <p:stCondLst>
                                    <p:cond delay="0"/>
                                  </p:stCondLst>
                                  <p:childTnLst>
                                    <p:set>
                                      <p:cBhvr>
                                        <p:cTn id="768" dur="1" fill="hold">
                                          <p:stCondLst>
                                            <p:cond delay="0"/>
                                          </p:stCondLst>
                                        </p:cTn>
                                        <p:tgtEl>
                                          <p:spTgt spid="170"/>
                                        </p:tgtEl>
                                        <p:attrNameLst>
                                          <p:attrName>style.visibility</p:attrName>
                                        </p:attrNameLst>
                                      </p:cBhvr>
                                      <p:to>
                                        <p:strVal val="visible"/>
                                      </p:to>
                                    </p:set>
                                  </p:childTnLst>
                                </p:cTn>
                              </p:par>
                            </p:childTnLst>
                          </p:cTn>
                        </p:par>
                      </p:childTnLst>
                    </p:cTn>
                  </p:par>
                  <p:par>
                    <p:cTn id="769" fill="hold">
                      <p:stCondLst>
                        <p:cond delay="indefinite"/>
                      </p:stCondLst>
                      <p:childTnLst>
                        <p:par>
                          <p:cTn id="770" fill="hold">
                            <p:stCondLst>
                              <p:cond delay="0"/>
                            </p:stCondLst>
                            <p:childTnLst>
                              <p:par>
                                <p:cTn id="771" presetID="1" presetClass="exit" presetSubtype="0" fill="hold" grpId="1" nodeType="clickEffect">
                                  <p:stCondLst>
                                    <p:cond delay="0"/>
                                  </p:stCondLst>
                                  <p:childTnLst>
                                    <p:set>
                                      <p:cBhvr>
                                        <p:cTn id="772" dur="1" fill="hold">
                                          <p:stCondLst>
                                            <p:cond delay="0"/>
                                          </p:stCondLst>
                                        </p:cTn>
                                        <p:tgtEl>
                                          <p:spTgt spid="170"/>
                                        </p:tgtEl>
                                        <p:attrNameLst>
                                          <p:attrName>style.visibility</p:attrName>
                                        </p:attrNameLst>
                                      </p:cBhvr>
                                      <p:to>
                                        <p:strVal val="hidden"/>
                                      </p:to>
                                    </p:set>
                                  </p:childTnLst>
                                </p:cTn>
                              </p:par>
                              <p:par>
                                <p:cTn id="773" presetID="1" presetClass="entr" presetSubtype="0" fill="hold" grpId="0" nodeType="withEffect">
                                  <p:stCondLst>
                                    <p:cond delay="0"/>
                                  </p:stCondLst>
                                  <p:childTnLst>
                                    <p:set>
                                      <p:cBhvr>
                                        <p:cTn id="774" dur="1" fill="hold">
                                          <p:stCondLst>
                                            <p:cond delay="0"/>
                                          </p:stCondLst>
                                        </p:cTn>
                                        <p:tgtEl>
                                          <p:spTgt spid="171"/>
                                        </p:tgtEl>
                                        <p:attrNameLst>
                                          <p:attrName>style.visibility</p:attrName>
                                        </p:attrNameLst>
                                      </p:cBhvr>
                                      <p:to>
                                        <p:strVal val="visible"/>
                                      </p:to>
                                    </p:set>
                                  </p:childTnLst>
                                </p:cTn>
                              </p:par>
                            </p:childTnLst>
                          </p:cTn>
                        </p:par>
                      </p:childTnLst>
                    </p:cTn>
                  </p:par>
                  <p:par>
                    <p:cTn id="775" fill="hold">
                      <p:stCondLst>
                        <p:cond delay="indefinite"/>
                      </p:stCondLst>
                      <p:childTnLst>
                        <p:par>
                          <p:cTn id="776" fill="hold">
                            <p:stCondLst>
                              <p:cond delay="0"/>
                            </p:stCondLst>
                            <p:childTnLst>
                              <p:par>
                                <p:cTn id="777" presetID="1" presetClass="exit" presetSubtype="0" fill="hold" grpId="1" nodeType="clickEffect">
                                  <p:stCondLst>
                                    <p:cond delay="0"/>
                                  </p:stCondLst>
                                  <p:childTnLst>
                                    <p:set>
                                      <p:cBhvr>
                                        <p:cTn id="778" dur="1" fill="hold">
                                          <p:stCondLst>
                                            <p:cond delay="0"/>
                                          </p:stCondLst>
                                        </p:cTn>
                                        <p:tgtEl>
                                          <p:spTgt spid="171"/>
                                        </p:tgtEl>
                                        <p:attrNameLst>
                                          <p:attrName>style.visibility</p:attrName>
                                        </p:attrNameLst>
                                      </p:cBhvr>
                                      <p:to>
                                        <p:strVal val="hidden"/>
                                      </p:to>
                                    </p:set>
                                  </p:childTnLst>
                                </p:cTn>
                              </p:par>
                              <p:par>
                                <p:cTn id="779" presetID="1" presetClass="entr" presetSubtype="0" fill="hold" grpId="0" nodeType="withEffect">
                                  <p:stCondLst>
                                    <p:cond delay="0"/>
                                  </p:stCondLst>
                                  <p:childTnLst>
                                    <p:set>
                                      <p:cBhvr>
                                        <p:cTn id="780" dur="1" fill="hold">
                                          <p:stCondLst>
                                            <p:cond delay="0"/>
                                          </p:stCondLst>
                                        </p:cTn>
                                        <p:tgtEl>
                                          <p:spTgt spid="172"/>
                                        </p:tgtEl>
                                        <p:attrNameLst>
                                          <p:attrName>style.visibility</p:attrName>
                                        </p:attrNameLst>
                                      </p:cBhvr>
                                      <p:to>
                                        <p:strVal val="visible"/>
                                      </p:to>
                                    </p:set>
                                  </p:childTnLst>
                                </p:cTn>
                              </p:par>
                            </p:childTnLst>
                          </p:cTn>
                        </p:par>
                      </p:childTnLst>
                    </p:cTn>
                  </p:par>
                  <p:par>
                    <p:cTn id="781" fill="hold">
                      <p:stCondLst>
                        <p:cond delay="indefinite"/>
                      </p:stCondLst>
                      <p:childTnLst>
                        <p:par>
                          <p:cTn id="782" fill="hold">
                            <p:stCondLst>
                              <p:cond delay="0"/>
                            </p:stCondLst>
                            <p:childTnLst>
                              <p:par>
                                <p:cTn id="783" presetID="1" presetClass="exit" presetSubtype="0" fill="hold" grpId="1" nodeType="clickEffect">
                                  <p:stCondLst>
                                    <p:cond delay="0"/>
                                  </p:stCondLst>
                                  <p:childTnLst>
                                    <p:set>
                                      <p:cBhvr>
                                        <p:cTn id="784" dur="1" fill="hold">
                                          <p:stCondLst>
                                            <p:cond delay="0"/>
                                          </p:stCondLst>
                                        </p:cTn>
                                        <p:tgtEl>
                                          <p:spTgt spid="172"/>
                                        </p:tgtEl>
                                        <p:attrNameLst>
                                          <p:attrName>style.visibility</p:attrName>
                                        </p:attrNameLst>
                                      </p:cBhvr>
                                      <p:to>
                                        <p:strVal val="hidden"/>
                                      </p:to>
                                    </p:set>
                                  </p:childTnLst>
                                </p:cTn>
                              </p:par>
                            </p:childTnLst>
                          </p:cTn>
                        </p:par>
                      </p:childTnLst>
                    </p:cTn>
                  </p:par>
                  <p:par>
                    <p:cTn id="785" fill="hold">
                      <p:stCondLst>
                        <p:cond delay="indefinite"/>
                      </p:stCondLst>
                      <p:childTnLst>
                        <p:par>
                          <p:cTn id="786" fill="hold">
                            <p:stCondLst>
                              <p:cond delay="0"/>
                            </p:stCondLst>
                            <p:childTnLst>
                              <p:par>
                                <p:cTn id="787" presetID="1" presetClass="entr" presetSubtype="0" fill="hold" grpId="0" nodeType="clickEffect">
                                  <p:stCondLst>
                                    <p:cond delay="0"/>
                                  </p:stCondLst>
                                  <p:childTnLst>
                                    <p:set>
                                      <p:cBhvr>
                                        <p:cTn id="788" dur="1" fill="hold">
                                          <p:stCondLst>
                                            <p:cond delay="0"/>
                                          </p:stCondLst>
                                        </p:cTn>
                                        <p:tgtEl>
                                          <p:spTgt spid="173"/>
                                        </p:tgtEl>
                                        <p:attrNameLst>
                                          <p:attrName>style.visibility</p:attrName>
                                        </p:attrNameLst>
                                      </p:cBhvr>
                                      <p:to>
                                        <p:strVal val="visible"/>
                                      </p:to>
                                    </p:set>
                                  </p:childTnLst>
                                </p:cTn>
                              </p:par>
                            </p:childTnLst>
                          </p:cTn>
                        </p:par>
                      </p:childTnLst>
                    </p:cTn>
                  </p:par>
                  <p:par>
                    <p:cTn id="789" fill="hold">
                      <p:stCondLst>
                        <p:cond delay="indefinite"/>
                      </p:stCondLst>
                      <p:childTnLst>
                        <p:par>
                          <p:cTn id="790" fill="hold">
                            <p:stCondLst>
                              <p:cond delay="0"/>
                            </p:stCondLst>
                            <p:childTnLst>
                              <p:par>
                                <p:cTn id="791" presetID="1" presetClass="exit" presetSubtype="0" fill="hold" grpId="1" nodeType="clickEffect">
                                  <p:stCondLst>
                                    <p:cond delay="0"/>
                                  </p:stCondLst>
                                  <p:childTnLst>
                                    <p:set>
                                      <p:cBhvr>
                                        <p:cTn id="79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793" restart="whenNotActive" fill="hold" evtFilter="cancelBubble" nodeType="interactiveSeq">
                <p:stCondLst>
                  <p:cond evt="onClick" delay="0">
                    <p:tgtEl>
                      <p:spTgt spid="69"/>
                    </p:tgtEl>
                  </p:cond>
                </p:stCondLst>
                <p:endSync evt="end" delay="0">
                  <p:rtn val="all"/>
                </p:endSync>
                <p:childTnLst>
                  <p:par>
                    <p:cTn id="794" fill="hold">
                      <p:stCondLst>
                        <p:cond delay="0"/>
                      </p:stCondLst>
                      <p:childTnLst>
                        <p:par>
                          <p:cTn id="795" fill="hold">
                            <p:stCondLst>
                              <p:cond delay="0"/>
                            </p:stCondLst>
                            <p:childTnLst>
                              <p:par>
                                <p:cTn id="796" presetID="10" presetClass="entr" presetSubtype="0" fill="hold" nodeType="clickEffect">
                                  <p:stCondLst>
                                    <p:cond delay="0"/>
                                  </p:stCondLst>
                                  <p:childTnLst>
                                    <p:set>
                                      <p:cBhvr>
                                        <p:cTn id="797" dur="1" fill="hold">
                                          <p:stCondLst>
                                            <p:cond delay="0"/>
                                          </p:stCondLst>
                                        </p:cTn>
                                        <p:tgtEl>
                                          <p:spTgt spid="71"/>
                                        </p:tgtEl>
                                        <p:attrNameLst>
                                          <p:attrName>style.visibility</p:attrName>
                                        </p:attrNameLst>
                                      </p:cBhvr>
                                      <p:to>
                                        <p:strVal val="visible"/>
                                      </p:to>
                                    </p:set>
                                    <p:animEffect transition="in" filter="fade">
                                      <p:cBhvr>
                                        <p:cTn id="798" dur="500"/>
                                        <p:tgtEl>
                                          <p:spTgt spid="71"/>
                                        </p:tgtEl>
                                      </p:cBhvr>
                                    </p:animEffect>
                                  </p:childTnLst>
                                </p:cTn>
                              </p:par>
                            </p:childTnLst>
                          </p:cTn>
                        </p:par>
                      </p:childTnLst>
                    </p:cTn>
                  </p:par>
                </p:childTnLst>
              </p:cTn>
              <p:nextCondLst>
                <p:cond evt="onClick" delay="0">
                  <p:tgtEl>
                    <p:spTgt spid="69"/>
                  </p:tgtEl>
                </p:cond>
              </p:nextCondLst>
            </p:seq>
            <p:seq concurrent="1" nextAc="seek">
              <p:cTn id="799" restart="whenNotActive" fill="hold" evtFilter="cancelBubble" nodeType="interactiveSeq">
                <p:stCondLst>
                  <p:cond evt="onClick" delay="0">
                    <p:tgtEl>
                      <p:spTgt spid="71"/>
                    </p:tgtEl>
                  </p:cond>
                </p:stCondLst>
                <p:endSync evt="end" delay="0">
                  <p:rtn val="all"/>
                </p:endSync>
                <p:childTnLst>
                  <p:par>
                    <p:cTn id="800" fill="hold">
                      <p:stCondLst>
                        <p:cond delay="0"/>
                      </p:stCondLst>
                      <p:childTnLst>
                        <p:par>
                          <p:cTn id="801" fill="hold">
                            <p:stCondLst>
                              <p:cond delay="0"/>
                            </p:stCondLst>
                            <p:childTnLst>
                              <p:par>
                                <p:cTn id="802" presetID="10" presetClass="exit" presetSubtype="0" fill="hold" nodeType="clickEffect">
                                  <p:stCondLst>
                                    <p:cond delay="0"/>
                                  </p:stCondLst>
                                  <p:childTnLst>
                                    <p:animEffect transition="out" filter="fade">
                                      <p:cBhvr>
                                        <p:cTn id="803" dur="500"/>
                                        <p:tgtEl>
                                          <p:spTgt spid="71"/>
                                        </p:tgtEl>
                                      </p:cBhvr>
                                    </p:animEffect>
                                    <p:set>
                                      <p:cBhvr>
                                        <p:cTn id="80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805" restart="whenNotActive" fill="hold" evtFilter="cancelBubble" nodeType="interactiveSeq">
                <p:stCondLst>
                  <p:cond evt="onClick" delay="0">
                    <p:tgtEl>
                      <p:spTgt spid="70"/>
                    </p:tgtEl>
                  </p:cond>
                </p:stCondLst>
                <p:endSync evt="end" delay="0">
                  <p:rtn val="all"/>
                </p:endSync>
                <p:childTnLst>
                  <p:par>
                    <p:cTn id="806" fill="hold">
                      <p:stCondLst>
                        <p:cond delay="0"/>
                      </p:stCondLst>
                      <p:childTnLst>
                        <p:par>
                          <p:cTn id="807" fill="hold">
                            <p:stCondLst>
                              <p:cond delay="0"/>
                            </p:stCondLst>
                            <p:childTnLst>
                              <p:par>
                                <p:cTn id="808" presetID="10" presetClass="entr" presetSubtype="0" fill="hold" nodeType="clickEffect">
                                  <p:stCondLst>
                                    <p:cond delay="0"/>
                                  </p:stCondLst>
                                  <p:childTnLst>
                                    <p:set>
                                      <p:cBhvr>
                                        <p:cTn id="809" dur="1" fill="hold">
                                          <p:stCondLst>
                                            <p:cond delay="0"/>
                                          </p:stCondLst>
                                        </p:cTn>
                                        <p:tgtEl>
                                          <p:spTgt spid="72"/>
                                        </p:tgtEl>
                                        <p:attrNameLst>
                                          <p:attrName>style.visibility</p:attrName>
                                        </p:attrNameLst>
                                      </p:cBhvr>
                                      <p:to>
                                        <p:strVal val="visible"/>
                                      </p:to>
                                    </p:set>
                                    <p:animEffect transition="in" filter="fade">
                                      <p:cBhvr>
                                        <p:cTn id="810" dur="500"/>
                                        <p:tgtEl>
                                          <p:spTgt spid="72"/>
                                        </p:tgtEl>
                                      </p:cBhvr>
                                    </p:animEffect>
                                  </p:childTnLst>
                                </p:cTn>
                              </p:par>
                            </p:childTnLst>
                          </p:cTn>
                        </p:par>
                      </p:childTnLst>
                    </p:cTn>
                  </p:par>
                </p:childTnLst>
              </p:cTn>
              <p:nextCondLst>
                <p:cond evt="onClick" delay="0">
                  <p:tgtEl>
                    <p:spTgt spid="70"/>
                  </p:tgtEl>
                </p:cond>
              </p:nextCondLst>
            </p:seq>
            <p:seq concurrent="1" nextAc="seek">
              <p:cTn id="811" restart="whenNotActive" fill="hold" evtFilter="cancelBubble" nodeType="interactiveSeq">
                <p:stCondLst>
                  <p:cond evt="onClick" delay="0">
                    <p:tgtEl>
                      <p:spTgt spid="72"/>
                    </p:tgtEl>
                  </p:cond>
                </p:stCondLst>
                <p:endSync evt="end" delay="0">
                  <p:rtn val="all"/>
                </p:endSync>
                <p:childTnLst>
                  <p:par>
                    <p:cTn id="812" fill="hold">
                      <p:stCondLst>
                        <p:cond delay="0"/>
                      </p:stCondLst>
                      <p:childTnLst>
                        <p:par>
                          <p:cTn id="813" fill="hold">
                            <p:stCondLst>
                              <p:cond delay="0"/>
                            </p:stCondLst>
                            <p:childTnLst>
                              <p:par>
                                <p:cTn id="814" presetID="10" presetClass="exit" presetSubtype="0" fill="hold" nodeType="clickEffect">
                                  <p:stCondLst>
                                    <p:cond delay="0"/>
                                  </p:stCondLst>
                                  <p:childTnLst>
                                    <p:animEffect transition="out" filter="fade">
                                      <p:cBhvr>
                                        <p:cTn id="815" dur="500"/>
                                        <p:tgtEl>
                                          <p:spTgt spid="72"/>
                                        </p:tgtEl>
                                      </p:cBhvr>
                                    </p:animEffect>
                                    <p:set>
                                      <p:cBhvr>
                                        <p:cTn id="81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558" y="1246910"/>
            <a:ext cx="3262746" cy="2493818"/>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84127" y="4842168"/>
            <a:ext cx="4599709"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49" name="شكل حر: شكل 48">
            <a:extLst>
              <a:ext uri="{FF2B5EF4-FFF2-40B4-BE49-F238E27FC236}">
                <a16:creationId xmlns:a16="http://schemas.microsoft.com/office/drawing/2014/main" id="{EA57B9AD-FAF1-420F-BEB6-02E6F62BE85E}"/>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0" name="شكل حر: شكل 49">
            <a:extLst>
              <a:ext uri="{FF2B5EF4-FFF2-40B4-BE49-F238E27FC236}">
                <a16:creationId xmlns:a16="http://schemas.microsoft.com/office/drawing/2014/main" id="{3D125A18-0B8B-40B4-8983-E68AC9FCA55F}"/>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كَتَبَ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1" name="شكل حر: شكل 50">
            <a:extLst>
              <a:ext uri="{FF2B5EF4-FFF2-40B4-BE49-F238E27FC236}">
                <a16:creationId xmlns:a16="http://schemas.microsoft.com/office/drawing/2014/main" id="{A34BBC5D-31DB-4385-939F-4D47754066C0}"/>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2" name="شكل حر: شكل 51">
            <a:extLst>
              <a:ext uri="{FF2B5EF4-FFF2-40B4-BE49-F238E27FC236}">
                <a16:creationId xmlns:a16="http://schemas.microsoft.com/office/drawing/2014/main" id="{C3921E47-6671-46A8-BFB8-33DE343F6DBA}"/>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نَصَحَ</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3" name="شكل حر: شكل 52">
            <a:extLst>
              <a:ext uri="{FF2B5EF4-FFF2-40B4-BE49-F238E27FC236}">
                <a16:creationId xmlns:a16="http://schemas.microsoft.com/office/drawing/2014/main" id="{61E53523-EDA4-4DF4-B853-B4C6F311575F}"/>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4" name="شكل حر: شكل 53">
            <a:extLst>
              <a:ext uri="{FF2B5EF4-FFF2-40B4-BE49-F238E27FC236}">
                <a16:creationId xmlns:a16="http://schemas.microsoft.com/office/drawing/2014/main" id="{005A92FD-D532-4976-9D69-9550ECF6925E}"/>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غَفَرَ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5" name="شكل حر: شكل 54">
            <a:extLst>
              <a:ext uri="{FF2B5EF4-FFF2-40B4-BE49-F238E27FC236}">
                <a16:creationId xmlns:a16="http://schemas.microsoft.com/office/drawing/2014/main" id="{C905001C-9058-4EE8-AE81-568FD542AA12}"/>
              </a:ext>
            </a:extLst>
          </p:cNvPr>
          <p:cNvSpPr/>
          <p:nvPr/>
        </p:nvSpPr>
        <p:spPr>
          <a:xfrm>
            <a:off x="-3809207" y="9526"/>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كَسَبَ</a:t>
            </a:r>
            <a:endParaRPr lang="en-US"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6" name="شكل حر: شكل 55">
            <a:extLst>
              <a:ext uri="{FF2B5EF4-FFF2-40B4-BE49-F238E27FC236}">
                <a16:creationId xmlns:a16="http://schemas.microsoft.com/office/drawing/2014/main" id="{1201613E-8255-4C35-BA9B-783A788A3CD4}"/>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مَكَثَ</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7" name="شكل حر: شكل 56">
            <a:extLst>
              <a:ext uri="{FF2B5EF4-FFF2-40B4-BE49-F238E27FC236}">
                <a16:creationId xmlns:a16="http://schemas.microsoft.com/office/drawing/2014/main" id="{C1D09A82-FDC0-49FC-881B-F0F7140DACE1}"/>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نَظَرَ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8" name="شكل حر: شكل 57">
            <a:extLst>
              <a:ext uri="{FF2B5EF4-FFF2-40B4-BE49-F238E27FC236}">
                <a16:creationId xmlns:a16="http://schemas.microsoft.com/office/drawing/2014/main" id="{87840734-85FF-4FFD-AF1A-F682CB90C466}"/>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نَطَحَ</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9" name="شكل حر: شكل 58">
            <a:extLst>
              <a:ext uri="{FF2B5EF4-FFF2-40B4-BE49-F238E27FC236}">
                <a16:creationId xmlns:a16="http://schemas.microsoft.com/office/drawing/2014/main" id="{015D800A-0FC4-454D-816C-76CE1E71F34C}"/>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فَتَقَ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0" name="شكل حر: شكل 59">
            <a:extLst>
              <a:ext uri="{FF2B5EF4-FFF2-40B4-BE49-F238E27FC236}">
                <a16:creationId xmlns:a16="http://schemas.microsoft.com/office/drawing/2014/main" id="{4FAD5E18-6053-4E69-8133-E331307F9518}"/>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فَسَقَ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1" name="شكل حر: شكل 60">
            <a:extLst>
              <a:ext uri="{FF2B5EF4-FFF2-40B4-BE49-F238E27FC236}">
                <a16:creationId xmlns:a16="http://schemas.microsoft.com/office/drawing/2014/main" id="{12C8D80A-DB42-4031-BB6E-ED90028E0FF5}"/>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عَبَدَ</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2" name="شكل حر: شكل 61">
            <a:extLst>
              <a:ext uri="{FF2B5EF4-FFF2-40B4-BE49-F238E27FC236}">
                <a16:creationId xmlns:a16="http://schemas.microsoft.com/office/drawing/2014/main" id="{B2EAAE3D-7BA2-4ADA-9383-DEC008505A6D}"/>
              </a:ext>
            </a:extLst>
          </p:cNvPr>
          <p:cNvSpPr/>
          <p:nvPr/>
        </p:nvSpPr>
        <p:spPr>
          <a:xfrm>
            <a:off x="-3809207" y="756842"/>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3" name="شكل حر: شكل 62">
            <a:extLst>
              <a:ext uri="{FF2B5EF4-FFF2-40B4-BE49-F238E27FC236}">
                <a16:creationId xmlns:a16="http://schemas.microsoft.com/office/drawing/2014/main" id="{D7A5B749-6980-47CC-871A-1C9C8FECD8CF}"/>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يَبَسَ</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4" name="شكل حر: شكل 63">
            <a:extLst>
              <a:ext uri="{FF2B5EF4-FFF2-40B4-BE49-F238E27FC236}">
                <a16:creationId xmlns:a16="http://schemas.microsoft.com/office/drawing/2014/main" id="{AF5A1154-16B1-409E-912A-0855990F4DA9}"/>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5" name="شكل حر: شكل 64">
            <a:extLst>
              <a:ext uri="{FF2B5EF4-FFF2-40B4-BE49-F238E27FC236}">
                <a16:creationId xmlns:a16="http://schemas.microsoft.com/office/drawing/2014/main" id="{F97B2685-788F-4C71-8AC9-E0C1418ECDED}"/>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نَفَخَ</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6" name="شكل حر: شكل 65">
            <a:extLst>
              <a:ext uri="{FF2B5EF4-FFF2-40B4-BE49-F238E27FC236}">
                <a16:creationId xmlns:a16="http://schemas.microsoft.com/office/drawing/2014/main" id="{5F0C5D1B-3C5C-46F0-BFE5-DF53F6B5397B}"/>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بَطَنَ</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7" name="شكل حر: شكل 66">
            <a:extLst>
              <a:ext uri="{FF2B5EF4-FFF2-40B4-BE49-F238E27FC236}">
                <a16:creationId xmlns:a16="http://schemas.microsoft.com/office/drawing/2014/main" id="{497600A9-29FF-44CB-8225-57A57B957650}"/>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حَصَدَ</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8" name="شكل حر: شكل 67">
            <a:extLst>
              <a:ext uri="{FF2B5EF4-FFF2-40B4-BE49-F238E27FC236}">
                <a16:creationId xmlns:a16="http://schemas.microsoft.com/office/drawing/2014/main" id="{1FF047C7-2327-4732-810D-B2F768C1AEAC}"/>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بَعَثَ</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4" name="شكل حر: شكل 73">
            <a:extLst>
              <a:ext uri="{FF2B5EF4-FFF2-40B4-BE49-F238E27FC236}">
                <a16:creationId xmlns:a16="http://schemas.microsoft.com/office/drawing/2014/main" id="{5B79CBDE-9AF5-4CB7-9A7D-1FE03BEF07BE}"/>
              </a:ext>
            </a:extLst>
          </p:cNvPr>
          <p:cNvSpPr/>
          <p:nvPr/>
        </p:nvSpPr>
        <p:spPr>
          <a:xfrm>
            <a:off x="-3809207" y="1504157"/>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سَكَنَ</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5" name="شكل حر: شكل 74">
            <a:extLst>
              <a:ext uri="{FF2B5EF4-FFF2-40B4-BE49-F238E27FC236}">
                <a16:creationId xmlns:a16="http://schemas.microsoft.com/office/drawing/2014/main" id="{0F6F995E-9721-4590-9B37-9D3FC5D1B5C8}"/>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6" name="شكل حر: شكل 75">
            <a:extLst>
              <a:ext uri="{FF2B5EF4-FFF2-40B4-BE49-F238E27FC236}">
                <a16:creationId xmlns:a16="http://schemas.microsoft.com/office/drawing/2014/main" id="{144DB523-93B3-4D9B-9B69-36B5A1F9E80C}"/>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طَحَنَ</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7" name="شكل حر: شكل 76">
            <a:extLst>
              <a:ext uri="{FF2B5EF4-FFF2-40B4-BE49-F238E27FC236}">
                <a16:creationId xmlns:a16="http://schemas.microsoft.com/office/drawing/2014/main" id="{E33693B9-0531-44DC-9C80-3E5E3B801C4F}"/>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نَهَشَ</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8" name="شكل حر: شكل 77">
            <a:extLst>
              <a:ext uri="{FF2B5EF4-FFF2-40B4-BE49-F238E27FC236}">
                <a16:creationId xmlns:a16="http://schemas.microsoft.com/office/drawing/2014/main" id="{1AB2BC30-45F1-449E-9249-B55D00C7F78C}"/>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حَبَسَ</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9" name="شكل حر: شكل 78">
            <a:extLst>
              <a:ext uri="{FF2B5EF4-FFF2-40B4-BE49-F238E27FC236}">
                <a16:creationId xmlns:a16="http://schemas.microsoft.com/office/drawing/2014/main" id="{8D726169-2B86-4434-9A20-8C7D5578E583}"/>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خَسَفَ</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0" name="شكل حر: شكل 79">
            <a:extLst>
              <a:ext uri="{FF2B5EF4-FFF2-40B4-BE49-F238E27FC236}">
                <a16:creationId xmlns:a16="http://schemas.microsoft.com/office/drawing/2014/main" id="{7447A883-6B08-43D6-9E98-D14353A654E2}"/>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1" name="شكل حر: شكل 80">
            <a:extLst>
              <a:ext uri="{FF2B5EF4-FFF2-40B4-BE49-F238E27FC236}">
                <a16:creationId xmlns:a16="http://schemas.microsoft.com/office/drawing/2014/main" id="{443B893B-31B4-4FA8-B896-0300C0B8D09F}"/>
              </a:ext>
            </a:extLst>
          </p:cNvPr>
          <p:cNvSpPr/>
          <p:nvPr/>
        </p:nvSpPr>
        <p:spPr>
          <a:xfrm>
            <a:off x="-3809207" y="2251473"/>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خَلَطَ</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2" name="شكل حر: شكل 81">
            <a:extLst>
              <a:ext uri="{FF2B5EF4-FFF2-40B4-BE49-F238E27FC236}">
                <a16:creationId xmlns:a16="http://schemas.microsoft.com/office/drawing/2014/main" id="{343BC4E2-D5E0-41E1-A5D2-5271FE2C3126}"/>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3" name="شكل حر: شكل 82">
            <a:extLst>
              <a:ext uri="{FF2B5EF4-FFF2-40B4-BE49-F238E27FC236}">
                <a16:creationId xmlns:a16="http://schemas.microsoft.com/office/drawing/2014/main" id="{56019B61-0745-46F5-9472-F7D101B95BA2}"/>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بَسَطَ</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4" name="شكل حر: شكل 83">
            <a:extLst>
              <a:ext uri="{FF2B5EF4-FFF2-40B4-BE49-F238E27FC236}">
                <a16:creationId xmlns:a16="http://schemas.microsoft.com/office/drawing/2014/main" id="{9CF5D979-E9B4-4977-879C-234CCC168C2C}"/>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فَعَلَ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5" name="شكل حر: شكل 84">
            <a:extLst>
              <a:ext uri="{FF2B5EF4-FFF2-40B4-BE49-F238E27FC236}">
                <a16:creationId xmlns:a16="http://schemas.microsoft.com/office/drawing/2014/main" id="{2239F766-1E88-4A82-BE5F-47FD76CEA6BA}"/>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بَلَغَ</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6" name="شكل حر: شكل 85">
            <a:extLst>
              <a:ext uri="{FF2B5EF4-FFF2-40B4-BE49-F238E27FC236}">
                <a16:creationId xmlns:a16="http://schemas.microsoft.com/office/drawing/2014/main" id="{96F5CFEB-9D63-4953-A854-E7625AC86D41}"/>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7" name="شكل حر: شكل 86">
            <a:extLst>
              <a:ext uri="{FF2B5EF4-FFF2-40B4-BE49-F238E27FC236}">
                <a16:creationId xmlns:a16="http://schemas.microsoft.com/office/drawing/2014/main" id="{DD2E9EAE-CFE8-48B1-AB7D-69065C235D9D}"/>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جَلَسَ</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8" name="شكل حر: شكل 87">
            <a:extLst>
              <a:ext uri="{FF2B5EF4-FFF2-40B4-BE49-F238E27FC236}">
                <a16:creationId xmlns:a16="http://schemas.microsoft.com/office/drawing/2014/main" id="{B04061F6-772C-439D-8444-6F7733D67394}"/>
              </a:ext>
            </a:extLst>
          </p:cNvPr>
          <p:cNvSpPr/>
          <p:nvPr/>
        </p:nvSpPr>
        <p:spPr>
          <a:xfrm>
            <a:off x="-3809207" y="299878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حَضَرَ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89" name="شكل حر: شكل 88">
            <a:extLst>
              <a:ext uri="{FF2B5EF4-FFF2-40B4-BE49-F238E27FC236}">
                <a16:creationId xmlns:a16="http://schemas.microsoft.com/office/drawing/2014/main" id="{03AFEBCF-C4BA-468D-BB8A-784C4DBB0FB2}"/>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جَمَعَ</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0" name="شكل حر: شكل 89">
            <a:extLst>
              <a:ext uri="{FF2B5EF4-FFF2-40B4-BE49-F238E27FC236}">
                <a16:creationId xmlns:a16="http://schemas.microsoft.com/office/drawing/2014/main" id="{EDCA2976-4992-47DC-AD4F-EF7260A98493}"/>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1" name="شكل حر: شكل 90">
            <a:extLst>
              <a:ext uri="{FF2B5EF4-FFF2-40B4-BE49-F238E27FC236}">
                <a16:creationId xmlns:a16="http://schemas.microsoft.com/office/drawing/2014/main" id="{8189CAC5-64F5-4983-B287-7A17D3F52EB6}"/>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حَلَقَ</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2" name="شكل حر: شكل 91">
            <a:extLst>
              <a:ext uri="{FF2B5EF4-FFF2-40B4-BE49-F238E27FC236}">
                <a16:creationId xmlns:a16="http://schemas.microsoft.com/office/drawing/2014/main" id="{483066D4-E4C8-463D-A8BD-1BC6ECDC9A27}"/>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جَهَرَ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3" name="شكل حر: شكل 92">
            <a:extLst>
              <a:ext uri="{FF2B5EF4-FFF2-40B4-BE49-F238E27FC236}">
                <a16:creationId xmlns:a16="http://schemas.microsoft.com/office/drawing/2014/main" id="{7666B711-2D44-4D33-B861-153C63CE396C}"/>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حَكَمَ</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4" name="شكل حر: شكل 93">
            <a:extLst>
              <a:ext uri="{FF2B5EF4-FFF2-40B4-BE49-F238E27FC236}">
                <a16:creationId xmlns:a16="http://schemas.microsoft.com/office/drawing/2014/main" id="{D5A6960F-9ECC-447E-A8AF-BB4E26638D7F}"/>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بَتَرَ</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5" name="شكل حر: شكل 94">
            <a:extLst>
              <a:ext uri="{FF2B5EF4-FFF2-40B4-BE49-F238E27FC236}">
                <a16:creationId xmlns:a16="http://schemas.microsoft.com/office/drawing/2014/main" id="{2FA1F8B7-EF9A-4162-B3D7-C27CFD38DEB5}"/>
              </a:ext>
            </a:extLst>
          </p:cNvPr>
          <p:cNvSpPr/>
          <p:nvPr/>
        </p:nvSpPr>
        <p:spPr>
          <a:xfrm>
            <a:off x="-3809207" y="374610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جَنَحَ</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6" name="شكل حر: شكل 95">
            <a:extLst>
              <a:ext uri="{FF2B5EF4-FFF2-40B4-BE49-F238E27FC236}">
                <a16:creationId xmlns:a16="http://schemas.microsoft.com/office/drawing/2014/main" id="{FC90FE4F-A226-4287-88FB-45DA7725290D}"/>
              </a:ext>
            </a:extLst>
          </p:cNvPr>
          <p:cNvSpPr/>
          <p:nvPr/>
        </p:nvSpPr>
        <p:spPr>
          <a:xfrm>
            <a:off x="-3809207" y="4493420"/>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حَمَلَ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7" name="شكل حر: شكل 96">
            <a:extLst>
              <a:ext uri="{FF2B5EF4-FFF2-40B4-BE49-F238E27FC236}">
                <a16:creationId xmlns:a16="http://schemas.microsoft.com/office/drawing/2014/main" id="{E08D9D90-33E1-4233-B153-3EDABCF9E8A0}"/>
              </a:ext>
            </a:extLst>
          </p:cNvPr>
          <p:cNvSpPr/>
          <p:nvPr/>
        </p:nvSpPr>
        <p:spPr>
          <a:xfrm>
            <a:off x="-3809207" y="4493420"/>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8" name="شكل حر: شكل 97">
            <a:extLst>
              <a:ext uri="{FF2B5EF4-FFF2-40B4-BE49-F238E27FC236}">
                <a16:creationId xmlns:a16="http://schemas.microsoft.com/office/drawing/2014/main" id="{BC0C3815-4212-43C5-8406-A03DA7ABAB6C}"/>
              </a:ext>
            </a:extLst>
          </p:cNvPr>
          <p:cNvSpPr/>
          <p:nvPr/>
        </p:nvSpPr>
        <p:spPr>
          <a:xfrm>
            <a:off x="-3809207" y="4493420"/>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سَحَلَ</a:t>
            </a:r>
            <a:endParaRPr lang="en-US" sz="11500" b="1" kern="1200" spc="20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99" name="شكل حر: شكل 98">
            <a:extLst>
              <a:ext uri="{FF2B5EF4-FFF2-40B4-BE49-F238E27FC236}">
                <a16:creationId xmlns:a16="http://schemas.microsoft.com/office/drawing/2014/main" id="{0C3FB583-EC70-468B-8816-ABF29480BD00}"/>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0" name="شكل حر: شكل 99">
            <a:extLst>
              <a:ext uri="{FF2B5EF4-FFF2-40B4-BE49-F238E27FC236}">
                <a16:creationId xmlns:a16="http://schemas.microsoft.com/office/drawing/2014/main" id="{9D8800FF-92BA-4B26-A552-3E36F47A2486}"/>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كَتَبَ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1" name="شكل حر: شكل 100">
            <a:extLst>
              <a:ext uri="{FF2B5EF4-FFF2-40B4-BE49-F238E27FC236}">
                <a16:creationId xmlns:a16="http://schemas.microsoft.com/office/drawing/2014/main" id="{DB4066B4-7664-41A3-8F83-53E305DE5AE9}"/>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2" name="شكل حر: شكل 101">
            <a:extLst>
              <a:ext uri="{FF2B5EF4-FFF2-40B4-BE49-F238E27FC236}">
                <a16:creationId xmlns:a16="http://schemas.microsoft.com/office/drawing/2014/main" id="{3A219034-42EA-47CF-AE50-02D60A7B60E4}"/>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نَصَحَ</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3" name="شكل حر: شكل 102">
            <a:extLst>
              <a:ext uri="{FF2B5EF4-FFF2-40B4-BE49-F238E27FC236}">
                <a16:creationId xmlns:a16="http://schemas.microsoft.com/office/drawing/2014/main" id="{597E8213-AF8E-4390-AD98-29F10DD6BE80}"/>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4" name="شكل حر: شكل 103">
            <a:extLst>
              <a:ext uri="{FF2B5EF4-FFF2-40B4-BE49-F238E27FC236}">
                <a16:creationId xmlns:a16="http://schemas.microsoft.com/office/drawing/2014/main" id="{30004FC8-AA99-458E-960D-4C0315338EAD}"/>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غَفَرَ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5" name="شكل حر: شكل 104">
            <a:extLst>
              <a:ext uri="{FF2B5EF4-FFF2-40B4-BE49-F238E27FC236}">
                <a16:creationId xmlns:a16="http://schemas.microsoft.com/office/drawing/2014/main" id="{0215E989-9E42-4449-A74C-6FEFF47A2A35}"/>
              </a:ext>
            </a:extLst>
          </p:cNvPr>
          <p:cNvSpPr/>
          <p:nvPr/>
        </p:nvSpPr>
        <p:spPr>
          <a:xfrm flipH="1">
            <a:off x="12444026" y="952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كَسَبَ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6" name="شكل حر: شكل 105">
            <a:extLst>
              <a:ext uri="{FF2B5EF4-FFF2-40B4-BE49-F238E27FC236}">
                <a16:creationId xmlns:a16="http://schemas.microsoft.com/office/drawing/2014/main" id="{AE6FF36F-1AFF-4E6A-BC28-58E3407F1952}"/>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مَكَثَ</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7" name="شكل حر: شكل 106">
            <a:extLst>
              <a:ext uri="{FF2B5EF4-FFF2-40B4-BE49-F238E27FC236}">
                <a16:creationId xmlns:a16="http://schemas.microsoft.com/office/drawing/2014/main" id="{FA75311B-032E-4DF6-8AF2-BA2ECCA8AEB6}"/>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نَظَرَ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8" name="شكل حر: شكل 107">
            <a:extLst>
              <a:ext uri="{FF2B5EF4-FFF2-40B4-BE49-F238E27FC236}">
                <a16:creationId xmlns:a16="http://schemas.microsoft.com/office/drawing/2014/main" id="{D4B65D8A-3868-4A73-95B3-EBD913F69EAB}"/>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نَطَحَ</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09" name="شكل حر: شكل 108">
            <a:extLst>
              <a:ext uri="{FF2B5EF4-FFF2-40B4-BE49-F238E27FC236}">
                <a16:creationId xmlns:a16="http://schemas.microsoft.com/office/drawing/2014/main" id="{C7643DCD-8725-4CD3-AE72-5A204F7F4E0A}"/>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فَتَقَ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0" name="شكل حر: شكل 109">
            <a:extLst>
              <a:ext uri="{FF2B5EF4-FFF2-40B4-BE49-F238E27FC236}">
                <a16:creationId xmlns:a16="http://schemas.microsoft.com/office/drawing/2014/main" id="{08D3B553-C411-4A65-B45D-EAF67449B49D}"/>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فَسَقَ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1" name="شكل حر: شكل 110">
            <a:extLst>
              <a:ext uri="{FF2B5EF4-FFF2-40B4-BE49-F238E27FC236}">
                <a16:creationId xmlns:a16="http://schemas.microsoft.com/office/drawing/2014/main" id="{EB1E0D05-6437-4465-A668-39DBF7252FF4}"/>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عَبَدَ</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2" name="شكل حر: شكل 111">
            <a:extLst>
              <a:ext uri="{FF2B5EF4-FFF2-40B4-BE49-F238E27FC236}">
                <a16:creationId xmlns:a16="http://schemas.microsoft.com/office/drawing/2014/main" id="{E34418E8-8E7F-48E2-8387-8A8A71AABED2}"/>
              </a:ext>
            </a:extLst>
          </p:cNvPr>
          <p:cNvSpPr/>
          <p:nvPr/>
        </p:nvSpPr>
        <p:spPr>
          <a:xfrm flipH="1">
            <a:off x="12444026" y="756842"/>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3" name="شكل حر: شكل 112">
            <a:extLst>
              <a:ext uri="{FF2B5EF4-FFF2-40B4-BE49-F238E27FC236}">
                <a16:creationId xmlns:a16="http://schemas.microsoft.com/office/drawing/2014/main" id="{646C22F0-7124-428B-986C-1E9F0D22B8E7}"/>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يَبَسَ</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4" name="شكل حر: شكل 113">
            <a:extLst>
              <a:ext uri="{FF2B5EF4-FFF2-40B4-BE49-F238E27FC236}">
                <a16:creationId xmlns:a16="http://schemas.microsoft.com/office/drawing/2014/main" id="{807D7FF9-F4B5-4DD8-9938-5E92A023E8B7}"/>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5" name="شكل حر: شكل 114">
            <a:extLst>
              <a:ext uri="{FF2B5EF4-FFF2-40B4-BE49-F238E27FC236}">
                <a16:creationId xmlns:a16="http://schemas.microsoft.com/office/drawing/2014/main" id="{95ED5965-EC8A-4645-9292-5D67DB0DF943}"/>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نَفَخَ</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6" name="شكل حر: شكل 115">
            <a:extLst>
              <a:ext uri="{FF2B5EF4-FFF2-40B4-BE49-F238E27FC236}">
                <a16:creationId xmlns:a16="http://schemas.microsoft.com/office/drawing/2014/main" id="{7FA19AB0-80AE-4218-9304-E9552AF03989}"/>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بَطَنَ</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7" name="شكل حر: شكل 116">
            <a:extLst>
              <a:ext uri="{FF2B5EF4-FFF2-40B4-BE49-F238E27FC236}">
                <a16:creationId xmlns:a16="http://schemas.microsoft.com/office/drawing/2014/main" id="{A6AED660-9651-4E86-A59B-721DABD74AE3}"/>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حَصَدَ</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8" name="شكل حر: شكل 117">
            <a:extLst>
              <a:ext uri="{FF2B5EF4-FFF2-40B4-BE49-F238E27FC236}">
                <a16:creationId xmlns:a16="http://schemas.microsoft.com/office/drawing/2014/main" id="{F7106F43-5D2F-43A9-8147-D8A3C39D23BA}"/>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بَعَثَ</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19" name="شكل حر: شكل 118">
            <a:extLst>
              <a:ext uri="{FF2B5EF4-FFF2-40B4-BE49-F238E27FC236}">
                <a16:creationId xmlns:a16="http://schemas.microsoft.com/office/drawing/2014/main" id="{ABC800EB-B879-4E77-8E94-A65B500980B3}"/>
              </a:ext>
            </a:extLst>
          </p:cNvPr>
          <p:cNvSpPr/>
          <p:nvPr/>
        </p:nvSpPr>
        <p:spPr>
          <a:xfrm flipH="1">
            <a:off x="12444026" y="1504157"/>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سَكَنَ</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0" name="شكل حر: شكل 119">
            <a:extLst>
              <a:ext uri="{FF2B5EF4-FFF2-40B4-BE49-F238E27FC236}">
                <a16:creationId xmlns:a16="http://schemas.microsoft.com/office/drawing/2014/main" id="{48F25E43-3E31-43F0-8669-72F409A66851}"/>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نَفَرَ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1" name="شكل حر: شكل 120">
            <a:extLst>
              <a:ext uri="{FF2B5EF4-FFF2-40B4-BE49-F238E27FC236}">
                <a16:creationId xmlns:a16="http://schemas.microsoft.com/office/drawing/2014/main" id="{9529FF28-9EAB-4FDB-82A5-922650CED1D0}"/>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طَحَنَ</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2" name="شكل حر: شكل 121">
            <a:extLst>
              <a:ext uri="{FF2B5EF4-FFF2-40B4-BE49-F238E27FC236}">
                <a16:creationId xmlns:a16="http://schemas.microsoft.com/office/drawing/2014/main" id="{F85806E5-3784-4529-9B68-E6419DE4465D}"/>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نَهَشَ</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3" name="شكل حر: شكل 122">
            <a:extLst>
              <a:ext uri="{FF2B5EF4-FFF2-40B4-BE49-F238E27FC236}">
                <a16:creationId xmlns:a16="http://schemas.microsoft.com/office/drawing/2014/main" id="{2297A5C3-8686-44D9-B3C4-F5088F6C35E9}"/>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حَبَسَ</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4" name="شكل حر: شكل 123">
            <a:extLst>
              <a:ext uri="{FF2B5EF4-FFF2-40B4-BE49-F238E27FC236}">
                <a16:creationId xmlns:a16="http://schemas.microsoft.com/office/drawing/2014/main" id="{B134EBA6-D9EF-44B6-AFF6-E709D8A8741D}"/>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خَسَفَ</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5" name="شكل حر: شكل 124">
            <a:extLst>
              <a:ext uri="{FF2B5EF4-FFF2-40B4-BE49-F238E27FC236}">
                <a16:creationId xmlns:a16="http://schemas.microsoft.com/office/drawing/2014/main" id="{E7047994-8C74-4674-84C3-7D2281CE7A14}"/>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6" name="شكل حر: شكل 125">
            <a:extLst>
              <a:ext uri="{FF2B5EF4-FFF2-40B4-BE49-F238E27FC236}">
                <a16:creationId xmlns:a16="http://schemas.microsoft.com/office/drawing/2014/main" id="{D1AD75B3-DAE7-4BCE-AD0B-E34D8A8B155C}"/>
              </a:ext>
            </a:extLst>
          </p:cNvPr>
          <p:cNvSpPr/>
          <p:nvPr/>
        </p:nvSpPr>
        <p:spPr>
          <a:xfrm flipH="1">
            <a:off x="12444026" y="2251473"/>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خَلَطَ</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7" name="شكل حر: شكل 126">
            <a:extLst>
              <a:ext uri="{FF2B5EF4-FFF2-40B4-BE49-F238E27FC236}">
                <a16:creationId xmlns:a16="http://schemas.microsoft.com/office/drawing/2014/main" id="{3EFFF12B-B1FB-4B54-8241-0B16C7E3D7F3}"/>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8" name="شكل حر: شكل 127">
            <a:extLst>
              <a:ext uri="{FF2B5EF4-FFF2-40B4-BE49-F238E27FC236}">
                <a16:creationId xmlns:a16="http://schemas.microsoft.com/office/drawing/2014/main" id="{246D8EF4-CA5B-4A50-BCB0-3C43F9194AA0}"/>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بَسَطَ</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29" name="شكل حر: شكل 128">
            <a:extLst>
              <a:ext uri="{FF2B5EF4-FFF2-40B4-BE49-F238E27FC236}">
                <a16:creationId xmlns:a16="http://schemas.microsoft.com/office/drawing/2014/main" id="{9B22B0FE-2F67-43DC-B4D0-55AC3FA87509}"/>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فَعَلَ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0" name="شكل حر: شكل 129">
            <a:extLst>
              <a:ext uri="{FF2B5EF4-FFF2-40B4-BE49-F238E27FC236}">
                <a16:creationId xmlns:a16="http://schemas.microsoft.com/office/drawing/2014/main" id="{1DAD80B0-F21B-4B59-BEF1-CCE10FCCAAE4}"/>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بَلَغَ</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1" name="شكل حر: شكل 130">
            <a:extLst>
              <a:ext uri="{FF2B5EF4-FFF2-40B4-BE49-F238E27FC236}">
                <a16:creationId xmlns:a16="http://schemas.microsoft.com/office/drawing/2014/main" id="{CF2AD307-6F16-44D5-8A8C-B572581CD756}"/>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2" name="شكل حر: شكل 131">
            <a:extLst>
              <a:ext uri="{FF2B5EF4-FFF2-40B4-BE49-F238E27FC236}">
                <a16:creationId xmlns:a16="http://schemas.microsoft.com/office/drawing/2014/main" id="{60BF79A0-5FB1-494C-BB0A-A8527AD0E364}"/>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جَلَسَ</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33" name="شكل حر: شكل 132">
            <a:extLst>
              <a:ext uri="{FF2B5EF4-FFF2-40B4-BE49-F238E27FC236}">
                <a16:creationId xmlns:a16="http://schemas.microsoft.com/office/drawing/2014/main" id="{B121A38E-BA05-4BBD-B36C-09C74393EEAB}"/>
              </a:ext>
            </a:extLst>
          </p:cNvPr>
          <p:cNvSpPr/>
          <p:nvPr/>
        </p:nvSpPr>
        <p:spPr>
          <a:xfrm flipH="1">
            <a:off x="12444026" y="299878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حَضَرَ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4" name="شكل حر: شكل 173">
            <a:extLst>
              <a:ext uri="{FF2B5EF4-FFF2-40B4-BE49-F238E27FC236}">
                <a16:creationId xmlns:a16="http://schemas.microsoft.com/office/drawing/2014/main" id="{C80D2C8C-4D63-4647-AD7E-659CDC5B48BC}"/>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جَمَعَ</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5" name="شكل حر: شكل 174">
            <a:extLst>
              <a:ext uri="{FF2B5EF4-FFF2-40B4-BE49-F238E27FC236}">
                <a16:creationId xmlns:a16="http://schemas.microsoft.com/office/drawing/2014/main" id="{54C4A8D3-67FC-48B5-A153-27537ECAAB62}"/>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جَمَلَ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6" name="شكل حر: شكل 175">
            <a:extLst>
              <a:ext uri="{FF2B5EF4-FFF2-40B4-BE49-F238E27FC236}">
                <a16:creationId xmlns:a16="http://schemas.microsoft.com/office/drawing/2014/main" id="{385EA3CC-48DA-48A3-A688-9F98D832CB32}"/>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حَلَقَ</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7" name="شكل حر: شكل 176">
            <a:extLst>
              <a:ext uri="{FF2B5EF4-FFF2-40B4-BE49-F238E27FC236}">
                <a16:creationId xmlns:a16="http://schemas.microsoft.com/office/drawing/2014/main" id="{98235232-6CB3-4EF4-AF75-7F41EC6D3CE4}"/>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جَهَرَ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8" name="شكل حر: شكل 177">
            <a:extLst>
              <a:ext uri="{FF2B5EF4-FFF2-40B4-BE49-F238E27FC236}">
                <a16:creationId xmlns:a16="http://schemas.microsoft.com/office/drawing/2014/main" id="{3BC535D4-8718-4EF5-AF9F-E46B10F5338D}"/>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حَكَمَ</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79" name="شكل حر: شكل 178">
            <a:extLst>
              <a:ext uri="{FF2B5EF4-FFF2-40B4-BE49-F238E27FC236}">
                <a16:creationId xmlns:a16="http://schemas.microsoft.com/office/drawing/2014/main" id="{7CB96B27-9D37-4917-A6D7-4C194076ABEC}"/>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بَتَرَ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0" name="شكل حر: شكل 179">
            <a:extLst>
              <a:ext uri="{FF2B5EF4-FFF2-40B4-BE49-F238E27FC236}">
                <a16:creationId xmlns:a16="http://schemas.microsoft.com/office/drawing/2014/main" id="{94303707-A5A3-4322-89EC-E38D60B291A5}"/>
              </a:ext>
            </a:extLst>
          </p:cNvPr>
          <p:cNvSpPr/>
          <p:nvPr/>
        </p:nvSpPr>
        <p:spPr>
          <a:xfrm flipH="1">
            <a:off x="12444026" y="3746104"/>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جَنَحَ</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1" name="شكل حر: شكل 180">
            <a:extLst>
              <a:ext uri="{FF2B5EF4-FFF2-40B4-BE49-F238E27FC236}">
                <a16:creationId xmlns:a16="http://schemas.microsoft.com/office/drawing/2014/main" id="{75C1CD90-BC07-4CAD-BE59-020198F09604}"/>
              </a:ext>
            </a:extLst>
          </p:cNvPr>
          <p:cNvSpPr/>
          <p:nvPr/>
        </p:nvSpPr>
        <p:spPr>
          <a:xfrm flipH="1">
            <a:off x="12444026" y="4493420"/>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حَمَلَ</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2" name="شكل حر: شكل 181">
            <a:extLst>
              <a:ext uri="{FF2B5EF4-FFF2-40B4-BE49-F238E27FC236}">
                <a16:creationId xmlns:a16="http://schemas.microsoft.com/office/drawing/2014/main" id="{7D3F8976-CC84-4DCC-AA8B-9F1F3F4A2918}"/>
              </a:ext>
            </a:extLst>
          </p:cNvPr>
          <p:cNvSpPr/>
          <p:nvPr/>
        </p:nvSpPr>
        <p:spPr>
          <a:xfrm flipH="1">
            <a:off x="12444026" y="4493420"/>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سَكَبَ</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183" name="شكل حر: شكل 182">
            <a:extLst>
              <a:ext uri="{FF2B5EF4-FFF2-40B4-BE49-F238E27FC236}">
                <a16:creationId xmlns:a16="http://schemas.microsoft.com/office/drawing/2014/main" id="{BB365B9E-C0FB-43E3-8154-1676A0EEC147}"/>
              </a:ext>
            </a:extLst>
          </p:cNvPr>
          <p:cNvSpPr/>
          <p:nvPr/>
        </p:nvSpPr>
        <p:spPr>
          <a:xfrm flipH="1">
            <a:off x="12444026" y="4493420"/>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سَحَلَ</a:t>
            </a:r>
            <a:endParaRPr lang="en-US" sz="11500" b="1" kern="12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4820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0" fill="hold"/>
                                        <p:tgtEl>
                                          <p:spTgt spid="55"/>
                                        </p:tgtEl>
                                        <p:attrNameLst>
                                          <p:attrName>ppt_x</p:attrName>
                                        </p:attrNameLst>
                                      </p:cBhvr>
                                      <p:tavLst>
                                        <p:tav tm="0">
                                          <p:val>
                                            <p:strVal val="1+#ppt_w/2"/>
                                          </p:val>
                                        </p:tav>
                                        <p:tav tm="100000">
                                          <p:val>
                                            <p:strVal val="#ppt_x"/>
                                          </p:val>
                                        </p:tav>
                                      </p:tavLst>
                                    </p:anim>
                                    <p:anim calcmode="lin" valueType="num">
                                      <p:cBhvr additive="base">
                                        <p:cTn id="12" dur="5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05"/>
                                        </p:tgtEl>
                                        <p:attrNameLst>
                                          <p:attrName>style.visibility</p:attrName>
                                        </p:attrNameLst>
                                      </p:cBhvr>
                                      <p:to>
                                        <p:strVal val="visible"/>
                                      </p:to>
                                    </p:set>
                                    <p:anim calcmode="lin" valueType="num">
                                      <p:cBhvr additive="base">
                                        <p:cTn id="17" dur="5000" fill="hold"/>
                                        <p:tgtEl>
                                          <p:spTgt spid="105"/>
                                        </p:tgtEl>
                                        <p:attrNameLst>
                                          <p:attrName>ppt_x</p:attrName>
                                        </p:attrNameLst>
                                      </p:cBhvr>
                                      <p:tavLst>
                                        <p:tav tm="0">
                                          <p:val>
                                            <p:strVal val="0-#ppt_w/2"/>
                                          </p:val>
                                        </p:tav>
                                        <p:tav tm="100000">
                                          <p:val>
                                            <p:strVal val="#ppt_x"/>
                                          </p:val>
                                        </p:tav>
                                      </p:tavLst>
                                    </p:anim>
                                    <p:anim calcmode="lin" valueType="num">
                                      <p:cBhvr additive="base">
                                        <p:cTn id="18" dur="5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0" fill="hold"/>
                                        <p:tgtEl>
                                          <p:spTgt spid="54"/>
                                        </p:tgtEl>
                                        <p:attrNameLst>
                                          <p:attrName>ppt_x</p:attrName>
                                        </p:attrNameLst>
                                      </p:cBhvr>
                                      <p:tavLst>
                                        <p:tav tm="0">
                                          <p:val>
                                            <p:strVal val="1+#ppt_w/2"/>
                                          </p:val>
                                        </p:tav>
                                        <p:tav tm="100000">
                                          <p:val>
                                            <p:strVal val="#ppt_x"/>
                                          </p:val>
                                        </p:tav>
                                      </p:tavLst>
                                    </p:anim>
                                    <p:anim calcmode="lin" valueType="num">
                                      <p:cBhvr additive="base">
                                        <p:cTn id="24" dur="5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04"/>
                                        </p:tgtEl>
                                        <p:attrNameLst>
                                          <p:attrName>style.visibility</p:attrName>
                                        </p:attrNameLst>
                                      </p:cBhvr>
                                      <p:to>
                                        <p:strVal val="visible"/>
                                      </p:to>
                                    </p:set>
                                    <p:anim calcmode="lin" valueType="num">
                                      <p:cBhvr additive="base">
                                        <p:cTn id="29" dur="5000" fill="hold"/>
                                        <p:tgtEl>
                                          <p:spTgt spid="104"/>
                                        </p:tgtEl>
                                        <p:attrNameLst>
                                          <p:attrName>ppt_x</p:attrName>
                                        </p:attrNameLst>
                                      </p:cBhvr>
                                      <p:tavLst>
                                        <p:tav tm="0">
                                          <p:val>
                                            <p:strVal val="0-#ppt_w/2"/>
                                          </p:val>
                                        </p:tav>
                                        <p:tav tm="100000">
                                          <p:val>
                                            <p:strVal val="#ppt_x"/>
                                          </p:val>
                                        </p:tav>
                                      </p:tavLst>
                                    </p:anim>
                                    <p:anim calcmode="lin" valueType="num">
                                      <p:cBhvr additive="base">
                                        <p:cTn id="30" dur="5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0" fill="hold"/>
                                        <p:tgtEl>
                                          <p:spTgt spid="53"/>
                                        </p:tgtEl>
                                        <p:attrNameLst>
                                          <p:attrName>ppt_x</p:attrName>
                                        </p:attrNameLst>
                                      </p:cBhvr>
                                      <p:tavLst>
                                        <p:tav tm="0">
                                          <p:val>
                                            <p:strVal val="1+#ppt_w/2"/>
                                          </p:val>
                                        </p:tav>
                                        <p:tav tm="100000">
                                          <p:val>
                                            <p:strVal val="#ppt_x"/>
                                          </p:val>
                                        </p:tav>
                                      </p:tavLst>
                                    </p:anim>
                                    <p:anim calcmode="lin" valueType="num">
                                      <p:cBhvr additive="base">
                                        <p:cTn id="36" dur="50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03"/>
                                        </p:tgtEl>
                                        <p:attrNameLst>
                                          <p:attrName>style.visibility</p:attrName>
                                        </p:attrNameLst>
                                      </p:cBhvr>
                                      <p:to>
                                        <p:strVal val="visible"/>
                                      </p:to>
                                    </p:set>
                                    <p:anim calcmode="lin" valueType="num">
                                      <p:cBhvr additive="base">
                                        <p:cTn id="41" dur="5000" fill="hold"/>
                                        <p:tgtEl>
                                          <p:spTgt spid="103"/>
                                        </p:tgtEl>
                                        <p:attrNameLst>
                                          <p:attrName>ppt_x</p:attrName>
                                        </p:attrNameLst>
                                      </p:cBhvr>
                                      <p:tavLst>
                                        <p:tav tm="0">
                                          <p:val>
                                            <p:strVal val="0-#ppt_w/2"/>
                                          </p:val>
                                        </p:tav>
                                        <p:tav tm="100000">
                                          <p:val>
                                            <p:strVal val="#ppt_x"/>
                                          </p:val>
                                        </p:tav>
                                      </p:tavLst>
                                    </p:anim>
                                    <p:anim calcmode="lin" valueType="num">
                                      <p:cBhvr additive="base">
                                        <p:cTn id="42" dur="5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0" fill="hold"/>
                                        <p:tgtEl>
                                          <p:spTgt spid="52"/>
                                        </p:tgtEl>
                                        <p:attrNameLst>
                                          <p:attrName>ppt_x</p:attrName>
                                        </p:attrNameLst>
                                      </p:cBhvr>
                                      <p:tavLst>
                                        <p:tav tm="0">
                                          <p:val>
                                            <p:strVal val="1+#ppt_w/2"/>
                                          </p:val>
                                        </p:tav>
                                        <p:tav tm="100000">
                                          <p:val>
                                            <p:strVal val="#ppt_x"/>
                                          </p:val>
                                        </p:tav>
                                      </p:tavLst>
                                    </p:anim>
                                    <p:anim calcmode="lin" valueType="num">
                                      <p:cBhvr additive="base">
                                        <p:cTn id="48" dur="50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02"/>
                                        </p:tgtEl>
                                        <p:attrNameLst>
                                          <p:attrName>style.visibility</p:attrName>
                                        </p:attrNameLst>
                                      </p:cBhvr>
                                      <p:to>
                                        <p:strVal val="visible"/>
                                      </p:to>
                                    </p:set>
                                    <p:anim calcmode="lin" valueType="num">
                                      <p:cBhvr additive="base">
                                        <p:cTn id="53" dur="5000" fill="hold"/>
                                        <p:tgtEl>
                                          <p:spTgt spid="102"/>
                                        </p:tgtEl>
                                        <p:attrNameLst>
                                          <p:attrName>ppt_x</p:attrName>
                                        </p:attrNameLst>
                                      </p:cBhvr>
                                      <p:tavLst>
                                        <p:tav tm="0">
                                          <p:val>
                                            <p:strVal val="0-#ppt_w/2"/>
                                          </p:val>
                                        </p:tav>
                                        <p:tav tm="100000">
                                          <p:val>
                                            <p:strVal val="#ppt_x"/>
                                          </p:val>
                                        </p:tav>
                                      </p:tavLst>
                                    </p:anim>
                                    <p:anim calcmode="lin" valueType="num">
                                      <p:cBhvr additive="base">
                                        <p:cTn id="54" dur="5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0" fill="hold"/>
                                        <p:tgtEl>
                                          <p:spTgt spid="51"/>
                                        </p:tgtEl>
                                        <p:attrNameLst>
                                          <p:attrName>ppt_x</p:attrName>
                                        </p:attrNameLst>
                                      </p:cBhvr>
                                      <p:tavLst>
                                        <p:tav tm="0">
                                          <p:val>
                                            <p:strVal val="1+#ppt_w/2"/>
                                          </p:val>
                                        </p:tav>
                                        <p:tav tm="100000">
                                          <p:val>
                                            <p:strVal val="#ppt_x"/>
                                          </p:val>
                                        </p:tav>
                                      </p:tavLst>
                                    </p:anim>
                                    <p:anim calcmode="lin" valueType="num">
                                      <p:cBhvr additive="base">
                                        <p:cTn id="60" dur="5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 calcmode="lin" valueType="num">
                                      <p:cBhvr additive="base">
                                        <p:cTn id="65" dur="5000" fill="hold"/>
                                        <p:tgtEl>
                                          <p:spTgt spid="101"/>
                                        </p:tgtEl>
                                        <p:attrNameLst>
                                          <p:attrName>ppt_x</p:attrName>
                                        </p:attrNameLst>
                                      </p:cBhvr>
                                      <p:tavLst>
                                        <p:tav tm="0">
                                          <p:val>
                                            <p:strVal val="0-#ppt_w/2"/>
                                          </p:val>
                                        </p:tav>
                                        <p:tav tm="100000">
                                          <p:val>
                                            <p:strVal val="#ppt_x"/>
                                          </p:val>
                                        </p:tav>
                                      </p:tavLst>
                                    </p:anim>
                                    <p:anim calcmode="lin" valueType="num">
                                      <p:cBhvr additive="base">
                                        <p:cTn id="66" dur="5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additive="base">
                                        <p:cTn id="71" dur="5000" fill="hold"/>
                                        <p:tgtEl>
                                          <p:spTgt spid="50"/>
                                        </p:tgtEl>
                                        <p:attrNameLst>
                                          <p:attrName>ppt_x</p:attrName>
                                        </p:attrNameLst>
                                      </p:cBhvr>
                                      <p:tavLst>
                                        <p:tav tm="0">
                                          <p:val>
                                            <p:strVal val="1+#ppt_w/2"/>
                                          </p:val>
                                        </p:tav>
                                        <p:tav tm="100000">
                                          <p:val>
                                            <p:strVal val="#ppt_x"/>
                                          </p:val>
                                        </p:tav>
                                      </p:tavLst>
                                    </p:anim>
                                    <p:anim calcmode="lin" valueType="num">
                                      <p:cBhvr additive="base">
                                        <p:cTn id="72" dur="5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5000" fill="hold"/>
                                        <p:tgtEl>
                                          <p:spTgt spid="100"/>
                                        </p:tgtEl>
                                        <p:attrNameLst>
                                          <p:attrName>ppt_x</p:attrName>
                                        </p:attrNameLst>
                                      </p:cBhvr>
                                      <p:tavLst>
                                        <p:tav tm="0">
                                          <p:val>
                                            <p:strVal val="0-#ppt_w/2"/>
                                          </p:val>
                                        </p:tav>
                                        <p:tav tm="100000">
                                          <p:val>
                                            <p:strVal val="#ppt_x"/>
                                          </p:val>
                                        </p:tav>
                                      </p:tavLst>
                                    </p:anim>
                                    <p:anim calcmode="lin" valueType="num">
                                      <p:cBhvr additive="base">
                                        <p:cTn id="78" dur="5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0" fill="hold"/>
                                        <p:tgtEl>
                                          <p:spTgt spid="49"/>
                                        </p:tgtEl>
                                        <p:attrNameLst>
                                          <p:attrName>ppt_x</p:attrName>
                                        </p:attrNameLst>
                                      </p:cBhvr>
                                      <p:tavLst>
                                        <p:tav tm="0">
                                          <p:val>
                                            <p:strVal val="1+#ppt_w/2"/>
                                          </p:val>
                                        </p:tav>
                                        <p:tav tm="100000">
                                          <p:val>
                                            <p:strVal val="#ppt_x"/>
                                          </p:val>
                                        </p:tav>
                                      </p:tavLst>
                                    </p:anim>
                                    <p:anim calcmode="lin" valueType="num">
                                      <p:cBhvr additive="base">
                                        <p:cTn id="84" dur="5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99"/>
                                        </p:tgtEl>
                                        <p:attrNameLst>
                                          <p:attrName>style.visibility</p:attrName>
                                        </p:attrNameLst>
                                      </p:cBhvr>
                                      <p:to>
                                        <p:strVal val="visible"/>
                                      </p:to>
                                    </p:set>
                                    <p:anim calcmode="lin" valueType="num">
                                      <p:cBhvr additive="base">
                                        <p:cTn id="89" dur="5000" fill="hold"/>
                                        <p:tgtEl>
                                          <p:spTgt spid="99"/>
                                        </p:tgtEl>
                                        <p:attrNameLst>
                                          <p:attrName>ppt_x</p:attrName>
                                        </p:attrNameLst>
                                      </p:cBhvr>
                                      <p:tavLst>
                                        <p:tav tm="0">
                                          <p:val>
                                            <p:strVal val="0-#ppt_w/2"/>
                                          </p:val>
                                        </p:tav>
                                        <p:tav tm="100000">
                                          <p:val>
                                            <p:strVal val="#ppt_x"/>
                                          </p:val>
                                        </p:tav>
                                      </p:tavLst>
                                    </p:anim>
                                    <p:anim calcmode="lin" valueType="num">
                                      <p:cBhvr additive="base">
                                        <p:cTn id="90" dur="5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0" fill="hold"/>
                                        <p:tgtEl>
                                          <p:spTgt spid="62"/>
                                        </p:tgtEl>
                                        <p:attrNameLst>
                                          <p:attrName>ppt_x</p:attrName>
                                        </p:attrNameLst>
                                      </p:cBhvr>
                                      <p:tavLst>
                                        <p:tav tm="0">
                                          <p:val>
                                            <p:strVal val="1+#ppt_w/2"/>
                                          </p:val>
                                        </p:tav>
                                        <p:tav tm="100000">
                                          <p:val>
                                            <p:strVal val="#ppt_x"/>
                                          </p:val>
                                        </p:tav>
                                      </p:tavLst>
                                    </p:anim>
                                    <p:anim calcmode="lin" valueType="num">
                                      <p:cBhvr additive="base">
                                        <p:cTn id="96" dur="50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112"/>
                                        </p:tgtEl>
                                        <p:attrNameLst>
                                          <p:attrName>style.visibility</p:attrName>
                                        </p:attrNameLst>
                                      </p:cBhvr>
                                      <p:to>
                                        <p:strVal val="visible"/>
                                      </p:to>
                                    </p:set>
                                    <p:anim calcmode="lin" valueType="num">
                                      <p:cBhvr additive="base">
                                        <p:cTn id="101" dur="5000" fill="hold"/>
                                        <p:tgtEl>
                                          <p:spTgt spid="112"/>
                                        </p:tgtEl>
                                        <p:attrNameLst>
                                          <p:attrName>ppt_x</p:attrName>
                                        </p:attrNameLst>
                                      </p:cBhvr>
                                      <p:tavLst>
                                        <p:tav tm="0">
                                          <p:val>
                                            <p:strVal val="0-#ppt_w/2"/>
                                          </p:val>
                                        </p:tav>
                                        <p:tav tm="100000">
                                          <p:val>
                                            <p:strVal val="#ppt_x"/>
                                          </p:val>
                                        </p:tav>
                                      </p:tavLst>
                                    </p:anim>
                                    <p:anim calcmode="lin" valueType="num">
                                      <p:cBhvr additive="base">
                                        <p:cTn id="102" dur="5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61"/>
                                        </p:tgtEl>
                                        <p:attrNameLst>
                                          <p:attrName>style.visibility</p:attrName>
                                        </p:attrNameLst>
                                      </p:cBhvr>
                                      <p:to>
                                        <p:strVal val="visible"/>
                                      </p:to>
                                    </p:set>
                                    <p:anim calcmode="lin" valueType="num">
                                      <p:cBhvr additive="base">
                                        <p:cTn id="107" dur="5000" fill="hold"/>
                                        <p:tgtEl>
                                          <p:spTgt spid="61"/>
                                        </p:tgtEl>
                                        <p:attrNameLst>
                                          <p:attrName>ppt_x</p:attrName>
                                        </p:attrNameLst>
                                      </p:cBhvr>
                                      <p:tavLst>
                                        <p:tav tm="0">
                                          <p:val>
                                            <p:strVal val="1+#ppt_w/2"/>
                                          </p:val>
                                        </p:tav>
                                        <p:tav tm="100000">
                                          <p:val>
                                            <p:strVal val="#ppt_x"/>
                                          </p:val>
                                        </p:tav>
                                      </p:tavLst>
                                    </p:anim>
                                    <p:anim calcmode="lin" valueType="num">
                                      <p:cBhvr additive="base">
                                        <p:cTn id="108" dur="50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111"/>
                                        </p:tgtEl>
                                        <p:attrNameLst>
                                          <p:attrName>style.visibility</p:attrName>
                                        </p:attrNameLst>
                                      </p:cBhvr>
                                      <p:to>
                                        <p:strVal val="visible"/>
                                      </p:to>
                                    </p:set>
                                    <p:anim calcmode="lin" valueType="num">
                                      <p:cBhvr additive="base">
                                        <p:cTn id="113" dur="5000" fill="hold"/>
                                        <p:tgtEl>
                                          <p:spTgt spid="111"/>
                                        </p:tgtEl>
                                        <p:attrNameLst>
                                          <p:attrName>ppt_x</p:attrName>
                                        </p:attrNameLst>
                                      </p:cBhvr>
                                      <p:tavLst>
                                        <p:tav tm="0">
                                          <p:val>
                                            <p:strVal val="0-#ppt_w/2"/>
                                          </p:val>
                                        </p:tav>
                                        <p:tav tm="100000">
                                          <p:val>
                                            <p:strVal val="#ppt_x"/>
                                          </p:val>
                                        </p:tav>
                                      </p:tavLst>
                                    </p:anim>
                                    <p:anim calcmode="lin" valueType="num">
                                      <p:cBhvr additive="base">
                                        <p:cTn id="114" dur="5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additive="base">
                                        <p:cTn id="119" dur="5000" fill="hold"/>
                                        <p:tgtEl>
                                          <p:spTgt spid="60"/>
                                        </p:tgtEl>
                                        <p:attrNameLst>
                                          <p:attrName>ppt_x</p:attrName>
                                        </p:attrNameLst>
                                      </p:cBhvr>
                                      <p:tavLst>
                                        <p:tav tm="0">
                                          <p:val>
                                            <p:strVal val="1+#ppt_w/2"/>
                                          </p:val>
                                        </p:tav>
                                        <p:tav tm="100000">
                                          <p:val>
                                            <p:strVal val="#ppt_x"/>
                                          </p:val>
                                        </p:tav>
                                      </p:tavLst>
                                    </p:anim>
                                    <p:anim calcmode="lin" valueType="num">
                                      <p:cBhvr additive="base">
                                        <p:cTn id="120" dur="5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8" fill="hold" grpId="0" nodeType="clickEffect">
                                  <p:stCondLst>
                                    <p:cond delay="0"/>
                                  </p:stCondLst>
                                  <p:childTnLst>
                                    <p:set>
                                      <p:cBhvr>
                                        <p:cTn id="124" dur="1" fill="hold">
                                          <p:stCondLst>
                                            <p:cond delay="0"/>
                                          </p:stCondLst>
                                        </p:cTn>
                                        <p:tgtEl>
                                          <p:spTgt spid="110"/>
                                        </p:tgtEl>
                                        <p:attrNameLst>
                                          <p:attrName>style.visibility</p:attrName>
                                        </p:attrNameLst>
                                      </p:cBhvr>
                                      <p:to>
                                        <p:strVal val="visible"/>
                                      </p:to>
                                    </p:set>
                                    <p:anim calcmode="lin" valueType="num">
                                      <p:cBhvr additive="base">
                                        <p:cTn id="125" dur="5000" fill="hold"/>
                                        <p:tgtEl>
                                          <p:spTgt spid="110"/>
                                        </p:tgtEl>
                                        <p:attrNameLst>
                                          <p:attrName>ppt_x</p:attrName>
                                        </p:attrNameLst>
                                      </p:cBhvr>
                                      <p:tavLst>
                                        <p:tav tm="0">
                                          <p:val>
                                            <p:strVal val="0-#ppt_w/2"/>
                                          </p:val>
                                        </p:tav>
                                        <p:tav tm="100000">
                                          <p:val>
                                            <p:strVal val="#ppt_x"/>
                                          </p:val>
                                        </p:tav>
                                      </p:tavLst>
                                    </p:anim>
                                    <p:anim calcmode="lin" valueType="num">
                                      <p:cBhvr additive="base">
                                        <p:cTn id="126" dur="5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5000" fill="hold"/>
                                        <p:tgtEl>
                                          <p:spTgt spid="59"/>
                                        </p:tgtEl>
                                        <p:attrNameLst>
                                          <p:attrName>ppt_x</p:attrName>
                                        </p:attrNameLst>
                                      </p:cBhvr>
                                      <p:tavLst>
                                        <p:tav tm="0">
                                          <p:val>
                                            <p:strVal val="1+#ppt_w/2"/>
                                          </p:val>
                                        </p:tav>
                                        <p:tav tm="100000">
                                          <p:val>
                                            <p:strVal val="#ppt_x"/>
                                          </p:val>
                                        </p:tav>
                                      </p:tavLst>
                                    </p:anim>
                                    <p:anim calcmode="lin" valueType="num">
                                      <p:cBhvr additive="base">
                                        <p:cTn id="132" dur="5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109"/>
                                        </p:tgtEl>
                                        <p:attrNameLst>
                                          <p:attrName>style.visibility</p:attrName>
                                        </p:attrNameLst>
                                      </p:cBhvr>
                                      <p:to>
                                        <p:strVal val="visible"/>
                                      </p:to>
                                    </p:set>
                                    <p:anim calcmode="lin" valueType="num">
                                      <p:cBhvr additive="base">
                                        <p:cTn id="137" dur="5000" fill="hold"/>
                                        <p:tgtEl>
                                          <p:spTgt spid="109"/>
                                        </p:tgtEl>
                                        <p:attrNameLst>
                                          <p:attrName>ppt_x</p:attrName>
                                        </p:attrNameLst>
                                      </p:cBhvr>
                                      <p:tavLst>
                                        <p:tav tm="0">
                                          <p:val>
                                            <p:strVal val="0-#ppt_w/2"/>
                                          </p:val>
                                        </p:tav>
                                        <p:tav tm="100000">
                                          <p:val>
                                            <p:strVal val="#ppt_x"/>
                                          </p:val>
                                        </p:tav>
                                      </p:tavLst>
                                    </p:anim>
                                    <p:anim calcmode="lin" valueType="num">
                                      <p:cBhvr additive="base">
                                        <p:cTn id="138" dur="5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58"/>
                                        </p:tgtEl>
                                        <p:attrNameLst>
                                          <p:attrName>style.visibility</p:attrName>
                                        </p:attrNameLst>
                                      </p:cBhvr>
                                      <p:to>
                                        <p:strVal val="visible"/>
                                      </p:to>
                                    </p:set>
                                    <p:anim calcmode="lin" valueType="num">
                                      <p:cBhvr additive="base">
                                        <p:cTn id="143" dur="5000" fill="hold"/>
                                        <p:tgtEl>
                                          <p:spTgt spid="58"/>
                                        </p:tgtEl>
                                        <p:attrNameLst>
                                          <p:attrName>ppt_x</p:attrName>
                                        </p:attrNameLst>
                                      </p:cBhvr>
                                      <p:tavLst>
                                        <p:tav tm="0">
                                          <p:val>
                                            <p:strVal val="1+#ppt_w/2"/>
                                          </p:val>
                                        </p:tav>
                                        <p:tav tm="100000">
                                          <p:val>
                                            <p:strVal val="#ppt_x"/>
                                          </p:val>
                                        </p:tav>
                                      </p:tavLst>
                                    </p:anim>
                                    <p:anim calcmode="lin" valueType="num">
                                      <p:cBhvr additive="base">
                                        <p:cTn id="144" dur="5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8" fill="hold" grpId="0" nodeType="clickEffect">
                                  <p:stCondLst>
                                    <p:cond delay="0"/>
                                  </p:stCondLst>
                                  <p:childTnLst>
                                    <p:set>
                                      <p:cBhvr>
                                        <p:cTn id="148" dur="1" fill="hold">
                                          <p:stCondLst>
                                            <p:cond delay="0"/>
                                          </p:stCondLst>
                                        </p:cTn>
                                        <p:tgtEl>
                                          <p:spTgt spid="108"/>
                                        </p:tgtEl>
                                        <p:attrNameLst>
                                          <p:attrName>style.visibility</p:attrName>
                                        </p:attrNameLst>
                                      </p:cBhvr>
                                      <p:to>
                                        <p:strVal val="visible"/>
                                      </p:to>
                                    </p:set>
                                    <p:anim calcmode="lin" valueType="num">
                                      <p:cBhvr additive="base">
                                        <p:cTn id="149" dur="5000" fill="hold"/>
                                        <p:tgtEl>
                                          <p:spTgt spid="108"/>
                                        </p:tgtEl>
                                        <p:attrNameLst>
                                          <p:attrName>ppt_x</p:attrName>
                                        </p:attrNameLst>
                                      </p:cBhvr>
                                      <p:tavLst>
                                        <p:tav tm="0">
                                          <p:val>
                                            <p:strVal val="0-#ppt_w/2"/>
                                          </p:val>
                                        </p:tav>
                                        <p:tav tm="100000">
                                          <p:val>
                                            <p:strVal val="#ppt_x"/>
                                          </p:val>
                                        </p:tav>
                                      </p:tavLst>
                                    </p:anim>
                                    <p:anim calcmode="lin" valueType="num">
                                      <p:cBhvr additive="base">
                                        <p:cTn id="150" dur="5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57"/>
                                        </p:tgtEl>
                                        <p:attrNameLst>
                                          <p:attrName>style.visibility</p:attrName>
                                        </p:attrNameLst>
                                      </p:cBhvr>
                                      <p:to>
                                        <p:strVal val="visible"/>
                                      </p:to>
                                    </p:set>
                                    <p:anim calcmode="lin" valueType="num">
                                      <p:cBhvr additive="base">
                                        <p:cTn id="155" dur="5000" fill="hold"/>
                                        <p:tgtEl>
                                          <p:spTgt spid="57"/>
                                        </p:tgtEl>
                                        <p:attrNameLst>
                                          <p:attrName>ppt_x</p:attrName>
                                        </p:attrNameLst>
                                      </p:cBhvr>
                                      <p:tavLst>
                                        <p:tav tm="0">
                                          <p:val>
                                            <p:strVal val="1+#ppt_w/2"/>
                                          </p:val>
                                        </p:tav>
                                        <p:tav tm="100000">
                                          <p:val>
                                            <p:strVal val="#ppt_x"/>
                                          </p:val>
                                        </p:tav>
                                      </p:tavLst>
                                    </p:anim>
                                    <p:anim calcmode="lin" valueType="num">
                                      <p:cBhvr additive="base">
                                        <p:cTn id="156" dur="50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fill="hold" grpId="0" nodeType="clickEffect">
                                  <p:stCondLst>
                                    <p:cond delay="0"/>
                                  </p:stCondLst>
                                  <p:childTnLst>
                                    <p:set>
                                      <p:cBhvr>
                                        <p:cTn id="160" dur="1" fill="hold">
                                          <p:stCondLst>
                                            <p:cond delay="0"/>
                                          </p:stCondLst>
                                        </p:cTn>
                                        <p:tgtEl>
                                          <p:spTgt spid="107"/>
                                        </p:tgtEl>
                                        <p:attrNameLst>
                                          <p:attrName>style.visibility</p:attrName>
                                        </p:attrNameLst>
                                      </p:cBhvr>
                                      <p:to>
                                        <p:strVal val="visible"/>
                                      </p:to>
                                    </p:set>
                                    <p:anim calcmode="lin" valueType="num">
                                      <p:cBhvr additive="base">
                                        <p:cTn id="161" dur="5000" fill="hold"/>
                                        <p:tgtEl>
                                          <p:spTgt spid="107"/>
                                        </p:tgtEl>
                                        <p:attrNameLst>
                                          <p:attrName>ppt_x</p:attrName>
                                        </p:attrNameLst>
                                      </p:cBhvr>
                                      <p:tavLst>
                                        <p:tav tm="0">
                                          <p:val>
                                            <p:strVal val="0-#ppt_w/2"/>
                                          </p:val>
                                        </p:tav>
                                        <p:tav tm="100000">
                                          <p:val>
                                            <p:strVal val="#ppt_x"/>
                                          </p:val>
                                        </p:tav>
                                      </p:tavLst>
                                    </p:anim>
                                    <p:anim calcmode="lin" valueType="num">
                                      <p:cBhvr additive="base">
                                        <p:cTn id="162" dur="5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56"/>
                                        </p:tgtEl>
                                        <p:attrNameLst>
                                          <p:attrName>style.visibility</p:attrName>
                                        </p:attrNameLst>
                                      </p:cBhvr>
                                      <p:to>
                                        <p:strVal val="visible"/>
                                      </p:to>
                                    </p:set>
                                    <p:anim calcmode="lin" valueType="num">
                                      <p:cBhvr additive="base">
                                        <p:cTn id="167" dur="5000" fill="hold"/>
                                        <p:tgtEl>
                                          <p:spTgt spid="56"/>
                                        </p:tgtEl>
                                        <p:attrNameLst>
                                          <p:attrName>ppt_x</p:attrName>
                                        </p:attrNameLst>
                                      </p:cBhvr>
                                      <p:tavLst>
                                        <p:tav tm="0">
                                          <p:val>
                                            <p:strVal val="1+#ppt_w/2"/>
                                          </p:val>
                                        </p:tav>
                                        <p:tav tm="100000">
                                          <p:val>
                                            <p:strVal val="#ppt_x"/>
                                          </p:val>
                                        </p:tav>
                                      </p:tavLst>
                                    </p:anim>
                                    <p:anim calcmode="lin" valueType="num">
                                      <p:cBhvr additive="base">
                                        <p:cTn id="168" dur="5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8" fill="hold" grpId="0" nodeType="clickEffect">
                                  <p:stCondLst>
                                    <p:cond delay="0"/>
                                  </p:stCondLst>
                                  <p:childTnLst>
                                    <p:set>
                                      <p:cBhvr>
                                        <p:cTn id="172" dur="1" fill="hold">
                                          <p:stCondLst>
                                            <p:cond delay="0"/>
                                          </p:stCondLst>
                                        </p:cTn>
                                        <p:tgtEl>
                                          <p:spTgt spid="106"/>
                                        </p:tgtEl>
                                        <p:attrNameLst>
                                          <p:attrName>style.visibility</p:attrName>
                                        </p:attrNameLst>
                                      </p:cBhvr>
                                      <p:to>
                                        <p:strVal val="visible"/>
                                      </p:to>
                                    </p:set>
                                    <p:anim calcmode="lin" valueType="num">
                                      <p:cBhvr additive="base">
                                        <p:cTn id="173" dur="5000" fill="hold"/>
                                        <p:tgtEl>
                                          <p:spTgt spid="106"/>
                                        </p:tgtEl>
                                        <p:attrNameLst>
                                          <p:attrName>ppt_x</p:attrName>
                                        </p:attrNameLst>
                                      </p:cBhvr>
                                      <p:tavLst>
                                        <p:tav tm="0">
                                          <p:val>
                                            <p:strVal val="0-#ppt_w/2"/>
                                          </p:val>
                                        </p:tav>
                                        <p:tav tm="100000">
                                          <p:val>
                                            <p:strVal val="#ppt_x"/>
                                          </p:val>
                                        </p:tav>
                                      </p:tavLst>
                                    </p:anim>
                                    <p:anim calcmode="lin" valueType="num">
                                      <p:cBhvr additive="base">
                                        <p:cTn id="174" dur="5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74"/>
                                        </p:tgtEl>
                                        <p:attrNameLst>
                                          <p:attrName>style.visibility</p:attrName>
                                        </p:attrNameLst>
                                      </p:cBhvr>
                                      <p:to>
                                        <p:strVal val="visible"/>
                                      </p:to>
                                    </p:set>
                                    <p:anim calcmode="lin" valueType="num">
                                      <p:cBhvr additive="base">
                                        <p:cTn id="179" dur="5000" fill="hold"/>
                                        <p:tgtEl>
                                          <p:spTgt spid="74"/>
                                        </p:tgtEl>
                                        <p:attrNameLst>
                                          <p:attrName>ppt_x</p:attrName>
                                        </p:attrNameLst>
                                      </p:cBhvr>
                                      <p:tavLst>
                                        <p:tav tm="0">
                                          <p:val>
                                            <p:strVal val="1+#ppt_w/2"/>
                                          </p:val>
                                        </p:tav>
                                        <p:tav tm="100000">
                                          <p:val>
                                            <p:strVal val="#ppt_x"/>
                                          </p:val>
                                        </p:tav>
                                      </p:tavLst>
                                    </p:anim>
                                    <p:anim calcmode="lin" valueType="num">
                                      <p:cBhvr additive="base">
                                        <p:cTn id="180" dur="50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8" fill="hold" grpId="0" nodeType="clickEffect">
                                  <p:stCondLst>
                                    <p:cond delay="0"/>
                                  </p:stCondLst>
                                  <p:childTnLst>
                                    <p:set>
                                      <p:cBhvr>
                                        <p:cTn id="184" dur="1" fill="hold">
                                          <p:stCondLst>
                                            <p:cond delay="0"/>
                                          </p:stCondLst>
                                        </p:cTn>
                                        <p:tgtEl>
                                          <p:spTgt spid="119"/>
                                        </p:tgtEl>
                                        <p:attrNameLst>
                                          <p:attrName>style.visibility</p:attrName>
                                        </p:attrNameLst>
                                      </p:cBhvr>
                                      <p:to>
                                        <p:strVal val="visible"/>
                                      </p:to>
                                    </p:set>
                                    <p:anim calcmode="lin" valueType="num">
                                      <p:cBhvr additive="base">
                                        <p:cTn id="185" dur="5000" fill="hold"/>
                                        <p:tgtEl>
                                          <p:spTgt spid="119"/>
                                        </p:tgtEl>
                                        <p:attrNameLst>
                                          <p:attrName>ppt_x</p:attrName>
                                        </p:attrNameLst>
                                      </p:cBhvr>
                                      <p:tavLst>
                                        <p:tav tm="0">
                                          <p:val>
                                            <p:strVal val="0-#ppt_w/2"/>
                                          </p:val>
                                        </p:tav>
                                        <p:tav tm="100000">
                                          <p:val>
                                            <p:strVal val="#ppt_x"/>
                                          </p:val>
                                        </p:tav>
                                      </p:tavLst>
                                    </p:anim>
                                    <p:anim calcmode="lin" valueType="num">
                                      <p:cBhvr additive="base">
                                        <p:cTn id="186" dur="5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68"/>
                                        </p:tgtEl>
                                        <p:attrNameLst>
                                          <p:attrName>style.visibility</p:attrName>
                                        </p:attrNameLst>
                                      </p:cBhvr>
                                      <p:to>
                                        <p:strVal val="visible"/>
                                      </p:to>
                                    </p:set>
                                    <p:anim calcmode="lin" valueType="num">
                                      <p:cBhvr additive="base">
                                        <p:cTn id="191" dur="5000" fill="hold"/>
                                        <p:tgtEl>
                                          <p:spTgt spid="68"/>
                                        </p:tgtEl>
                                        <p:attrNameLst>
                                          <p:attrName>ppt_x</p:attrName>
                                        </p:attrNameLst>
                                      </p:cBhvr>
                                      <p:tavLst>
                                        <p:tav tm="0">
                                          <p:val>
                                            <p:strVal val="1+#ppt_w/2"/>
                                          </p:val>
                                        </p:tav>
                                        <p:tav tm="100000">
                                          <p:val>
                                            <p:strVal val="#ppt_x"/>
                                          </p:val>
                                        </p:tav>
                                      </p:tavLst>
                                    </p:anim>
                                    <p:anim calcmode="lin" valueType="num">
                                      <p:cBhvr additive="base">
                                        <p:cTn id="192" dur="5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childTnLst>
                                    <p:set>
                                      <p:cBhvr>
                                        <p:cTn id="196" dur="1" fill="hold">
                                          <p:stCondLst>
                                            <p:cond delay="0"/>
                                          </p:stCondLst>
                                        </p:cTn>
                                        <p:tgtEl>
                                          <p:spTgt spid="118"/>
                                        </p:tgtEl>
                                        <p:attrNameLst>
                                          <p:attrName>style.visibility</p:attrName>
                                        </p:attrNameLst>
                                      </p:cBhvr>
                                      <p:to>
                                        <p:strVal val="visible"/>
                                      </p:to>
                                    </p:set>
                                    <p:anim calcmode="lin" valueType="num">
                                      <p:cBhvr additive="base">
                                        <p:cTn id="197" dur="5000" fill="hold"/>
                                        <p:tgtEl>
                                          <p:spTgt spid="118"/>
                                        </p:tgtEl>
                                        <p:attrNameLst>
                                          <p:attrName>ppt_x</p:attrName>
                                        </p:attrNameLst>
                                      </p:cBhvr>
                                      <p:tavLst>
                                        <p:tav tm="0">
                                          <p:val>
                                            <p:strVal val="0-#ppt_w/2"/>
                                          </p:val>
                                        </p:tav>
                                        <p:tav tm="100000">
                                          <p:val>
                                            <p:strVal val="#ppt_x"/>
                                          </p:val>
                                        </p:tav>
                                      </p:tavLst>
                                    </p:anim>
                                    <p:anim calcmode="lin" valueType="num">
                                      <p:cBhvr additive="base">
                                        <p:cTn id="198" dur="50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67"/>
                                        </p:tgtEl>
                                        <p:attrNameLst>
                                          <p:attrName>style.visibility</p:attrName>
                                        </p:attrNameLst>
                                      </p:cBhvr>
                                      <p:to>
                                        <p:strVal val="visible"/>
                                      </p:to>
                                    </p:set>
                                    <p:anim calcmode="lin" valueType="num">
                                      <p:cBhvr additive="base">
                                        <p:cTn id="203" dur="5000" fill="hold"/>
                                        <p:tgtEl>
                                          <p:spTgt spid="67"/>
                                        </p:tgtEl>
                                        <p:attrNameLst>
                                          <p:attrName>ppt_x</p:attrName>
                                        </p:attrNameLst>
                                      </p:cBhvr>
                                      <p:tavLst>
                                        <p:tav tm="0">
                                          <p:val>
                                            <p:strVal val="1+#ppt_w/2"/>
                                          </p:val>
                                        </p:tav>
                                        <p:tav tm="100000">
                                          <p:val>
                                            <p:strVal val="#ppt_x"/>
                                          </p:val>
                                        </p:tav>
                                      </p:tavLst>
                                    </p:anim>
                                    <p:anim calcmode="lin" valueType="num">
                                      <p:cBhvr additive="base">
                                        <p:cTn id="204" dur="5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8" fill="hold" grpId="0" nodeType="clickEffect">
                                  <p:stCondLst>
                                    <p:cond delay="0"/>
                                  </p:stCondLst>
                                  <p:childTnLst>
                                    <p:set>
                                      <p:cBhvr>
                                        <p:cTn id="208" dur="1" fill="hold">
                                          <p:stCondLst>
                                            <p:cond delay="0"/>
                                          </p:stCondLst>
                                        </p:cTn>
                                        <p:tgtEl>
                                          <p:spTgt spid="117"/>
                                        </p:tgtEl>
                                        <p:attrNameLst>
                                          <p:attrName>style.visibility</p:attrName>
                                        </p:attrNameLst>
                                      </p:cBhvr>
                                      <p:to>
                                        <p:strVal val="visible"/>
                                      </p:to>
                                    </p:set>
                                    <p:anim calcmode="lin" valueType="num">
                                      <p:cBhvr additive="base">
                                        <p:cTn id="209" dur="5000" fill="hold"/>
                                        <p:tgtEl>
                                          <p:spTgt spid="117"/>
                                        </p:tgtEl>
                                        <p:attrNameLst>
                                          <p:attrName>ppt_x</p:attrName>
                                        </p:attrNameLst>
                                      </p:cBhvr>
                                      <p:tavLst>
                                        <p:tav tm="0">
                                          <p:val>
                                            <p:strVal val="0-#ppt_w/2"/>
                                          </p:val>
                                        </p:tav>
                                        <p:tav tm="100000">
                                          <p:val>
                                            <p:strVal val="#ppt_x"/>
                                          </p:val>
                                        </p:tav>
                                      </p:tavLst>
                                    </p:anim>
                                    <p:anim calcmode="lin" valueType="num">
                                      <p:cBhvr additive="base">
                                        <p:cTn id="210" dur="5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66"/>
                                        </p:tgtEl>
                                        <p:attrNameLst>
                                          <p:attrName>style.visibility</p:attrName>
                                        </p:attrNameLst>
                                      </p:cBhvr>
                                      <p:to>
                                        <p:strVal val="visible"/>
                                      </p:to>
                                    </p:set>
                                    <p:anim calcmode="lin" valueType="num">
                                      <p:cBhvr additive="base">
                                        <p:cTn id="215" dur="5000" fill="hold"/>
                                        <p:tgtEl>
                                          <p:spTgt spid="66"/>
                                        </p:tgtEl>
                                        <p:attrNameLst>
                                          <p:attrName>ppt_x</p:attrName>
                                        </p:attrNameLst>
                                      </p:cBhvr>
                                      <p:tavLst>
                                        <p:tav tm="0">
                                          <p:val>
                                            <p:strVal val="1+#ppt_w/2"/>
                                          </p:val>
                                        </p:tav>
                                        <p:tav tm="100000">
                                          <p:val>
                                            <p:strVal val="#ppt_x"/>
                                          </p:val>
                                        </p:tav>
                                      </p:tavLst>
                                    </p:anim>
                                    <p:anim calcmode="lin" valueType="num">
                                      <p:cBhvr additive="base">
                                        <p:cTn id="216" dur="5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8" fill="hold" grpId="0" nodeType="clickEffect">
                                  <p:stCondLst>
                                    <p:cond delay="0"/>
                                  </p:stCondLst>
                                  <p:childTnLst>
                                    <p:set>
                                      <p:cBhvr>
                                        <p:cTn id="220" dur="1" fill="hold">
                                          <p:stCondLst>
                                            <p:cond delay="0"/>
                                          </p:stCondLst>
                                        </p:cTn>
                                        <p:tgtEl>
                                          <p:spTgt spid="116"/>
                                        </p:tgtEl>
                                        <p:attrNameLst>
                                          <p:attrName>style.visibility</p:attrName>
                                        </p:attrNameLst>
                                      </p:cBhvr>
                                      <p:to>
                                        <p:strVal val="visible"/>
                                      </p:to>
                                    </p:set>
                                    <p:anim calcmode="lin" valueType="num">
                                      <p:cBhvr additive="base">
                                        <p:cTn id="221" dur="5000" fill="hold"/>
                                        <p:tgtEl>
                                          <p:spTgt spid="116"/>
                                        </p:tgtEl>
                                        <p:attrNameLst>
                                          <p:attrName>ppt_x</p:attrName>
                                        </p:attrNameLst>
                                      </p:cBhvr>
                                      <p:tavLst>
                                        <p:tav tm="0">
                                          <p:val>
                                            <p:strVal val="0-#ppt_w/2"/>
                                          </p:val>
                                        </p:tav>
                                        <p:tav tm="100000">
                                          <p:val>
                                            <p:strVal val="#ppt_x"/>
                                          </p:val>
                                        </p:tav>
                                      </p:tavLst>
                                    </p:anim>
                                    <p:anim calcmode="lin" valueType="num">
                                      <p:cBhvr additive="base">
                                        <p:cTn id="222" dur="5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2" fill="hold" grpId="0" nodeType="clickEffect">
                                  <p:stCondLst>
                                    <p:cond delay="0"/>
                                  </p:stCondLst>
                                  <p:childTnLst>
                                    <p:set>
                                      <p:cBhvr>
                                        <p:cTn id="226" dur="1" fill="hold">
                                          <p:stCondLst>
                                            <p:cond delay="0"/>
                                          </p:stCondLst>
                                        </p:cTn>
                                        <p:tgtEl>
                                          <p:spTgt spid="65"/>
                                        </p:tgtEl>
                                        <p:attrNameLst>
                                          <p:attrName>style.visibility</p:attrName>
                                        </p:attrNameLst>
                                      </p:cBhvr>
                                      <p:to>
                                        <p:strVal val="visible"/>
                                      </p:to>
                                    </p:set>
                                    <p:anim calcmode="lin" valueType="num">
                                      <p:cBhvr additive="base">
                                        <p:cTn id="227" dur="5000" fill="hold"/>
                                        <p:tgtEl>
                                          <p:spTgt spid="65"/>
                                        </p:tgtEl>
                                        <p:attrNameLst>
                                          <p:attrName>ppt_x</p:attrName>
                                        </p:attrNameLst>
                                      </p:cBhvr>
                                      <p:tavLst>
                                        <p:tav tm="0">
                                          <p:val>
                                            <p:strVal val="1+#ppt_w/2"/>
                                          </p:val>
                                        </p:tav>
                                        <p:tav tm="100000">
                                          <p:val>
                                            <p:strVal val="#ppt_x"/>
                                          </p:val>
                                        </p:tav>
                                      </p:tavLst>
                                    </p:anim>
                                    <p:anim calcmode="lin" valueType="num">
                                      <p:cBhvr additive="base">
                                        <p:cTn id="228" dur="5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8" fill="hold" grpId="0" nodeType="clickEffect">
                                  <p:stCondLst>
                                    <p:cond delay="0"/>
                                  </p:stCondLst>
                                  <p:childTnLst>
                                    <p:set>
                                      <p:cBhvr>
                                        <p:cTn id="232" dur="1" fill="hold">
                                          <p:stCondLst>
                                            <p:cond delay="0"/>
                                          </p:stCondLst>
                                        </p:cTn>
                                        <p:tgtEl>
                                          <p:spTgt spid="115"/>
                                        </p:tgtEl>
                                        <p:attrNameLst>
                                          <p:attrName>style.visibility</p:attrName>
                                        </p:attrNameLst>
                                      </p:cBhvr>
                                      <p:to>
                                        <p:strVal val="visible"/>
                                      </p:to>
                                    </p:set>
                                    <p:anim calcmode="lin" valueType="num">
                                      <p:cBhvr additive="base">
                                        <p:cTn id="233" dur="5000" fill="hold"/>
                                        <p:tgtEl>
                                          <p:spTgt spid="115"/>
                                        </p:tgtEl>
                                        <p:attrNameLst>
                                          <p:attrName>ppt_x</p:attrName>
                                        </p:attrNameLst>
                                      </p:cBhvr>
                                      <p:tavLst>
                                        <p:tav tm="0">
                                          <p:val>
                                            <p:strVal val="0-#ppt_w/2"/>
                                          </p:val>
                                        </p:tav>
                                        <p:tav tm="100000">
                                          <p:val>
                                            <p:strVal val="#ppt_x"/>
                                          </p:val>
                                        </p:tav>
                                      </p:tavLst>
                                    </p:anim>
                                    <p:anim calcmode="lin" valueType="num">
                                      <p:cBhvr additive="base">
                                        <p:cTn id="234" dur="5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2" fill="hold" grpId="0" nodeType="clickEffect">
                                  <p:stCondLst>
                                    <p:cond delay="0"/>
                                  </p:stCondLst>
                                  <p:childTnLst>
                                    <p:set>
                                      <p:cBhvr>
                                        <p:cTn id="238" dur="1" fill="hold">
                                          <p:stCondLst>
                                            <p:cond delay="0"/>
                                          </p:stCondLst>
                                        </p:cTn>
                                        <p:tgtEl>
                                          <p:spTgt spid="64"/>
                                        </p:tgtEl>
                                        <p:attrNameLst>
                                          <p:attrName>style.visibility</p:attrName>
                                        </p:attrNameLst>
                                      </p:cBhvr>
                                      <p:to>
                                        <p:strVal val="visible"/>
                                      </p:to>
                                    </p:set>
                                    <p:anim calcmode="lin" valueType="num">
                                      <p:cBhvr additive="base">
                                        <p:cTn id="239" dur="5000" fill="hold"/>
                                        <p:tgtEl>
                                          <p:spTgt spid="64"/>
                                        </p:tgtEl>
                                        <p:attrNameLst>
                                          <p:attrName>ppt_x</p:attrName>
                                        </p:attrNameLst>
                                      </p:cBhvr>
                                      <p:tavLst>
                                        <p:tav tm="0">
                                          <p:val>
                                            <p:strVal val="1+#ppt_w/2"/>
                                          </p:val>
                                        </p:tav>
                                        <p:tav tm="100000">
                                          <p:val>
                                            <p:strVal val="#ppt_x"/>
                                          </p:val>
                                        </p:tav>
                                      </p:tavLst>
                                    </p:anim>
                                    <p:anim calcmode="lin" valueType="num">
                                      <p:cBhvr additive="base">
                                        <p:cTn id="240" dur="5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8" fill="hold" grpId="0" nodeType="clickEffect">
                                  <p:stCondLst>
                                    <p:cond delay="0"/>
                                  </p:stCondLst>
                                  <p:childTnLst>
                                    <p:set>
                                      <p:cBhvr>
                                        <p:cTn id="244" dur="1" fill="hold">
                                          <p:stCondLst>
                                            <p:cond delay="0"/>
                                          </p:stCondLst>
                                        </p:cTn>
                                        <p:tgtEl>
                                          <p:spTgt spid="114"/>
                                        </p:tgtEl>
                                        <p:attrNameLst>
                                          <p:attrName>style.visibility</p:attrName>
                                        </p:attrNameLst>
                                      </p:cBhvr>
                                      <p:to>
                                        <p:strVal val="visible"/>
                                      </p:to>
                                    </p:set>
                                    <p:anim calcmode="lin" valueType="num">
                                      <p:cBhvr additive="base">
                                        <p:cTn id="245" dur="5000" fill="hold"/>
                                        <p:tgtEl>
                                          <p:spTgt spid="114"/>
                                        </p:tgtEl>
                                        <p:attrNameLst>
                                          <p:attrName>ppt_x</p:attrName>
                                        </p:attrNameLst>
                                      </p:cBhvr>
                                      <p:tavLst>
                                        <p:tav tm="0">
                                          <p:val>
                                            <p:strVal val="0-#ppt_w/2"/>
                                          </p:val>
                                        </p:tav>
                                        <p:tav tm="100000">
                                          <p:val>
                                            <p:strVal val="#ppt_x"/>
                                          </p:val>
                                        </p:tav>
                                      </p:tavLst>
                                    </p:anim>
                                    <p:anim calcmode="lin" valueType="num">
                                      <p:cBhvr additive="base">
                                        <p:cTn id="246" dur="5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63"/>
                                        </p:tgtEl>
                                        <p:attrNameLst>
                                          <p:attrName>style.visibility</p:attrName>
                                        </p:attrNameLst>
                                      </p:cBhvr>
                                      <p:to>
                                        <p:strVal val="visible"/>
                                      </p:to>
                                    </p:set>
                                    <p:anim calcmode="lin" valueType="num">
                                      <p:cBhvr additive="base">
                                        <p:cTn id="251" dur="5000" fill="hold"/>
                                        <p:tgtEl>
                                          <p:spTgt spid="63"/>
                                        </p:tgtEl>
                                        <p:attrNameLst>
                                          <p:attrName>ppt_x</p:attrName>
                                        </p:attrNameLst>
                                      </p:cBhvr>
                                      <p:tavLst>
                                        <p:tav tm="0">
                                          <p:val>
                                            <p:strVal val="1+#ppt_w/2"/>
                                          </p:val>
                                        </p:tav>
                                        <p:tav tm="100000">
                                          <p:val>
                                            <p:strVal val="#ppt_x"/>
                                          </p:val>
                                        </p:tav>
                                      </p:tavLst>
                                    </p:anim>
                                    <p:anim calcmode="lin" valueType="num">
                                      <p:cBhvr additive="base">
                                        <p:cTn id="252" dur="5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8" fill="hold" grpId="0" nodeType="clickEffect">
                                  <p:stCondLst>
                                    <p:cond delay="0"/>
                                  </p:stCondLst>
                                  <p:childTnLst>
                                    <p:set>
                                      <p:cBhvr>
                                        <p:cTn id="256" dur="1" fill="hold">
                                          <p:stCondLst>
                                            <p:cond delay="0"/>
                                          </p:stCondLst>
                                        </p:cTn>
                                        <p:tgtEl>
                                          <p:spTgt spid="113"/>
                                        </p:tgtEl>
                                        <p:attrNameLst>
                                          <p:attrName>style.visibility</p:attrName>
                                        </p:attrNameLst>
                                      </p:cBhvr>
                                      <p:to>
                                        <p:strVal val="visible"/>
                                      </p:to>
                                    </p:set>
                                    <p:anim calcmode="lin" valueType="num">
                                      <p:cBhvr additive="base">
                                        <p:cTn id="257" dur="5000" fill="hold"/>
                                        <p:tgtEl>
                                          <p:spTgt spid="113"/>
                                        </p:tgtEl>
                                        <p:attrNameLst>
                                          <p:attrName>ppt_x</p:attrName>
                                        </p:attrNameLst>
                                      </p:cBhvr>
                                      <p:tavLst>
                                        <p:tav tm="0">
                                          <p:val>
                                            <p:strVal val="0-#ppt_w/2"/>
                                          </p:val>
                                        </p:tav>
                                        <p:tav tm="100000">
                                          <p:val>
                                            <p:strVal val="#ppt_x"/>
                                          </p:val>
                                        </p:tav>
                                      </p:tavLst>
                                    </p:anim>
                                    <p:anim calcmode="lin" valueType="num">
                                      <p:cBhvr additive="base">
                                        <p:cTn id="258" dur="5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81"/>
                                        </p:tgtEl>
                                        <p:attrNameLst>
                                          <p:attrName>style.visibility</p:attrName>
                                        </p:attrNameLst>
                                      </p:cBhvr>
                                      <p:to>
                                        <p:strVal val="visible"/>
                                      </p:to>
                                    </p:set>
                                    <p:anim calcmode="lin" valueType="num">
                                      <p:cBhvr additive="base">
                                        <p:cTn id="263" dur="5000" fill="hold"/>
                                        <p:tgtEl>
                                          <p:spTgt spid="81"/>
                                        </p:tgtEl>
                                        <p:attrNameLst>
                                          <p:attrName>ppt_x</p:attrName>
                                        </p:attrNameLst>
                                      </p:cBhvr>
                                      <p:tavLst>
                                        <p:tav tm="0">
                                          <p:val>
                                            <p:strVal val="1+#ppt_w/2"/>
                                          </p:val>
                                        </p:tav>
                                        <p:tav tm="100000">
                                          <p:val>
                                            <p:strVal val="#ppt_x"/>
                                          </p:val>
                                        </p:tav>
                                      </p:tavLst>
                                    </p:anim>
                                    <p:anim calcmode="lin" valueType="num">
                                      <p:cBhvr additive="base">
                                        <p:cTn id="264" dur="5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8" fill="hold" grpId="0" nodeType="clickEffect">
                                  <p:stCondLst>
                                    <p:cond delay="0"/>
                                  </p:stCondLst>
                                  <p:childTnLst>
                                    <p:set>
                                      <p:cBhvr>
                                        <p:cTn id="268" dur="1" fill="hold">
                                          <p:stCondLst>
                                            <p:cond delay="0"/>
                                          </p:stCondLst>
                                        </p:cTn>
                                        <p:tgtEl>
                                          <p:spTgt spid="126"/>
                                        </p:tgtEl>
                                        <p:attrNameLst>
                                          <p:attrName>style.visibility</p:attrName>
                                        </p:attrNameLst>
                                      </p:cBhvr>
                                      <p:to>
                                        <p:strVal val="visible"/>
                                      </p:to>
                                    </p:set>
                                    <p:anim calcmode="lin" valueType="num">
                                      <p:cBhvr additive="base">
                                        <p:cTn id="269" dur="5000" fill="hold"/>
                                        <p:tgtEl>
                                          <p:spTgt spid="126"/>
                                        </p:tgtEl>
                                        <p:attrNameLst>
                                          <p:attrName>ppt_x</p:attrName>
                                        </p:attrNameLst>
                                      </p:cBhvr>
                                      <p:tavLst>
                                        <p:tav tm="0">
                                          <p:val>
                                            <p:strVal val="0-#ppt_w/2"/>
                                          </p:val>
                                        </p:tav>
                                        <p:tav tm="100000">
                                          <p:val>
                                            <p:strVal val="#ppt_x"/>
                                          </p:val>
                                        </p:tav>
                                      </p:tavLst>
                                    </p:anim>
                                    <p:anim calcmode="lin" valueType="num">
                                      <p:cBhvr additive="base">
                                        <p:cTn id="270" dur="5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2" fill="hold" grpId="0" nodeType="clickEffect">
                                  <p:stCondLst>
                                    <p:cond delay="0"/>
                                  </p:stCondLst>
                                  <p:childTnLst>
                                    <p:set>
                                      <p:cBhvr>
                                        <p:cTn id="274" dur="1" fill="hold">
                                          <p:stCondLst>
                                            <p:cond delay="0"/>
                                          </p:stCondLst>
                                        </p:cTn>
                                        <p:tgtEl>
                                          <p:spTgt spid="80"/>
                                        </p:tgtEl>
                                        <p:attrNameLst>
                                          <p:attrName>style.visibility</p:attrName>
                                        </p:attrNameLst>
                                      </p:cBhvr>
                                      <p:to>
                                        <p:strVal val="visible"/>
                                      </p:to>
                                    </p:set>
                                    <p:anim calcmode="lin" valueType="num">
                                      <p:cBhvr additive="base">
                                        <p:cTn id="275" dur="5000" fill="hold"/>
                                        <p:tgtEl>
                                          <p:spTgt spid="80"/>
                                        </p:tgtEl>
                                        <p:attrNameLst>
                                          <p:attrName>ppt_x</p:attrName>
                                        </p:attrNameLst>
                                      </p:cBhvr>
                                      <p:tavLst>
                                        <p:tav tm="0">
                                          <p:val>
                                            <p:strVal val="1+#ppt_w/2"/>
                                          </p:val>
                                        </p:tav>
                                        <p:tav tm="100000">
                                          <p:val>
                                            <p:strVal val="#ppt_x"/>
                                          </p:val>
                                        </p:tav>
                                      </p:tavLst>
                                    </p:anim>
                                    <p:anim calcmode="lin" valueType="num">
                                      <p:cBhvr additive="base">
                                        <p:cTn id="276" dur="50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8" fill="hold" grpId="0" nodeType="clickEffect">
                                  <p:stCondLst>
                                    <p:cond delay="0"/>
                                  </p:stCondLst>
                                  <p:childTnLst>
                                    <p:set>
                                      <p:cBhvr>
                                        <p:cTn id="280" dur="1" fill="hold">
                                          <p:stCondLst>
                                            <p:cond delay="0"/>
                                          </p:stCondLst>
                                        </p:cTn>
                                        <p:tgtEl>
                                          <p:spTgt spid="125"/>
                                        </p:tgtEl>
                                        <p:attrNameLst>
                                          <p:attrName>style.visibility</p:attrName>
                                        </p:attrNameLst>
                                      </p:cBhvr>
                                      <p:to>
                                        <p:strVal val="visible"/>
                                      </p:to>
                                    </p:set>
                                    <p:anim calcmode="lin" valueType="num">
                                      <p:cBhvr additive="base">
                                        <p:cTn id="281" dur="5000" fill="hold"/>
                                        <p:tgtEl>
                                          <p:spTgt spid="125"/>
                                        </p:tgtEl>
                                        <p:attrNameLst>
                                          <p:attrName>ppt_x</p:attrName>
                                        </p:attrNameLst>
                                      </p:cBhvr>
                                      <p:tavLst>
                                        <p:tav tm="0">
                                          <p:val>
                                            <p:strVal val="0-#ppt_w/2"/>
                                          </p:val>
                                        </p:tav>
                                        <p:tav tm="100000">
                                          <p:val>
                                            <p:strVal val="#ppt_x"/>
                                          </p:val>
                                        </p:tav>
                                      </p:tavLst>
                                    </p:anim>
                                    <p:anim calcmode="lin" valueType="num">
                                      <p:cBhvr additive="base">
                                        <p:cTn id="282" dur="50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79"/>
                                        </p:tgtEl>
                                        <p:attrNameLst>
                                          <p:attrName>style.visibility</p:attrName>
                                        </p:attrNameLst>
                                      </p:cBhvr>
                                      <p:to>
                                        <p:strVal val="visible"/>
                                      </p:to>
                                    </p:set>
                                    <p:anim calcmode="lin" valueType="num">
                                      <p:cBhvr additive="base">
                                        <p:cTn id="287" dur="5000" fill="hold"/>
                                        <p:tgtEl>
                                          <p:spTgt spid="79"/>
                                        </p:tgtEl>
                                        <p:attrNameLst>
                                          <p:attrName>ppt_x</p:attrName>
                                        </p:attrNameLst>
                                      </p:cBhvr>
                                      <p:tavLst>
                                        <p:tav tm="0">
                                          <p:val>
                                            <p:strVal val="1+#ppt_w/2"/>
                                          </p:val>
                                        </p:tav>
                                        <p:tav tm="100000">
                                          <p:val>
                                            <p:strVal val="#ppt_x"/>
                                          </p:val>
                                        </p:tav>
                                      </p:tavLst>
                                    </p:anim>
                                    <p:anim calcmode="lin" valueType="num">
                                      <p:cBhvr additive="base">
                                        <p:cTn id="288" dur="50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8" fill="hold" grpId="0" nodeType="clickEffect">
                                  <p:stCondLst>
                                    <p:cond delay="0"/>
                                  </p:stCondLst>
                                  <p:childTnLst>
                                    <p:set>
                                      <p:cBhvr>
                                        <p:cTn id="292" dur="1" fill="hold">
                                          <p:stCondLst>
                                            <p:cond delay="0"/>
                                          </p:stCondLst>
                                        </p:cTn>
                                        <p:tgtEl>
                                          <p:spTgt spid="124"/>
                                        </p:tgtEl>
                                        <p:attrNameLst>
                                          <p:attrName>style.visibility</p:attrName>
                                        </p:attrNameLst>
                                      </p:cBhvr>
                                      <p:to>
                                        <p:strVal val="visible"/>
                                      </p:to>
                                    </p:set>
                                    <p:anim calcmode="lin" valueType="num">
                                      <p:cBhvr additive="base">
                                        <p:cTn id="293" dur="5000" fill="hold"/>
                                        <p:tgtEl>
                                          <p:spTgt spid="124"/>
                                        </p:tgtEl>
                                        <p:attrNameLst>
                                          <p:attrName>ppt_x</p:attrName>
                                        </p:attrNameLst>
                                      </p:cBhvr>
                                      <p:tavLst>
                                        <p:tav tm="0">
                                          <p:val>
                                            <p:strVal val="0-#ppt_w/2"/>
                                          </p:val>
                                        </p:tav>
                                        <p:tav tm="100000">
                                          <p:val>
                                            <p:strVal val="#ppt_x"/>
                                          </p:val>
                                        </p:tav>
                                      </p:tavLst>
                                    </p:anim>
                                    <p:anim calcmode="lin" valueType="num">
                                      <p:cBhvr additive="base">
                                        <p:cTn id="294" dur="5000" fill="hold"/>
                                        <p:tgtEl>
                                          <p:spTgt spid="124"/>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2" fill="hold" grpId="0" nodeType="clickEffect">
                                  <p:stCondLst>
                                    <p:cond delay="0"/>
                                  </p:stCondLst>
                                  <p:childTnLst>
                                    <p:set>
                                      <p:cBhvr>
                                        <p:cTn id="298" dur="1" fill="hold">
                                          <p:stCondLst>
                                            <p:cond delay="0"/>
                                          </p:stCondLst>
                                        </p:cTn>
                                        <p:tgtEl>
                                          <p:spTgt spid="78"/>
                                        </p:tgtEl>
                                        <p:attrNameLst>
                                          <p:attrName>style.visibility</p:attrName>
                                        </p:attrNameLst>
                                      </p:cBhvr>
                                      <p:to>
                                        <p:strVal val="visible"/>
                                      </p:to>
                                    </p:set>
                                    <p:anim calcmode="lin" valueType="num">
                                      <p:cBhvr additive="base">
                                        <p:cTn id="299" dur="5000" fill="hold"/>
                                        <p:tgtEl>
                                          <p:spTgt spid="78"/>
                                        </p:tgtEl>
                                        <p:attrNameLst>
                                          <p:attrName>ppt_x</p:attrName>
                                        </p:attrNameLst>
                                      </p:cBhvr>
                                      <p:tavLst>
                                        <p:tav tm="0">
                                          <p:val>
                                            <p:strVal val="1+#ppt_w/2"/>
                                          </p:val>
                                        </p:tav>
                                        <p:tav tm="100000">
                                          <p:val>
                                            <p:strVal val="#ppt_x"/>
                                          </p:val>
                                        </p:tav>
                                      </p:tavLst>
                                    </p:anim>
                                    <p:anim calcmode="lin" valueType="num">
                                      <p:cBhvr additive="base">
                                        <p:cTn id="300" dur="5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8" fill="hold" grpId="0" nodeType="clickEffect">
                                  <p:stCondLst>
                                    <p:cond delay="0"/>
                                  </p:stCondLst>
                                  <p:childTnLst>
                                    <p:set>
                                      <p:cBhvr>
                                        <p:cTn id="304" dur="1" fill="hold">
                                          <p:stCondLst>
                                            <p:cond delay="0"/>
                                          </p:stCondLst>
                                        </p:cTn>
                                        <p:tgtEl>
                                          <p:spTgt spid="123"/>
                                        </p:tgtEl>
                                        <p:attrNameLst>
                                          <p:attrName>style.visibility</p:attrName>
                                        </p:attrNameLst>
                                      </p:cBhvr>
                                      <p:to>
                                        <p:strVal val="visible"/>
                                      </p:to>
                                    </p:set>
                                    <p:anim calcmode="lin" valueType="num">
                                      <p:cBhvr additive="base">
                                        <p:cTn id="305" dur="5000" fill="hold"/>
                                        <p:tgtEl>
                                          <p:spTgt spid="123"/>
                                        </p:tgtEl>
                                        <p:attrNameLst>
                                          <p:attrName>ppt_x</p:attrName>
                                        </p:attrNameLst>
                                      </p:cBhvr>
                                      <p:tavLst>
                                        <p:tav tm="0">
                                          <p:val>
                                            <p:strVal val="0-#ppt_w/2"/>
                                          </p:val>
                                        </p:tav>
                                        <p:tav tm="100000">
                                          <p:val>
                                            <p:strVal val="#ppt_x"/>
                                          </p:val>
                                        </p:tav>
                                      </p:tavLst>
                                    </p:anim>
                                    <p:anim calcmode="lin" valueType="num">
                                      <p:cBhvr additive="base">
                                        <p:cTn id="306" dur="50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2" fill="hold" grpId="0" nodeType="clickEffect">
                                  <p:stCondLst>
                                    <p:cond delay="0"/>
                                  </p:stCondLst>
                                  <p:childTnLst>
                                    <p:set>
                                      <p:cBhvr>
                                        <p:cTn id="310" dur="1" fill="hold">
                                          <p:stCondLst>
                                            <p:cond delay="0"/>
                                          </p:stCondLst>
                                        </p:cTn>
                                        <p:tgtEl>
                                          <p:spTgt spid="77"/>
                                        </p:tgtEl>
                                        <p:attrNameLst>
                                          <p:attrName>style.visibility</p:attrName>
                                        </p:attrNameLst>
                                      </p:cBhvr>
                                      <p:to>
                                        <p:strVal val="visible"/>
                                      </p:to>
                                    </p:set>
                                    <p:anim calcmode="lin" valueType="num">
                                      <p:cBhvr additive="base">
                                        <p:cTn id="311" dur="5000" fill="hold"/>
                                        <p:tgtEl>
                                          <p:spTgt spid="77"/>
                                        </p:tgtEl>
                                        <p:attrNameLst>
                                          <p:attrName>ppt_x</p:attrName>
                                        </p:attrNameLst>
                                      </p:cBhvr>
                                      <p:tavLst>
                                        <p:tav tm="0">
                                          <p:val>
                                            <p:strVal val="1+#ppt_w/2"/>
                                          </p:val>
                                        </p:tav>
                                        <p:tav tm="100000">
                                          <p:val>
                                            <p:strVal val="#ppt_x"/>
                                          </p:val>
                                        </p:tav>
                                      </p:tavLst>
                                    </p:anim>
                                    <p:anim calcmode="lin" valueType="num">
                                      <p:cBhvr additive="base">
                                        <p:cTn id="312" dur="5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8" fill="hold" grpId="0" nodeType="clickEffect">
                                  <p:stCondLst>
                                    <p:cond delay="0"/>
                                  </p:stCondLst>
                                  <p:childTnLst>
                                    <p:set>
                                      <p:cBhvr>
                                        <p:cTn id="316" dur="1" fill="hold">
                                          <p:stCondLst>
                                            <p:cond delay="0"/>
                                          </p:stCondLst>
                                        </p:cTn>
                                        <p:tgtEl>
                                          <p:spTgt spid="122"/>
                                        </p:tgtEl>
                                        <p:attrNameLst>
                                          <p:attrName>style.visibility</p:attrName>
                                        </p:attrNameLst>
                                      </p:cBhvr>
                                      <p:to>
                                        <p:strVal val="visible"/>
                                      </p:to>
                                    </p:set>
                                    <p:anim calcmode="lin" valueType="num">
                                      <p:cBhvr additive="base">
                                        <p:cTn id="317" dur="5000" fill="hold"/>
                                        <p:tgtEl>
                                          <p:spTgt spid="122"/>
                                        </p:tgtEl>
                                        <p:attrNameLst>
                                          <p:attrName>ppt_x</p:attrName>
                                        </p:attrNameLst>
                                      </p:cBhvr>
                                      <p:tavLst>
                                        <p:tav tm="0">
                                          <p:val>
                                            <p:strVal val="0-#ppt_w/2"/>
                                          </p:val>
                                        </p:tav>
                                        <p:tav tm="100000">
                                          <p:val>
                                            <p:strVal val="#ppt_x"/>
                                          </p:val>
                                        </p:tav>
                                      </p:tavLst>
                                    </p:anim>
                                    <p:anim calcmode="lin" valueType="num">
                                      <p:cBhvr additive="base">
                                        <p:cTn id="318" dur="50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76"/>
                                        </p:tgtEl>
                                        <p:attrNameLst>
                                          <p:attrName>style.visibility</p:attrName>
                                        </p:attrNameLst>
                                      </p:cBhvr>
                                      <p:to>
                                        <p:strVal val="visible"/>
                                      </p:to>
                                    </p:set>
                                    <p:anim calcmode="lin" valueType="num">
                                      <p:cBhvr additive="base">
                                        <p:cTn id="323" dur="5000" fill="hold"/>
                                        <p:tgtEl>
                                          <p:spTgt spid="76"/>
                                        </p:tgtEl>
                                        <p:attrNameLst>
                                          <p:attrName>ppt_x</p:attrName>
                                        </p:attrNameLst>
                                      </p:cBhvr>
                                      <p:tavLst>
                                        <p:tav tm="0">
                                          <p:val>
                                            <p:strVal val="1+#ppt_w/2"/>
                                          </p:val>
                                        </p:tav>
                                        <p:tav tm="100000">
                                          <p:val>
                                            <p:strVal val="#ppt_x"/>
                                          </p:val>
                                        </p:tav>
                                      </p:tavLst>
                                    </p:anim>
                                    <p:anim calcmode="lin" valueType="num">
                                      <p:cBhvr additive="base">
                                        <p:cTn id="324" dur="50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325" fill="hold">
                      <p:stCondLst>
                        <p:cond delay="indefinite"/>
                      </p:stCondLst>
                      <p:childTnLst>
                        <p:par>
                          <p:cTn id="326" fill="hold">
                            <p:stCondLst>
                              <p:cond delay="0"/>
                            </p:stCondLst>
                            <p:childTnLst>
                              <p:par>
                                <p:cTn id="327" presetID="2" presetClass="entr" presetSubtype="8" fill="hold" grpId="0" nodeType="clickEffect">
                                  <p:stCondLst>
                                    <p:cond delay="0"/>
                                  </p:stCondLst>
                                  <p:childTnLst>
                                    <p:set>
                                      <p:cBhvr>
                                        <p:cTn id="328" dur="1" fill="hold">
                                          <p:stCondLst>
                                            <p:cond delay="0"/>
                                          </p:stCondLst>
                                        </p:cTn>
                                        <p:tgtEl>
                                          <p:spTgt spid="121"/>
                                        </p:tgtEl>
                                        <p:attrNameLst>
                                          <p:attrName>style.visibility</p:attrName>
                                        </p:attrNameLst>
                                      </p:cBhvr>
                                      <p:to>
                                        <p:strVal val="visible"/>
                                      </p:to>
                                    </p:set>
                                    <p:anim calcmode="lin" valueType="num">
                                      <p:cBhvr additive="base">
                                        <p:cTn id="329" dur="5000" fill="hold"/>
                                        <p:tgtEl>
                                          <p:spTgt spid="121"/>
                                        </p:tgtEl>
                                        <p:attrNameLst>
                                          <p:attrName>ppt_x</p:attrName>
                                        </p:attrNameLst>
                                      </p:cBhvr>
                                      <p:tavLst>
                                        <p:tav tm="0">
                                          <p:val>
                                            <p:strVal val="0-#ppt_w/2"/>
                                          </p:val>
                                        </p:tav>
                                        <p:tav tm="100000">
                                          <p:val>
                                            <p:strVal val="#ppt_x"/>
                                          </p:val>
                                        </p:tav>
                                      </p:tavLst>
                                    </p:anim>
                                    <p:anim calcmode="lin" valueType="num">
                                      <p:cBhvr additive="base">
                                        <p:cTn id="330" dur="5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2" presetClass="entr" presetSubtype="2" fill="hold" grpId="0" nodeType="clickEffect">
                                  <p:stCondLst>
                                    <p:cond delay="0"/>
                                  </p:stCondLst>
                                  <p:childTnLst>
                                    <p:set>
                                      <p:cBhvr>
                                        <p:cTn id="334" dur="1" fill="hold">
                                          <p:stCondLst>
                                            <p:cond delay="0"/>
                                          </p:stCondLst>
                                        </p:cTn>
                                        <p:tgtEl>
                                          <p:spTgt spid="75"/>
                                        </p:tgtEl>
                                        <p:attrNameLst>
                                          <p:attrName>style.visibility</p:attrName>
                                        </p:attrNameLst>
                                      </p:cBhvr>
                                      <p:to>
                                        <p:strVal val="visible"/>
                                      </p:to>
                                    </p:set>
                                    <p:anim calcmode="lin" valueType="num">
                                      <p:cBhvr additive="base">
                                        <p:cTn id="335" dur="5000" fill="hold"/>
                                        <p:tgtEl>
                                          <p:spTgt spid="75"/>
                                        </p:tgtEl>
                                        <p:attrNameLst>
                                          <p:attrName>ppt_x</p:attrName>
                                        </p:attrNameLst>
                                      </p:cBhvr>
                                      <p:tavLst>
                                        <p:tav tm="0">
                                          <p:val>
                                            <p:strVal val="1+#ppt_w/2"/>
                                          </p:val>
                                        </p:tav>
                                        <p:tav tm="100000">
                                          <p:val>
                                            <p:strVal val="#ppt_x"/>
                                          </p:val>
                                        </p:tav>
                                      </p:tavLst>
                                    </p:anim>
                                    <p:anim calcmode="lin" valueType="num">
                                      <p:cBhvr additive="base">
                                        <p:cTn id="336" dur="50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8" fill="hold" grpId="0" nodeType="clickEffect">
                                  <p:stCondLst>
                                    <p:cond delay="0"/>
                                  </p:stCondLst>
                                  <p:childTnLst>
                                    <p:set>
                                      <p:cBhvr>
                                        <p:cTn id="340" dur="1" fill="hold">
                                          <p:stCondLst>
                                            <p:cond delay="0"/>
                                          </p:stCondLst>
                                        </p:cTn>
                                        <p:tgtEl>
                                          <p:spTgt spid="120"/>
                                        </p:tgtEl>
                                        <p:attrNameLst>
                                          <p:attrName>style.visibility</p:attrName>
                                        </p:attrNameLst>
                                      </p:cBhvr>
                                      <p:to>
                                        <p:strVal val="visible"/>
                                      </p:to>
                                    </p:set>
                                    <p:anim calcmode="lin" valueType="num">
                                      <p:cBhvr additive="base">
                                        <p:cTn id="341" dur="5000" fill="hold"/>
                                        <p:tgtEl>
                                          <p:spTgt spid="120"/>
                                        </p:tgtEl>
                                        <p:attrNameLst>
                                          <p:attrName>ppt_x</p:attrName>
                                        </p:attrNameLst>
                                      </p:cBhvr>
                                      <p:tavLst>
                                        <p:tav tm="0">
                                          <p:val>
                                            <p:strVal val="0-#ppt_w/2"/>
                                          </p:val>
                                        </p:tav>
                                        <p:tav tm="100000">
                                          <p:val>
                                            <p:strVal val="#ppt_x"/>
                                          </p:val>
                                        </p:tav>
                                      </p:tavLst>
                                    </p:anim>
                                    <p:anim calcmode="lin" valueType="num">
                                      <p:cBhvr additive="base">
                                        <p:cTn id="342" dur="5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2" fill="hold" grpId="0" nodeType="clickEffect">
                                  <p:stCondLst>
                                    <p:cond delay="0"/>
                                  </p:stCondLst>
                                  <p:childTnLst>
                                    <p:set>
                                      <p:cBhvr>
                                        <p:cTn id="346" dur="1" fill="hold">
                                          <p:stCondLst>
                                            <p:cond delay="0"/>
                                          </p:stCondLst>
                                        </p:cTn>
                                        <p:tgtEl>
                                          <p:spTgt spid="88"/>
                                        </p:tgtEl>
                                        <p:attrNameLst>
                                          <p:attrName>style.visibility</p:attrName>
                                        </p:attrNameLst>
                                      </p:cBhvr>
                                      <p:to>
                                        <p:strVal val="visible"/>
                                      </p:to>
                                    </p:set>
                                    <p:anim calcmode="lin" valueType="num">
                                      <p:cBhvr additive="base">
                                        <p:cTn id="347" dur="5000" fill="hold"/>
                                        <p:tgtEl>
                                          <p:spTgt spid="88"/>
                                        </p:tgtEl>
                                        <p:attrNameLst>
                                          <p:attrName>ppt_x</p:attrName>
                                        </p:attrNameLst>
                                      </p:cBhvr>
                                      <p:tavLst>
                                        <p:tav tm="0">
                                          <p:val>
                                            <p:strVal val="1+#ppt_w/2"/>
                                          </p:val>
                                        </p:tav>
                                        <p:tav tm="100000">
                                          <p:val>
                                            <p:strVal val="#ppt_x"/>
                                          </p:val>
                                        </p:tav>
                                      </p:tavLst>
                                    </p:anim>
                                    <p:anim calcmode="lin" valueType="num">
                                      <p:cBhvr additive="base">
                                        <p:cTn id="348" dur="50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349" fill="hold">
                      <p:stCondLst>
                        <p:cond delay="indefinite"/>
                      </p:stCondLst>
                      <p:childTnLst>
                        <p:par>
                          <p:cTn id="350" fill="hold">
                            <p:stCondLst>
                              <p:cond delay="0"/>
                            </p:stCondLst>
                            <p:childTnLst>
                              <p:par>
                                <p:cTn id="351" presetID="2" presetClass="entr" presetSubtype="8" fill="hold" grpId="0" nodeType="clickEffect">
                                  <p:stCondLst>
                                    <p:cond delay="0"/>
                                  </p:stCondLst>
                                  <p:childTnLst>
                                    <p:set>
                                      <p:cBhvr>
                                        <p:cTn id="352" dur="1" fill="hold">
                                          <p:stCondLst>
                                            <p:cond delay="0"/>
                                          </p:stCondLst>
                                        </p:cTn>
                                        <p:tgtEl>
                                          <p:spTgt spid="133"/>
                                        </p:tgtEl>
                                        <p:attrNameLst>
                                          <p:attrName>style.visibility</p:attrName>
                                        </p:attrNameLst>
                                      </p:cBhvr>
                                      <p:to>
                                        <p:strVal val="visible"/>
                                      </p:to>
                                    </p:set>
                                    <p:anim calcmode="lin" valueType="num">
                                      <p:cBhvr additive="base">
                                        <p:cTn id="353" dur="5000" fill="hold"/>
                                        <p:tgtEl>
                                          <p:spTgt spid="133"/>
                                        </p:tgtEl>
                                        <p:attrNameLst>
                                          <p:attrName>ppt_x</p:attrName>
                                        </p:attrNameLst>
                                      </p:cBhvr>
                                      <p:tavLst>
                                        <p:tav tm="0">
                                          <p:val>
                                            <p:strVal val="0-#ppt_w/2"/>
                                          </p:val>
                                        </p:tav>
                                        <p:tav tm="100000">
                                          <p:val>
                                            <p:strVal val="#ppt_x"/>
                                          </p:val>
                                        </p:tav>
                                      </p:tavLst>
                                    </p:anim>
                                    <p:anim calcmode="lin" valueType="num">
                                      <p:cBhvr additive="base">
                                        <p:cTn id="354" dur="5000" fill="hold"/>
                                        <p:tgtEl>
                                          <p:spTgt spid="133"/>
                                        </p:tgtEl>
                                        <p:attrNameLst>
                                          <p:attrName>ppt_y</p:attrName>
                                        </p:attrNameLst>
                                      </p:cBhvr>
                                      <p:tavLst>
                                        <p:tav tm="0">
                                          <p:val>
                                            <p:strVal val="#ppt_y"/>
                                          </p:val>
                                        </p:tav>
                                        <p:tav tm="100000">
                                          <p:val>
                                            <p:strVal val="#ppt_y"/>
                                          </p:val>
                                        </p:tav>
                                      </p:tavLst>
                                    </p:anim>
                                  </p:childTnLst>
                                </p:cTn>
                              </p:par>
                            </p:childTnLst>
                          </p:cTn>
                        </p:par>
                      </p:childTnLst>
                    </p:cTn>
                  </p:par>
                  <p:par>
                    <p:cTn id="355" fill="hold">
                      <p:stCondLst>
                        <p:cond delay="indefinite"/>
                      </p:stCondLst>
                      <p:childTnLst>
                        <p:par>
                          <p:cTn id="356" fill="hold">
                            <p:stCondLst>
                              <p:cond delay="0"/>
                            </p:stCondLst>
                            <p:childTnLst>
                              <p:par>
                                <p:cTn id="357" presetID="2" presetClass="entr" presetSubtype="2" fill="hold" grpId="0" nodeType="clickEffect">
                                  <p:stCondLst>
                                    <p:cond delay="0"/>
                                  </p:stCondLst>
                                  <p:childTnLst>
                                    <p:set>
                                      <p:cBhvr>
                                        <p:cTn id="358" dur="1" fill="hold">
                                          <p:stCondLst>
                                            <p:cond delay="0"/>
                                          </p:stCondLst>
                                        </p:cTn>
                                        <p:tgtEl>
                                          <p:spTgt spid="87"/>
                                        </p:tgtEl>
                                        <p:attrNameLst>
                                          <p:attrName>style.visibility</p:attrName>
                                        </p:attrNameLst>
                                      </p:cBhvr>
                                      <p:to>
                                        <p:strVal val="visible"/>
                                      </p:to>
                                    </p:set>
                                    <p:anim calcmode="lin" valueType="num">
                                      <p:cBhvr additive="base">
                                        <p:cTn id="359" dur="5000" fill="hold"/>
                                        <p:tgtEl>
                                          <p:spTgt spid="87"/>
                                        </p:tgtEl>
                                        <p:attrNameLst>
                                          <p:attrName>ppt_x</p:attrName>
                                        </p:attrNameLst>
                                      </p:cBhvr>
                                      <p:tavLst>
                                        <p:tav tm="0">
                                          <p:val>
                                            <p:strVal val="1+#ppt_w/2"/>
                                          </p:val>
                                        </p:tav>
                                        <p:tav tm="100000">
                                          <p:val>
                                            <p:strVal val="#ppt_x"/>
                                          </p:val>
                                        </p:tav>
                                      </p:tavLst>
                                    </p:anim>
                                    <p:anim calcmode="lin" valueType="num">
                                      <p:cBhvr additive="base">
                                        <p:cTn id="360" dur="50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361" fill="hold">
                      <p:stCondLst>
                        <p:cond delay="indefinite"/>
                      </p:stCondLst>
                      <p:childTnLst>
                        <p:par>
                          <p:cTn id="362" fill="hold">
                            <p:stCondLst>
                              <p:cond delay="0"/>
                            </p:stCondLst>
                            <p:childTnLst>
                              <p:par>
                                <p:cTn id="363" presetID="2" presetClass="entr" presetSubtype="8" fill="hold" grpId="0" nodeType="clickEffect">
                                  <p:stCondLst>
                                    <p:cond delay="0"/>
                                  </p:stCondLst>
                                  <p:childTnLst>
                                    <p:set>
                                      <p:cBhvr>
                                        <p:cTn id="364" dur="1" fill="hold">
                                          <p:stCondLst>
                                            <p:cond delay="0"/>
                                          </p:stCondLst>
                                        </p:cTn>
                                        <p:tgtEl>
                                          <p:spTgt spid="132"/>
                                        </p:tgtEl>
                                        <p:attrNameLst>
                                          <p:attrName>style.visibility</p:attrName>
                                        </p:attrNameLst>
                                      </p:cBhvr>
                                      <p:to>
                                        <p:strVal val="visible"/>
                                      </p:to>
                                    </p:set>
                                    <p:anim calcmode="lin" valueType="num">
                                      <p:cBhvr additive="base">
                                        <p:cTn id="365" dur="5000" fill="hold"/>
                                        <p:tgtEl>
                                          <p:spTgt spid="132"/>
                                        </p:tgtEl>
                                        <p:attrNameLst>
                                          <p:attrName>ppt_x</p:attrName>
                                        </p:attrNameLst>
                                      </p:cBhvr>
                                      <p:tavLst>
                                        <p:tav tm="0">
                                          <p:val>
                                            <p:strVal val="0-#ppt_w/2"/>
                                          </p:val>
                                        </p:tav>
                                        <p:tav tm="100000">
                                          <p:val>
                                            <p:strVal val="#ppt_x"/>
                                          </p:val>
                                        </p:tav>
                                      </p:tavLst>
                                    </p:anim>
                                    <p:anim calcmode="lin" valueType="num">
                                      <p:cBhvr additive="base">
                                        <p:cTn id="366" dur="5000" fill="hold"/>
                                        <p:tgtEl>
                                          <p:spTgt spid="132"/>
                                        </p:tgtEl>
                                        <p:attrNameLst>
                                          <p:attrName>ppt_y</p:attrName>
                                        </p:attrNameLst>
                                      </p:cBhvr>
                                      <p:tavLst>
                                        <p:tav tm="0">
                                          <p:val>
                                            <p:strVal val="#ppt_y"/>
                                          </p:val>
                                        </p:tav>
                                        <p:tav tm="100000">
                                          <p:val>
                                            <p:strVal val="#ppt_y"/>
                                          </p:val>
                                        </p:tav>
                                      </p:tavLst>
                                    </p:anim>
                                  </p:childTnLst>
                                </p:cTn>
                              </p:par>
                            </p:childTnLst>
                          </p:cTn>
                        </p:par>
                      </p:childTnLst>
                    </p:cTn>
                  </p:par>
                  <p:par>
                    <p:cTn id="367" fill="hold">
                      <p:stCondLst>
                        <p:cond delay="indefinite"/>
                      </p:stCondLst>
                      <p:childTnLst>
                        <p:par>
                          <p:cTn id="368" fill="hold">
                            <p:stCondLst>
                              <p:cond delay="0"/>
                            </p:stCondLst>
                            <p:childTnLst>
                              <p:par>
                                <p:cTn id="369" presetID="2" presetClass="entr" presetSubtype="2" fill="hold" grpId="0" nodeType="clickEffect">
                                  <p:stCondLst>
                                    <p:cond delay="0"/>
                                  </p:stCondLst>
                                  <p:childTnLst>
                                    <p:set>
                                      <p:cBhvr>
                                        <p:cTn id="370" dur="1" fill="hold">
                                          <p:stCondLst>
                                            <p:cond delay="0"/>
                                          </p:stCondLst>
                                        </p:cTn>
                                        <p:tgtEl>
                                          <p:spTgt spid="86"/>
                                        </p:tgtEl>
                                        <p:attrNameLst>
                                          <p:attrName>style.visibility</p:attrName>
                                        </p:attrNameLst>
                                      </p:cBhvr>
                                      <p:to>
                                        <p:strVal val="visible"/>
                                      </p:to>
                                    </p:set>
                                    <p:anim calcmode="lin" valueType="num">
                                      <p:cBhvr additive="base">
                                        <p:cTn id="371" dur="5000" fill="hold"/>
                                        <p:tgtEl>
                                          <p:spTgt spid="86"/>
                                        </p:tgtEl>
                                        <p:attrNameLst>
                                          <p:attrName>ppt_x</p:attrName>
                                        </p:attrNameLst>
                                      </p:cBhvr>
                                      <p:tavLst>
                                        <p:tav tm="0">
                                          <p:val>
                                            <p:strVal val="1+#ppt_w/2"/>
                                          </p:val>
                                        </p:tav>
                                        <p:tav tm="100000">
                                          <p:val>
                                            <p:strVal val="#ppt_x"/>
                                          </p:val>
                                        </p:tav>
                                      </p:tavLst>
                                    </p:anim>
                                    <p:anim calcmode="lin" valueType="num">
                                      <p:cBhvr additive="base">
                                        <p:cTn id="372" dur="5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373" fill="hold">
                      <p:stCondLst>
                        <p:cond delay="indefinite"/>
                      </p:stCondLst>
                      <p:childTnLst>
                        <p:par>
                          <p:cTn id="374" fill="hold">
                            <p:stCondLst>
                              <p:cond delay="0"/>
                            </p:stCondLst>
                            <p:childTnLst>
                              <p:par>
                                <p:cTn id="375" presetID="2" presetClass="entr" presetSubtype="8" fill="hold" grpId="0" nodeType="clickEffect">
                                  <p:stCondLst>
                                    <p:cond delay="0"/>
                                  </p:stCondLst>
                                  <p:childTnLst>
                                    <p:set>
                                      <p:cBhvr>
                                        <p:cTn id="376" dur="1" fill="hold">
                                          <p:stCondLst>
                                            <p:cond delay="0"/>
                                          </p:stCondLst>
                                        </p:cTn>
                                        <p:tgtEl>
                                          <p:spTgt spid="131"/>
                                        </p:tgtEl>
                                        <p:attrNameLst>
                                          <p:attrName>style.visibility</p:attrName>
                                        </p:attrNameLst>
                                      </p:cBhvr>
                                      <p:to>
                                        <p:strVal val="visible"/>
                                      </p:to>
                                    </p:set>
                                    <p:anim calcmode="lin" valueType="num">
                                      <p:cBhvr additive="base">
                                        <p:cTn id="377" dur="5000" fill="hold"/>
                                        <p:tgtEl>
                                          <p:spTgt spid="131"/>
                                        </p:tgtEl>
                                        <p:attrNameLst>
                                          <p:attrName>ppt_x</p:attrName>
                                        </p:attrNameLst>
                                      </p:cBhvr>
                                      <p:tavLst>
                                        <p:tav tm="0">
                                          <p:val>
                                            <p:strVal val="0-#ppt_w/2"/>
                                          </p:val>
                                        </p:tav>
                                        <p:tav tm="100000">
                                          <p:val>
                                            <p:strVal val="#ppt_x"/>
                                          </p:val>
                                        </p:tav>
                                      </p:tavLst>
                                    </p:anim>
                                    <p:anim calcmode="lin" valueType="num">
                                      <p:cBhvr additive="base">
                                        <p:cTn id="378" dur="50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379" fill="hold">
                      <p:stCondLst>
                        <p:cond delay="indefinite"/>
                      </p:stCondLst>
                      <p:childTnLst>
                        <p:par>
                          <p:cTn id="380" fill="hold">
                            <p:stCondLst>
                              <p:cond delay="0"/>
                            </p:stCondLst>
                            <p:childTnLst>
                              <p:par>
                                <p:cTn id="381" presetID="2" presetClass="entr" presetSubtype="2" fill="hold" grpId="0" nodeType="clickEffect">
                                  <p:stCondLst>
                                    <p:cond delay="0"/>
                                  </p:stCondLst>
                                  <p:childTnLst>
                                    <p:set>
                                      <p:cBhvr>
                                        <p:cTn id="382" dur="1" fill="hold">
                                          <p:stCondLst>
                                            <p:cond delay="0"/>
                                          </p:stCondLst>
                                        </p:cTn>
                                        <p:tgtEl>
                                          <p:spTgt spid="85"/>
                                        </p:tgtEl>
                                        <p:attrNameLst>
                                          <p:attrName>style.visibility</p:attrName>
                                        </p:attrNameLst>
                                      </p:cBhvr>
                                      <p:to>
                                        <p:strVal val="visible"/>
                                      </p:to>
                                    </p:set>
                                    <p:anim calcmode="lin" valueType="num">
                                      <p:cBhvr additive="base">
                                        <p:cTn id="383" dur="5000" fill="hold"/>
                                        <p:tgtEl>
                                          <p:spTgt spid="85"/>
                                        </p:tgtEl>
                                        <p:attrNameLst>
                                          <p:attrName>ppt_x</p:attrName>
                                        </p:attrNameLst>
                                      </p:cBhvr>
                                      <p:tavLst>
                                        <p:tav tm="0">
                                          <p:val>
                                            <p:strVal val="1+#ppt_w/2"/>
                                          </p:val>
                                        </p:tav>
                                        <p:tav tm="100000">
                                          <p:val>
                                            <p:strVal val="#ppt_x"/>
                                          </p:val>
                                        </p:tav>
                                      </p:tavLst>
                                    </p:anim>
                                    <p:anim calcmode="lin" valueType="num">
                                      <p:cBhvr additive="base">
                                        <p:cTn id="384" dur="50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385" fill="hold">
                      <p:stCondLst>
                        <p:cond delay="indefinite"/>
                      </p:stCondLst>
                      <p:childTnLst>
                        <p:par>
                          <p:cTn id="386" fill="hold">
                            <p:stCondLst>
                              <p:cond delay="0"/>
                            </p:stCondLst>
                            <p:childTnLst>
                              <p:par>
                                <p:cTn id="387" presetID="2" presetClass="entr" presetSubtype="8" fill="hold" grpId="0" nodeType="clickEffect">
                                  <p:stCondLst>
                                    <p:cond delay="0"/>
                                  </p:stCondLst>
                                  <p:childTnLst>
                                    <p:set>
                                      <p:cBhvr>
                                        <p:cTn id="388" dur="1" fill="hold">
                                          <p:stCondLst>
                                            <p:cond delay="0"/>
                                          </p:stCondLst>
                                        </p:cTn>
                                        <p:tgtEl>
                                          <p:spTgt spid="130"/>
                                        </p:tgtEl>
                                        <p:attrNameLst>
                                          <p:attrName>style.visibility</p:attrName>
                                        </p:attrNameLst>
                                      </p:cBhvr>
                                      <p:to>
                                        <p:strVal val="visible"/>
                                      </p:to>
                                    </p:set>
                                    <p:anim calcmode="lin" valueType="num">
                                      <p:cBhvr additive="base">
                                        <p:cTn id="389" dur="5000" fill="hold"/>
                                        <p:tgtEl>
                                          <p:spTgt spid="130"/>
                                        </p:tgtEl>
                                        <p:attrNameLst>
                                          <p:attrName>ppt_x</p:attrName>
                                        </p:attrNameLst>
                                      </p:cBhvr>
                                      <p:tavLst>
                                        <p:tav tm="0">
                                          <p:val>
                                            <p:strVal val="0-#ppt_w/2"/>
                                          </p:val>
                                        </p:tav>
                                        <p:tav tm="100000">
                                          <p:val>
                                            <p:strVal val="#ppt_x"/>
                                          </p:val>
                                        </p:tav>
                                      </p:tavLst>
                                    </p:anim>
                                    <p:anim calcmode="lin" valueType="num">
                                      <p:cBhvr additive="base">
                                        <p:cTn id="390" dur="500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391" fill="hold">
                      <p:stCondLst>
                        <p:cond delay="indefinite"/>
                      </p:stCondLst>
                      <p:childTnLst>
                        <p:par>
                          <p:cTn id="392" fill="hold">
                            <p:stCondLst>
                              <p:cond delay="0"/>
                            </p:stCondLst>
                            <p:childTnLst>
                              <p:par>
                                <p:cTn id="393" presetID="2" presetClass="entr" presetSubtype="2" fill="hold" grpId="0" nodeType="clickEffect">
                                  <p:stCondLst>
                                    <p:cond delay="0"/>
                                  </p:stCondLst>
                                  <p:childTnLst>
                                    <p:set>
                                      <p:cBhvr>
                                        <p:cTn id="394" dur="1" fill="hold">
                                          <p:stCondLst>
                                            <p:cond delay="0"/>
                                          </p:stCondLst>
                                        </p:cTn>
                                        <p:tgtEl>
                                          <p:spTgt spid="84"/>
                                        </p:tgtEl>
                                        <p:attrNameLst>
                                          <p:attrName>style.visibility</p:attrName>
                                        </p:attrNameLst>
                                      </p:cBhvr>
                                      <p:to>
                                        <p:strVal val="visible"/>
                                      </p:to>
                                    </p:set>
                                    <p:anim calcmode="lin" valueType="num">
                                      <p:cBhvr additive="base">
                                        <p:cTn id="395" dur="5000" fill="hold"/>
                                        <p:tgtEl>
                                          <p:spTgt spid="84"/>
                                        </p:tgtEl>
                                        <p:attrNameLst>
                                          <p:attrName>ppt_x</p:attrName>
                                        </p:attrNameLst>
                                      </p:cBhvr>
                                      <p:tavLst>
                                        <p:tav tm="0">
                                          <p:val>
                                            <p:strVal val="1+#ppt_w/2"/>
                                          </p:val>
                                        </p:tav>
                                        <p:tav tm="100000">
                                          <p:val>
                                            <p:strVal val="#ppt_x"/>
                                          </p:val>
                                        </p:tav>
                                      </p:tavLst>
                                    </p:anim>
                                    <p:anim calcmode="lin" valueType="num">
                                      <p:cBhvr additive="base">
                                        <p:cTn id="396" dur="50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397" fill="hold">
                      <p:stCondLst>
                        <p:cond delay="indefinite"/>
                      </p:stCondLst>
                      <p:childTnLst>
                        <p:par>
                          <p:cTn id="398" fill="hold">
                            <p:stCondLst>
                              <p:cond delay="0"/>
                            </p:stCondLst>
                            <p:childTnLst>
                              <p:par>
                                <p:cTn id="399" presetID="2" presetClass="entr" presetSubtype="8" fill="hold" grpId="0" nodeType="clickEffect">
                                  <p:stCondLst>
                                    <p:cond delay="0"/>
                                  </p:stCondLst>
                                  <p:childTnLst>
                                    <p:set>
                                      <p:cBhvr>
                                        <p:cTn id="400" dur="1" fill="hold">
                                          <p:stCondLst>
                                            <p:cond delay="0"/>
                                          </p:stCondLst>
                                        </p:cTn>
                                        <p:tgtEl>
                                          <p:spTgt spid="129"/>
                                        </p:tgtEl>
                                        <p:attrNameLst>
                                          <p:attrName>style.visibility</p:attrName>
                                        </p:attrNameLst>
                                      </p:cBhvr>
                                      <p:to>
                                        <p:strVal val="visible"/>
                                      </p:to>
                                    </p:set>
                                    <p:anim calcmode="lin" valueType="num">
                                      <p:cBhvr additive="base">
                                        <p:cTn id="401" dur="5000" fill="hold"/>
                                        <p:tgtEl>
                                          <p:spTgt spid="129"/>
                                        </p:tgtEl>
                                        <p:attrNameLst>
                                          <p:attrName>ppt_x</p:attrName>
                                        </p:attrNameLst>
                                      </p:cBhvr>
                                      <p:tavLst>
                                        <p:tav tm="0">
                                          <p:val>
                                            <p:strVal val="0-#ppt_w/2"/>
                                          </p:val>
                                        </p:tav>
                                        <p:tav tm="100000">
                                          <p:val>
                                            <p:strVal val="#ppt_x"/>
                                          </p:val>
                                        </p:tav>
                                      </p:tavLst>
                                    </p:anim>
                                    <p:anim calcmode="lin" valueType="num">
                                      <p:cBhvr additive="base">
                                        <p:cTn id="402" dur="50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403" fill="hold">
                      <p:stCondLst>
                        <p:cond delay="indefinite"/>
                      </p:stCondLst>
                      <p:childTnLst>
                        <p:par>
                          <p:cTn id="404" fill="hold">
                            <p:stCondLst>
                              <p:cond delay="0"/>
                            </p:stCondLst>
                            <p:childTnLst>
                              <p:par>
                                <p:cTn id="405" presetID="2" presetClass="entr" presetSubtype="2" fill="hold" grpId="0" nodeType="clickEffect">
                                  <p:stCondLst>
                                    <p:cond delay="0"/>
                                  </p:stCondLst>
                                  <p:childTnLst>
                                    <p:set>
                                      <p:cBhvr>
                                        <p:cTn id="406" dur="1" fill="hold">
                                          <p:stCondLst>
                                            <p:cond delay="0"/>
                                          </p:stCondLst>
                                        </p:cTn>
                                        <p:tgtEl>
                                          <p:spTgt spid="83"/>
                                        </p:tgtEl>
                                        <p:attrNameLst>
                                          <p:attrName>style.visibility</p:attrName>
                                        </p:attrNameLst>
                                      </p:cBhvr>
                                      <p:to>
                                        <p:strVal val="visible"/>
                                      </p:to>
                                    </p:set>
                                    <p:anim calcmode="lin" valueType="num">
                                      <p:cBhvr additive="base">
                                        <p:cTn id="407" dur="5000" fill="hold"/>
                                        <p:tgtEl>
                                          <p:spTgt spid="83"/>
                                        </p:tgtEl>
                                        <p:attrNameLst>
                                          <p:attrName>ppt_x</p:attrName>
                                        </p:attrNameLst>
                                      </p:cBhvr>
                                      <p:tavLst>
                                        <p:tav tm="0">
                                          <p:val>
                                            <p:strVal val="1+#ppt_w/2"/>
                                          </p:val>
                                        </p:tav>
                                        <p:tav tm="100000">
                                          <p:val>
                                            <p:strVal val="#ppt_x"/>
                                          </p:val>
                                        </p:tav>
                                      </p:tavLst>
                                    </p:anim>
                                    <p:anim calcmode="lin" valueType="num">
                                      <p:cBhvr additive="base">
                                        <p:cTn id="408" dur="5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409" fill="hold">
                      <p:stCondLst>
                        <p:cond delay="indefinite"/>
                      </p:stCondLst>
                      <p:childTnLst>
                        <p:par>
                          <p:cTn id="410" fill="hold">
                            <p:stCondLst>
                              <p:cond delay="0"/>
                            </p:stCondLst>
                            <p:childTnLst>
                              <p:par>
                                <p:cTn id="411" presetID="2" presetClass="entr" presetSubtype="8" fill="hold" grpId="0" nodeType="clickEffect">
                                  <p:stCondLst>
                                    <p:cond delay="0"/>
                                  </p:stCondLst>
                                  <p:childTnLst>
                                    <p:set>
                                      <p:cBhvr>
                                        <p:cTn id="412" dur="1" fill="hold">
                                          <p:stCondLst>
                                            <p:cond delay="0"/>
                                          </p:stCondLst>
                                        </p:cTn>
                                        <p:tgtEl>
                                          <p:spTgt spid="128"/>
                                        </p:tgtEl>
                                        <p:attrNameLst>
                                          <p:attrName>style.visibility</p:attrName>
                                        </p:attrNameLst>
                                      </p:cBhvr>
                                      <p:to>
                                        <p:strVal val="visible"/>
                                      </p:to>
                                    </p:set>
                                    <p:anim calcmode="lin" valueType="num">
                                      <p:cBhvr additive="base">
                                        <p:cTn id="413" dur="5000" fill="hold"/>
                                        <p:tgtEl>
                                          <p:spTgt spid="128"/>
                                        </p:tgtEl>
                                        <p:attrNameLst>
                                          <p:attrName>ppt_x</p:attrName>
                                        </p:attrNameLst>
                                      </p:cBhvr>
                                      <p:tavLst>
                                        <p:tav tm="0">
                                          <p:val>
                                            <p:strVal val="0-#ppt_w/2"/>
                                          </p:val>
                                        </p:tav>
                                        <p:tav tm="100000">
                                          <p:val>
                                            <p:strVal val="#ppt_x"/>
                                          </p:val>
                                        </p:tav>
                                      </p:tavLst>
                                    </p:anim>
                                    <p:anim calcmode="lin" valueType="num">
                                      <p:cBhvr additive="base">
                                        <p:cTn id="414" dur="50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415" fill="hold">
                      <p:stCondLst>
                        <p:cond delay="indefinite"/>
                      </p:stCondLst>
                      <p:childTnLst>
                        <p:par>
                          <p:cTn id="416" fill="hold">
                            <p:stCondLst>
                              <p:cond delay="0"/>
                            </p:stCondLst>
                            <p:childTnLst>
                              <p:par>
                                <p:cTn id="417" presetID="2" presetClass="entr" presetSubtype="2" fill="hold" grpId="0" nodeType="clickEffect">
                                  <p:stCondLst>
                                    <p:cond delay="0"/>
                                  </p:stCondLst>
                                  <p:childTnLst>
                                    <p:set>
                                      <p:cBhvr>
                                        <p:cTn id="418" dur="1" fill="hold">
                                          <p:stCondLst>
                                            <p:cond delay="0"/>
                                          </p:stCondLst>
                                        </p:cTn>
                                        <p:tgtEl>
                                          <p:spTgt spid="82"/>
                                        </p:tgtEl>
                                        <p:attrNameLst>
                                          <p:attrName>style.visibility</p:attrName>
                                        </p:attrNameLst>
                                      </p:cBhvr>
                                      <p:to>
                                        <p:strVal val="visible"/>
                                      </p:to>
                                    </p:set>
                                    <p:anim calcmode="lin" valueType="num">
                                      <p:cBhvr additive="base">
                                        <p:cTn id="419" dur="5000" fill="hold"/>
                                        <p:tgtEl>
                                          <p:spTgt spid="82"/>
                                        </p:tgtEl>
                                        <p:attrNameLst>
                                          <p:attrName>ppt_x</p:attrName>
                                        </p:attrNameLst>
                                      </p:cBhvr>
                                      <p:tavLst>
                                        <p:tav tm="0">
                                          <p:val>
                                            <p:strVal val="1+#ppt_w/2"/>
                                          </p:val>
                                        </p:tav>
                                        <p:tav tm="100000">
                                          <p:val>
                                            <p:strVal val="#ppt_x"/>
                                          </p:val>
                                        </p:tav>
                                      </p:tavLst>
                                    </p:anim>
                                    <p:anim calcmode="lin" valueType="num">
                                      <p:cBhvr additive="base">
                                        <p:cTn id="420" dur="5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421" fill="hold">
                      <p:stCondLst>
                        <p:cond delay="indefinite"/>
                      </p:stCondLst>
                      <p:childTnLst>
                        <p:par>
                          <p:cTn id="422" fill="hold">
                            <p:stCondLst>
                              <p:cond delay="0"/>
                            </p:stCondLst>
                            <p:childTnLst>
                              <p:par>
                                <p:cTn id="423" presetID="2" presetClass="entr" presetSubtype="8" fill="hold" grpId="0" nodeType="clickEffect">
                                  <p:stCondLst>
                                    <p:cond delay="0"/>
                                  </p:stCondLst>
                                  <p:childTnLst>
                                    <p:set>
                                      <p:cBhvr>
                                        <p:cTn id="424" dur="1" fill="hold">
                                          <p:stCondLst>
                                            <p:cond delay="0"/>
                                          </p:stCondLst>
                                        </p:cTn>
                                        <p:tgtEl>
                                          <p:spTgt spid="127"/>
                                        </p:tgtEl>
                                        <p:attrNameLst>
                                          <p:attrName>style.visibility</p:attrName>
                                        </p:attrNameLst>
                                      </p:cBhvr>
                                      <p:to>
                                        <p:strVal val="visible"/>
                                      </p:to>
                                    </p:set>
                                    <p:anim calcmode="lin" valueType="num">
                                      <p:cBhvr additive="base">
                                        <p:cTn id="425" dur="5000" fill="hold"/>
                                        <p:tgtEl>
                                          <p:spTgt spid="127"/>
                                        </p:tgtEl>
                                        <p:attrNameLst>
                                          <p:attrName>ppt_x</p:attrName>
                                        </p:attrNameLst>
                                      </p:cBhvr>
                                      <p:tavLst>
                                        <p:tav tm="0">
                                          <p:val>
                                            <p:strVal val="0-#ppt_w/2"/>
                                          </p:val>
                                        </p:tav>
                                        <p:tav tm="100000">
                                          <p:val>
                                            <p:strVal val="#ppt_x"/>
                                          </p:val>
                                        </p:tav>
                                      </p:tavLst>
                                    </p:anim>
                                    <p:anim calcmode="lin" valueType="num">
                                      <p:cBhvr additive="base">
                                        <p:cTn id="426" dur="5000" fill="hold"/>
                                        <p:tgtEl>
                                          <p:spTgt spid="127"/>
                                        </p:tgtEl>
                                        <p:attrNameLst>
                                          <p:attrName>ppt_y</p:attrName>
                                        </p:attrNameLst>
                                      </p:cBhvr>
                                      <p:tavLst>
                                        <p:tav tm="0">
                                          <p:val>
                                            <p:strVal val="#ppt_y"/>
                                          </p:val>
                                        </p:tav>
                                        <p:tav tm="100000">
                                          <p:val>
                                            <p:strVal val="#ppt_y"/>
                                          </p:val>
                                        </p:tav>
                                      </p:tavLst>
                                    </p:anim>
                                  </p:childTnLst>
                                </p:cTn>
                              </p:par>
                            </p:childTnLst>
                          </p:cTn>
                        </p:par>
                      </p:childTnLst>
                    </p:cTn>
                  </p:par>
                  <p:par>
                    <p:cTn id="427" fill="hold">
                      <p:stCondLst>
                        <p:cond delay="indefinite"/>
                      </p:stCondLst>
                      <p:childTnLst>
                        <p:par>
                          <p:cTn id="428" fill="hold">
                            <p:stCondLst>
                              <p:cond delay="0"/>
                            </p:stCondLst>
                            <p:childTnLst>
                              <p:par>
                                <p:cTn id="429" presetID="2" presetClass="entr" presetSubtype="2" fill="hold" grpId="0" nodeType="clickEffect">
                                  <p:stCondLst>
                                    <p:cond delay="0"/>
                                  </p:stCondLst>
                                  <p:childTnLst>
                                    <p:set>
                                      <p:cBhvr>
                                        <p:cTn id="430" dur="1" fill="hold">
                                          <p:stCondLst>
                                            <p:cond delay="0"/>
                                          </p:stCondLst>
                                        </p:cTn>
                                        <p:tgtEl>
                                          <p:spTgt spid="95"/>
                                        </p:tgtEl>
                                        <p:attrNameLst>
                                          <p:attrName>style.visibility</p:attrName>
                                        </p:attrNameLst>
                                      </p:cBhvr>
                                      <p:to>
                                        <p:strVal val="visible"/>
                                      </p:to>
                                    </p:set>
                                    <p:anim calcmode="lin" valueType="num">
                                      <p:cBhvr additive="base">
                                        <p:cTn id="431" dur="5000" fill="hold"/>
                                        <p:tgtEl>
                                          <p:spTgt spid="95"/>
                                        </p:tgtEl>
                                        <p:attrNameLst>
                                          <p:attrName>ppt_x</p:attrName>
                                        </p:attrNameLst>
                                      </p:cBhvr>
                                      <p:tavLst>
                                        <p:tav tm="0">
                                          <p:val>
                                            <p:strVal val="1+#ppt_w/2"/>
                                          </p:val>
                                        </p:tav>
                                        <p:tav tm="100000">
                                          <p:val>
                                            <p:strVal val="#ppt_x"/>
                                          </p:val>
                                        </p:tav>
                                      </p:tavLst>
                                    </p:anim>
                                    <p:anim calcmode="lin" valueType="num">
                                      <p:cBhvr additive="base">
                                        <p:cTn id="432" dur="5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433" fill="hold">
                      <p:stCondLst>
                        <p:cond delay="indefinite"/>
                      </p:stCondLst>
                      <p:childTnLst>
                        <p:par>
                          <p:cTn id="434" fill="hold">
                            <p:stCondLst>
                              <p:cond delay="0"/>
                            </p:stCondLst>
                            <p:childTnLst>
                              <p:par>
                                <p:cTn id="435" presetID="2" presetClass="entr" presetSubtype="8" fill="hold" grpId="0" nodeType="clickEffect">
                                  <p:stCondLst>
                                    <p:cond delay="0"/>
                                  </p:stCondLst>
                                  <p:childTnLst>
                                    <p:set>
                                      <p:cBhvr>
                                        <p:cTn id="436" dur="1" fill="hold">
                                          <p:stCondLst>
                                            <p:cond delay="0"/>
                                          </p:stCondLst>
                                        </p:cTn>
                                        <p:tgtEl>
                                          <p:spTgt spid="180"/>
                                        </p:tgtEl>
                                        <p:attrNameLst>
                                          <p:attrName>style.visibility</p:attrName>
                                        </p:attrNameLst>
                                      </p:cBhvr>
                                      <p:to>
                                        <p:strVal val="visible"/>
                                      </p:to>
                                    </p:set>
                                    <p:anim calcmode="lin" valueType="num">
                                      <p:cBhvr additive="base">
                                        <p:cTn id="437" dur="5000" fill="hold"/>
                                        <p:tgtEl>
                                          <p:spTgt spid="180"/>
                                        </p:tgtEl>
                                        <p:attrNameLst>
                                          <p:attrName>ppt_x</p:attrName>
                                        </p:attrNameLst>
                                      </p:cBhvr>
                                      <p:tavLst>
                                        <p:tav tm="0">
                                          <p:val>
                                            <p:strVal val="0-#ppt_w/2"/>
                                          </p:val>
                                        </p:tav>
                                        <p:tav tm="100000">
                                          <p:val>
                                            <p:strVal val="#ppt_x"/>
                                          </p:val>
                                        </p:tav>
                                      </p:tavLst>
                                    </p:anim>
                                    <p:anim calcmode="lin" valueType="num">
                                      <p:cBhvr additive="base">
                                        <p:cTn id="438" dur="50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439" fill="hold">
                      <p:stCondLst>
                        <p:cond delay="indefinite"/>
                      </p:stCondLst>
                      <p:childTnLst>
                        <p:par>
                          <p:cTn id="440" fill="hold">
                            <p:stCondLst>
                              <p:cond delay="0"/>
                            </p:stCondLst>
                            <p:childTnLst>
                              <p:par>
                                <p:cTn id="441" presetID="2" presetClass="entr" presetSubtype="2" fill="hold" grpId="0" nodeType="clickEffect">
                                  <p:stCondLst>
                                    <p:cond delay="0"/>
                                  </p:stCondLst>
                                  <p:childTnLst>
                                    <p:set>
                                      <p:cBhvr>
                                        <p:cTn id="442" dur="1" fill="hold">
                                          <p:stCondLst>
                                            <p:cond delay="0"/>
                                          </p:stCondLst>
                                        </p:cTn>
                                        <p:tgtEl>
                                          <p:spTgt spid="94"/>
                                        </p:tgtEl>
                                        <p:attrNameLst>
                                          <p:attrName>style.visibility</p:attrName>
                                        </p:attrNameLst>
                                      </p:cBhvr>
                                      <p:to>
                                        <p:strVal val="visible"/>
                                      </p:to>
                                    </p:set>
                                    <p:anim calcmode="lin" valueType="num">
                                      <p:cBhvr additive="base">
                                        <p:cTn id="443" dur="5000" fill="hold"/>
                                        <p:tgtEl>
                                          <p:spTgt spid="94"/>
                                        </p:tgtEl>
                                        <p:attrNameLst>
                                          <p:attrName>ppt_x</p:attrName>
                                        </p:attrNameLst>
                                      </p:cBhvr>
                                      <p:tavLst>
                                        <p:tav tm="0">
                                          <p:val>
                                            <p:strVal val="1+#ppt_w/2"/>
                                          </p:val>
                                        </p:tav>
                                        <p:tav tm="100000">
                                          <p:val>
                                            <p:strVal val="#ppt_x"/>
                                          </p:val>
                                        </p:tav>
                                      </p:tavLst>
                                    </p:anim>
                                    <p:anim calcmode="lin" valueType="num">
                                      <p:cBhvr additive="base">
                                        <p:cTn id="444" dur="50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445" fill="hold">
                      <p:stCondLst>
                        <p:cond delay="indefinite"/>
                      </p:stCondLst>
                      <p:childTnLst>
                        <p:par>
                          <p:cTn id="446" fill="hold">
                            <p:stCondLst>
                              <p:cond delay="0"/>
                            </p:stCondLst>
                            <p:childTnLst>
                              <p:par>
                                <p:cTn id="447" presetID="2" presetClass="entr" presetSubtype="8" fill="hold" grpId="0" nodeType="clickEffect">
                                  <p:stCondLst>
                                    <p:cond delay="0"/>
                                  </p:stCondLst>
                                  <p:childTnLst>
                                    <p:set>
                                      <p:cBhvr>
                                        <p:cTn id="448" dur="1" fill="hold">
                                          <p:stCondLst>
                                            <p:cond delay="0"/>
                                          </p:stCondLst>
                                        </p:cTn>
                                        <p:tgtEl>
                                          <p:spTgt spid="179"/>
                                        </p:tgtEl>
                                        <p:attrNameLst>
                                          <p:attrName>style.visibility</p:attrName>
                                        </p:attrNameLst>
                                      </p:cBhvr>
                                      <p:to>
                                        <p:strVal val="visible"/>
                                      </p:to>
                                    </p:set>
                                    <p:anim calcmode="lin" valueType="num">
                                      <p:cBhvr additive="base">
                                        <p:cTn id="449" dur="5000" fill="hold"/>
                                        <p:tgtEl>
                                          <p:spTgt spid="179"/>
                                        </p:tgtEl>
                                        <p:attrNameLst>
                                          <p:attrName>ppt_x</p:attrName>
                                        </p:attrNameLst>
                                      </p:cBhvr>
                                      <p:tavLst>
                                        <p:tav tm="0">
                                          <p:val>
                                            <p:strVal val="0-#ppt_w/2"/>
                                          </p:val>
                                        </p:tav>
                                        <p:tav tm="100000">
                                          <p:val>
                                            <p:strVal val="#ppt_x"/>
                                          </p:val>
                                        </p:tav>
                                      </p:tavLst>
                                    </p:anim>
                                    <p:anim calcmode="lin" valueType="num">
                                      <p:cBhvr additive="base">
                                        <p:cTn id="450" dur="5000" fill="hold"/>
                                        <p:tgtEl>
                                          <p:spTgt spid="179"/>
                                        </p:tgtEl>
                                        <p:attrNameLst>
                                          <p:attrName>ppt_y</p:attrName>
                                        </p:attrNameLst>
                                      </p:cBhvr>
                                      <p:tavLst>
                                        <p:tav tm="0">
                                          <p:val>
                                            <p:strVal val="#ppt_y"/>
                                          </p:val>
                                        </p:tav>
                                        <p:tav tm="100000">
                                          <p:val>
                                            <p:strVal val="#ppt_y"/>
                                          </p:val>
                                        </p:tav>
                                      </p:tavLst>
                                    </p:anim>
                                  </p:childTnLst>
                                </p:cTn>
                              </p:par>
                            </p:childTnLst>
                          </p:cTn>
                        </p:par>
                      </p:childTnLst>
                    </p:cTn>
                  </p:par>
                  <p:par>
                    <p:cTn id="451" fill="hold">
                      <p:stCondLst>
                        <p:cond delay="indefinite"/>
                      </p:stCondLst>
                      <p:childTnLst>
                        <p:par>
                          <p:cTn id="452" fill="hold">
                            <p:stCondLst>
                              <p:cond delay="0"/>
                            </p:stCondLst>
                            <p:childTnLst>
                              <p:par>
                                <p:cTn id="453" presetID="2" presetClass="entr" presetSubtype="2" fill="hold" grpId="0" nodeType="clickEffect">
                                  <p:stCondLst>
                                    <p:cond delay="0"/>
                                  </p:stCondLst>
                                  <p:childTnLst>
                                    <p:set>
                                      <p:cBhvr>
                                        <p:cTn id="454" dur="1" fill="hold">
                                          <p:stCondLst>
                                            <p:cond delay="0"/>
                                          </p:stCondLst>
                                        </p:cTn>
                                        <p:tgtEl>
                                          <p:spTgt spid="93"/>
                                        </p:tgtEl>
                                        <p:attrNameLst>
                                          <p:attrName>style.visibility</p:attrName>
                                        </p:attrNameLst>
                                      </p:cBhvr>
                                      <p:to>
                                        <p:strVal val="visible"/>
                                      </p:to>
                                    </p:set>
                                    <p:anim calcmode="lin" valueType="num">
                                      <p:cBhvr additive="base">
                                        <p:cTn id="455" dur="5000" fill="hold"/>
                                        <p:tgtEl>
                                          <p:spTgt spid="93"/>
                                        </p:tgtEl>
                                        <p:attrNameLst>
                                          <p:attrName>ppt_x</p:attrName>
                                        </p:attrNameLst>
                                      </p:cBhvr>
                                      <p:tavLst>
                                        <p:tav tm="0">
                                          <p:val>
                                            <p:strVal val="1+#ppt_w/2"/>
                                          </p:val>
                                        </p:tav>
                                        <p:tav tm="100000">
                                          <p:val>
                                            <p:strVal val="#ppt_x"/>
                                          </p:val>
                                        </p:tav>
                                      </p:tavLst>
                                    </p:anim>
                                    <p:anim calcmode="lin" valueType="num">
                                      <p:cBhvr additive="base">
                                        <p:cTn id="456" dur="50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457" fill="hold">
                      <p:stCondLst>
                        <p:cond delay="indefinite"/>
                      </p:stCondLst>
                      <p:childTnLst>
                        <p:par>
                          <p:cTn id="458" fill="hold">
                            <p:stCondLst>
                              <p:cond delay="0"/>
                            </p:stCondLst>
                            <p:childTnLst>
                              <p:par>
                                <p:cTn id="459" presetID="2" presetClass="entr" presetSubtype="8" fill="hold" grpId="0" nodeType="clickEffect">
                                  <p:stCondLst>
                                    <p:cond delay="0"/>
                                  </p:stCondLst>
                                  <p:childTnLst>
                                    <p:set>
                                      <p:cBhvr>
                                        <p:cTn id="460" dur="1" fill="hold">
                                          <p:stCondLst>
                                            <p:cond delay="0"/>
                                          </p:stCondLst>
                                        </p:cTn>
                                        <p:tgtEl>
                                          <p:spTgt spid="178"/>
                                        </p:tgtEl>
                                        <p:attrNameLst>
                                          <p:attrName>style.visibility</p:attrName>
                                        </p:attrNameLst>
                                      </p:cBhvr>
                                      <p:to>
                                        <p:strVal val="visible"/>
                                      </p:to>
                                    </p:set>
                                    <p:anim calcmode="lin" valueType="num">
                                      <p:cBhvr additive="base">
                                        <p:cTn id="461" dur="5000" fill="hold"/>
                                        <p:tgtEl>
                                          <p:spTgt spid="178"/>
                                        </p:tgtEl>
                                        <p:attrNameLst>
                                          <p:attrName>ppt_x</p:attrName>
                                        </p:attrNameLst>
                                      </p:cBhvr>
                                      <p:tavLst>
                                        <p:tav tm="0">
                                          <p:val>
                                            <p:strVal val="0-#ppt_w/2"/>
                                          </p:val>
                                        </p:tav>
                                        <p:tav tm="100000">
                                          <p:val>
                                            <p:strVal val="#ppt_x"/>
                                          </p:val>
                                        </p:tav>
                                      </p:tavLst>
                                    </p:anim>
                                    <p:anim calcmode="lin" valueType="num">
                                      <p:cBhvr additive="base">
                                        <p:cTn id="462" dur="5000" fill="hold"/>
                                        <p:tgtEl>
                                          <p:spTgt spid="178"/>
                                        </p:tgtEl>
                                        <p:attrNameLst>
                                          <p:attrName>ppt_y</p:attrName>
                                        </p:attrNameLst>
                                      </p:cBhvr>
                                      <p:tavLst>
                                        <p:tav tm="0">
                                          <p:val>
                                            <p:strVal val="#ppt_y"/>
                                          </p:val>
                                        </p:tav>
                                        <p:tav tm="100000">
                                          <p:val>
                                            <p:strVal val="#ppt_y"/>
                                          </p:val>
                                        </p:tav>
                                      </p:tavLst>
                                    </p:anim>
                                  </p:childTnLst>
                                </p:cTn>
                              </p:par>
                            </p:childTnLst>
                          </p:cTn>
                        </p:par>
                      </p:childTnLst>
                    </p:cTn>
                  </p:par>
                  <p:par>
                    <p:cTn id="463" fill="hold">
                      <p:stCondLst>
                        <p:cond delay="indefinite"/>
                      </p:stCondLst>
                      <p:childTnLst>
                        <p:par>
                          <p:cTn id="464" fill="hold">
                            <p:stCondLst>
                              <p:cond delay="0"/>
                            </p:stCondLst>
                            <p:childTnLst>
                              <p:par>
                                <p:cTn id="465" presetID="2" presetClass="entr" presetSubtype="2" fill="hold" grpId="0" nodeType="clickEffect">
                                  <p:stCondLst>
                                    <p:cond delay="0"/>
                                  </p:stCondLst>
                                  <p:childTnLst>
                                    <p:set>
                                      <p:cBhvr>
                                        <p:cTn id="466" dur="1" fill="hold">
                                          <p:stCondLst>
                                            <p:cond delay="0"/>
                                          </p:stCondLst>
                                        </p:cTn>
                                        <p:tgtEl>
                                          <p:spTgt spid="92"/>
                                        </p:tgtEl>
                                        <p:attrNameLst>
                                          <p:attrName>style.visibility</p:attrName>
                                        </p:attrNameLst>
                                      </p:cBhvr>
                                      <p:to>
                                        <p:strVal val="visible"/>
                                      </p:to>
                                    </p:set>
                                    <p:anim calcmode="lin" valueType="num">
                                      <p:cBhvr additive="base">
                                        <p:cTn id="467" dur="5000" fill="hold"/>
                                        <p:tgtEl>
                                          <p:spTgt spid="92"/>
                                        </p:tgtEl>
                                        <p:attrNameLst>
                                          <p:attrName>ppt_x</p:attrName>
                                        </p:attrNameLst>
                                      </p:cBhvr>
                                      <p:tavLst>
                                        <p:tav tm="0">
                                          <p:val>
                                            <p:strVal val="1+#ppt_w/2"/>
                                          </p:val>
                                        </p:tav>
                                        <p:tav tm="100000">
                                          <p:val>
                                            <p:strVal val="#ppt_x"/>
                                          </p:val>
                                        </p:tav>
                                      </p:tavLst>
                                    </p:anim>
                                    <p:anim calcmode="lin" valueType="num">
                                      <p:cBhvr additive="base">
                                        <p:cTn id="468" dur="50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69" fill="hold">
                      <p:stCondLst>
                        <p:cond delay="indefinite"/>
                      </p:stCondLst>
                      <p:childTnLst>
                        <p:par>
                          <p:cTn id="470" fill="hold">
                            <p:stCondLst>
                              <p:cond delay="0"/>
                            </p:stCondLst>
                            <p:childTnLst>
                              <p:par>
                                <p:cTn id="471" presetID="2" presetClass="entr" presetSubtype="8" fill="hold" grpId="0" nodeType="clickEffect">
                                  <p:stCondLst>
                                    <p:cond delay="0"/>
                                  </p:stCondLst>
                                  <p:childTnLst>
                                    <p:set>
                                      <p:cBhvr>
                                        <p:cTn id="472" dur="1" fill="hold">
                                          <p:stCondLst>
                                            <p:cond delay="0"/>
                                          </p:stCondLst>
                                        </p:cTn>
                                        <p:tgtEl>
                                          <p:spTgt spid="177"/>
                                        </p:tgtEl>
                                        <p:attrNameLst>
                                          <p:attrName>style.visibility</p:attrName>
                                        </p:attrNameLst>
                                      </p:cBhvr>
                                      <p:to>
                                        <p:strVal val="visible"/>
                                      </p:to>
                                    </p:set>
                                    <p:anim calcmode="lin" valueType="num">
                                      <p:cBhvr additive="base">
                                        <p:cTn id="473" dur="5000" fill="hold"/>
                                        <p:tgtEl>
                                          <p:spTgt spid="177"/>
                                        </p:tgtEl>
                                        <p:attrNameLst>
                                          <p:attrName>ppt_x</p:attrName>
                                        </p:attrNameLst>
                                      </p:cBhvr>
                                      <p:tavLst>
                                        <p:tav tm="0">
                                          <p:val>
                                            <p:strVal val="0-#ppt_w/2"/>
                                          </p:val>
                                        </p:tav>
                                        <p:tav tm="100000">
                                          <p:val>
                                            <p:strVal val="#ppt_x"/>
                                          </p:val>
                                        </p:tav>
                                      </p:tavLst>
                                    </p:anim>
                                    <p:anim calcmode="lin" valueType="num">
                                      <p:cBhvr additive="base">
                                        <p:cTn id="474" dur="5000" fill="hold"/>
                                        <p:tgtEl>
                                          <p:spTgt spid="177"/>
                                        </p:tgtEl>
                                        <p:attrNameLst>
                                          <p:attrName>ppt_y</p:attrName>
                                        </p:attrNameLst>
                                      </p:cBhvr>
                                      <p:tavLst>
                                        <p:tav tm="0">
                                          <p:val>
                                            <p:strVal val="#ppt_y"/>
                                          </p:val>
                                        </p:tav>
                                        <p:tav tm="100000">
                                          <p:val>
                                            <p:strVal val="#ppt_y"/>
                                          </p:val>
                                        </p:tav>
                                      </p:tavLst>
                                    </p:anim>
                                  </p:childTnLst>
                                </p:cTn>
                              </p:par>
                            </p:childTnLst>
                          </p:cTn>
                        </p:par>
                      </p:childTnLst>
                    </p:cTn>
                  </p:par>
                  <p:par>
                    <p:cTn id="475" fill="hold">
                      <p:stCondLst>
                        <p:cond delay="indefinite"/>
                      </p:stCondLst>
                      <p:childTnLst>
                        <p:par>
                          <p:cTn id="476" fill="hold">
                            <p:stCondLst>
                              <p:cond delay="0"/>
                            </p:stCondLst>
                            <p:childTnLst>
                              <p:par>
                                <p:cTn id="477" presetID="2" presetClass="entr" presetSubtype="2" fill="hold" grpId="0" nodeType="clickEffect">
                                  <p:stCondLst>
                                    <p:cond delay="0"/>
                                  </p:stCondLst>
                                  <p:childTnLst>
                                    <p:set>
                                      <p:cBhvr>
                                        <p:cTn id="478" dur="1" fill="hold">
                                          <p:stCondLst>
                                            <p:cond delay="0"/>
                                          </p:stCondLst>
                                        </p:cTn>
                                        <p:tgtEl>
                                          <p:spTgt spid="91"/>
                                        </p:tgtEl>
                                        <p:attrNameLst>
                                          <p:attrName>style.visibility</p:attrName>
                                        </p:attrNameLst>
                                      </p:cBhvr>
                                      <p:to>
                                        <p:strVal val="visible"/>
                                      </p:to>
                                    </p:set>
                                    <p:anim calcmode="lin" valueType="num">
                                      <p:cBhvr additive="base">
                                        <p:cTn id="479" dur="5000" fill="hold"/>
                                        <p:tgtEl>
                                          <p:spTgt spid="91"/>
                                        </p:tgtEl>
                                        <p:attrNameLst>
                                          <p:attrName>ppt_x</p:attrName>
                                        </p:attrNameLst>
                                      </p:cBhvr>
                                      <p:tavLst>
                                        <p:tav tm="0">
                                          <p:val>
                                            <p:strVal val="1+#ppt_w/2"/>
                                          </p:val>
                                        </p:tav>
                                        <p:tav tm="100000">
                                          <p:val>
                                            <p:strVal val="#ppt_x"/>
                                          </p:val>
                                        </p:tav>
                                      </p:tavLst>
                                    </p:anim>
                                    <p:anim calcmode="lin" valueType="num">
                                      <p:cBhvr additive="base">
                                        <p:cTn id="480" dur="50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481" fill="hold">
                      <p:stCondLst>
                        <p:cond delay="indefinite"/>
                      </p:stCondLst>
                      <p:childTnLst>
                        <p:par>
                          <p:cTn id="482" fill="hold">
                            <p:stCondLst>
                              <p:cond delay="0"/>
                            </p:stCondLst>
                            <p:childTnLst>
                              <p:par>
                                <p:cTn id="483" presetID="2" presetClass="entr" presetSubtype="8" fill="hold" grpId="0" nodeType="clickEffect">
                                  <p:stCondLst>
                                    <p:cond delay="0"/>
                                  </p:stCondLst>
                                  <p:childTnLst>
                                    <p:set>
                                      <p:cBhvr>
                                        <p:cTn id="484" dur="1" fill="hold">
                                          <p:stCondLst>
                                            <p:cond delay="0"/>
                                          </p:stCondLst>
                                        </p:cTn>
                                        <p:tgtEl>
                                          <p:spTgt spid="176"/>
                                        </p:tgtEl>
                                        <p:attrNameLst>
                                          <p:attrName>style.visibility</p:attrName>
                                        </p:attrNameLst>
                                      </p:cBhvr>
                                      <p:to>
                                        <p:strVal val="visible"/>
                                      </p:to>
                                    </p:set>
                                    <p:anim calcmode="lin" valueType="num">
                                      <p:cBhvr additive="base">
                                        <p:cTn id="485" dur="5000" fill="hold"/>
                                        <p:tgtEl>
                                          <p:spTgt spid="176"/>
                                        </p:tgtEl>
                                        <p:attrNameLst>
                                          <p:attrName>ppt_x</p:attrName>
                                        </p:attrNameLst>
                                      </p:cBhvr>
                                      <p:tavLst>
                                        <p:tav tm="0">
                                          <p:val>
                                            <p:strVal val="0-#ppt_w/2"/>
                                          </p:val>
                                        </p:tav>
                                        <p:tav tm="100000">
                                          <p:val>
                                            <p:strVal val="#ppt_x"/>
                                          </p:val>
                                        </p:tav>
                                      </p:tavLst>
                                    </p:anim>
                                    <p:anim calcmode="lin" valueType="num">
                                      <p:cBhvr additive="base">
                                        <p:cTn id="486" dur="5000" fill="hold"/>
                                        <p:tgtEl>
                                          <p:spTgt spid="176"/>
                                        </p:tgtEl>
                                        <p:attrNameLst>
                                          <p:attrName>ppt_y</p:attrName>
                                        </p:attrNameLst>
                                      </p:cBhvr>
                                      <p:tavLst>
                                        <p:tav tm="0">
                                          <p:val>
                                            <p:strVal val="#ppt_y"/>
                                          </p:val>
                                        </p:tav>
                                        <p:tav tm="100000">
                                          <p:val>
                                            <p:strVal val="#ppt_y"/>
                                          </p:val>
                                        </p:tav>
                                      </p:tavLst>
                                    </p:anim>
                                  </p:childTnLst>
                                </p:cTn>
                              </p:par>
                            </p:childTnLst>
                          </p:cTn>
                        </p:par>
                      </p:childTnLst>
                    </p:cTn>
                  </p:par>
                  <p:par>
                    <p:cTn id="487" fill="hold">
                      <p:stCondLst>
                        <p:cond delay="indefinite"/>
                      </p:stCondLst>
                      <p:childTnLst>
                        <p:par>
                          <p:cTn id="488" fill="hold">
                            <p:stCondLst>
                              <p:cond delay="0"/>
                            </p:stCondLst>
                            <p:childTnLst>
                              <p:par>
                                <p:cTn id="489" presetID="2" presetClass="entr" presetSubtype="2" fill="hold" grpId="0" nodeType="clickEffect">
                                  <p:stCondLst>
                                    <p:cond delay="0"/>
                                  </p:stCondLst>
                                  <p:childTnLst>
                                    <p:set>
                                      <p:cBhvr>
                                        <p:cTn id="490" dur="1" fill="hold">
                                          <p:stCondLst>
                                            <p:cond delay="0"/>
                                          </p:stCondLst>
                                        </p:cTn>
                                        <p:tgtEl>
                                          <p:spTgt spid="90"/>
                                        </p:tgtEl>
                                        <p:attrNameLst>
                                          <p:attrName>style.visibility</p:attrName>
                                        </p:attrNameLst>
                                      </p:cBhvr>
                                      <p:to>
                                        <p:strVal val="visible"/>
                                      </p:to>
                                    </p:set>
                                    <p:anim calcmode="lin" valueType="num">
                                      <p:cBhvr additive="base">
                                        <p:cTn id="491" dur="5000" fill="hold"/>
                                        <p:tgtEl>
                                          <p:spTgt spid="90"/>
                                        </p:tgtEl>
                                        <p:attrNameLst>
                                          <p:attrName>ppt_x</p:attrName>
                                        </p:attrNameLst>
                                      </p:cBhvr>
                                      <p:tavLst>
                                        <p:tav tm="0">
                                          <p:val>
                                            <p:strVal val="1+#ppt_w/2"/>
                                          </p:val>
                                        </p:tav>
                                        <p:tav tm="100000">
                                          <p:val>
                                            <p:strVal val="#ppt_x"/>
                                          </p:val>
                                        </p:tav>
                                      </p:tavLst>
                                    </p:anim>
                                    <p:anim calcmode="lin" valueType="num">
                                      <p:cBhvr additive="base">
                                        <p:cTn id="492" dur="50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493" fill="hold">
                      <p:stCondLst>
                        <p:cond delay="indefinite"/>
                      </p:stCondLst>
                      <p:childTnLst>
                        <p:par>
                          <p:cTn id="494" fill="hold">
                            <p:stCondLst>
                              <p:cond delay="0"/>
                            </p:stCondLst>
                            <p:childTnLst>
                              <p:par>
                                <p:cTn id="495" presetID="2" presetClass="entr" presetSubtype="8" fill="hold" grpId="0" nodeType="clickEffect">
                                  <p:stCondLst>
                                    <p:cond delay="0"/>
                                  </p:stCondLst>
                                  <p:childTnLst>
                                    <p:set>
                                      <p:cBhvr>
                                        <p:cTn id="496" dur="1" fill="hold">
                                          <p:stCondLst>
                                            <p:cond delay="0"/>
                                          </p:stCondLst>
                                        </p:cTn>
                                        <p:tgtEl>
                                          <p:spTgt spid="175"/>
                                        </p:tgtEl>
                                        <p:attrNameLst>
                                          <p:attrName>style.visibility</p:attrName>
                                        </p:attrNameLst>
                                      </p:cBhvr>
                                      <p:to>
                                        <p:strVal val="visible"/>
                                      </p:to>
                                    </p:set>
                                    <p:anim calcmode="lin" valueType="num">
                                      <p:cBhvr additive="base">
                                        <p:cTn id="497" dur="5000" fill="hold"/>
                                        <p:tgtEl>
                                          <p:spTgt spid="175"/>
                                        </p:tgtEl>
                                        <p:attrNameLst>
                                          <p:attrName>ppt_x</p:attrName>
                                        </p:attrNameLst>
                                      </p:cBhvr>
                                      <p:tavLst>
                                        <p:tav tm="0">
                                          <p:val>
                                            <p:strVal val="0-#ppt_w/2"/>
                                          </p:val>
                                        </p:tav>
                                        <p:tav tm="100000">
                                          <p:val>
                                            <p:strVal val="#ppt_x"/>
                                          </p:val>
                                        </p:tav>
                                      </p:tavLst>
                                    </p:anim>
                                    <p:anim calcmode="lin" valueType="num">
                                      <p:cBhvr additive="base">
                                        <p:cTn id="498" dur="5000" fill="hold"/>
                                        <p:tgtEl>
                                          <p:spTgt spid="175"/>
                                        </p:tgtEl>
                                        <p:attrNameLst>
                                          <p:attrName>ppt_y</p:attrName>
                                        </p:attrNameLst>
                                      </p:cBhvr>
                                      <p:tavLst>
                                        <p:tav tm="0">
                                          <p:val>
                                            <p:strVal val="#ppt_y"/>
                                          </p:val>
                                        </p:tav>
                                        <p:tav tm="100000">
                                          <p:val>
                                            <p:strVal val="#ppt_y"/>
                                          </p:val>
                                        </p:tav>
                                      </p:tavLst>
                                    </p:anim>
                                  </p:childTnLst>
                                </p:cTn>
                              </p:par>
                            </p:childTnLst>
                          </p:cTn>
                        </p:par>
                      </p:childTnLst>
                    </p:cTn>
                  </p:par>
                  <p:par>
                    <p:cTn id="499" fill="hold">
                      <p:stCondLst>
                        <p:cond delay="indefinite"/>
                      </p:stCondLst>
                      <p:childTnLst>
                        <p:par>
                          <p:cTn id="500" fill="hold">
                            <p:stCondLst>
                              <p:cond delay="0"/>
                            </p:stCondLst>
                            <p:childTnLst>
                              <p:par>
                                <p:cTn id="501" presetID="2" presetClass="entr" presetSubtype="2" fill="hold" grpId="0" nodeType="clickEffect">
                                  <p:stCondLst>
                                    <p:cond delay="0"/>
                                  </p:stCondLst>
                                  <p:childTnLst>
                                    <p:set>
                                      <p:cBhvr>
                                        <p:cTn id="502" dur="1" fill="hold">
                                          <p:stCondLst>
                                            <p:cond delay="0"/>
                                          </p:stCondLst>
                                        </p:cTn>
                                        <p:tgtEl>
                                          <p:spTgt spid="89"/>
                                        </p:tgtEl>
                                        <p:attrNameLst>
                                          <p:attrName>style.visibility</p:attrName>
                                        </p:attrNameLst>
                                      </p:cBhvr>
                                      <p:to>
                                        <p:strVal val="visible"/>
                                      </p:to>
                                    </p:set>
                                    <p:anim calcmode="lin" valueType="num">
                                      <p:cBhvr additive="base">
                                        <p:cTn id="503" dur="5000" fill="hold"/>
                                        <p:tgtEl>
                                          <p:spTgt spid="89"/>
                                        </p:tgtEl>
                                        <p:attrNameLst>
                                          <p:attrName>ppt_x</p:attrName>
                                        </p:attrNameLst>
                                      </p:cBhvr>
                                      <p:tavLst>
                                        <p:tav tm="0">
                                          <p:val>
                                            <p:strVal val="1+#ppt_w/2"/>
                                          </p:val>
                                        </p:tav>
                                        <p:tav tm="100000">
                                          <p:val>
                                            <p:strVal val="#ppt_x"/>
                                          </p:val>
                                        </p:tav>
                                      </p:tavLst>
                                    </p:anim>
                                    <p:anim calcmode="lin" valueType="num">
                                      <p:cBhvr additive="base">
                                        <p:cTn id="504" dur="50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505" fill="hold">
                      <p:stCondLst>
                        <p:cond delay="indefinite"/>
                      </p:stCondLst>
                      <p:childTnLst>
                        <p:par>
                          <p:cTn id="506" fill="hold">
                            <p:stCondLst>
                              <p:cond delay="0"/>
                            </p:stCondLst>
                            <p:childTnLst>
                              <p:par>
                                <p:cTn id="507" presetID="2" presetClass="entr" presetSubtype="8" fill="hold" grpId="0" nodeType="clickEffect">
                                  <p:stCondLst>
                                    <p:cond delay="0"/>
                                  </p:stCondLst>
                                  <p:childTnLst>
                                    <p:set>
                                      <p:cBhvr>
                                        <p:cTn id="508" dur="1" fill="hold">
                                          <p:stCondLst>
                                            <p:cond delay="0"/>
                                          </p:stCondLst>
                                        </p:cTn>
                                        <p:tgtEl>
                                          <p:spTgt spid="174"/>
                                        </p:tgtEl>
                                        <p:attrNameLst>
                                          <p:attrName>style.visibility</p:attrName>
                                        </p:attrNameLst>
                                      </p:cBhvr>
                                      <p:to>
                                        <p:strVal val="visible"/>
                                      </p:to>
                                    </p:set>
                                    <p:anim calcmode="lin" valueType="num">
                                      <p:cBhvr additive="base">
                                        <p:cTn id="509" dur="5000" fill="hold"/>
                                        <p:tgtEl>
                                          <p:spTgt spid="174"/>
                                        </p:tgtEl>
                                        <p:attrNameLst>
                                          <p:attrName>ppt_x</p:attrName>
                                        </p:attrNameLst>
                                      </p:cBhvr>
                                      <p:tavLst>
                                        <p:tav tm="0">
                                          <p:val>
                                            <p:strVal val="0-#ppt_w/2"/>
                                          </p:val>
                                        </p:tav>
                                        <p:tav tm="100000">
                                          <p:val>
                                            <p:strVal val="#ppt_x"/>
                                          </p:val>
                                        </p:tav>
                                      </p:tavLst>
                                    </p:anim>
                                    <p:anim calcmode="lin" valueType="num">
                                      <p:cBhvr additive="base">
                                        <p:cTn id="510" dur="50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511" fill="hold">
                      <p:stCondLst>
                        <p:cond delay="indefinite"/>
                      </p:stCondLst>
                      <p:childTnLst>
                        <p:par>
                          <p:cTn id="512" fill="hold">
                            <p:stCondLst>
                              <p:cond delay="0"/>
                            </p:stCondLst>
                            <p:childTnLst>
                              <p:par>
                                <p:cTn id="513" presetID="2" presetClass="entr" presetSubtype="2" fill="hold" grpId="0" nodeType="clickEffect">
                                  <p:stCondLst>
                                    <p:cond delay="0"/>
                                  </p:stCondLst>
                                  <p:childTnLst>
                                    <p:set>
                                      <p:cBhvr>
                                        <p:cTn id="514" dur="1" fill="hold">
                                          <p:stCondLst>
                                            <p:cond delay="0"/>
                                          </p:stCondLst>
                                        </p:cTn>
                                        <p:tgtEl>
                                          <p:spTgt spid="98"/>
                                        </p:tgtEl>
                                        <p:attrNameLst>
                                          <p:attrName>style.visibility</p:attrName>
                                        </p:attrNameLst>
                                      </p:cBhvr>
                                      <p:to>
                                        <p:strVal val="visible"/>
                                      </p:to>
                                    </p:set>
                                    <p:anim calcmode="lin" valueType="num">
                                      <p:cBhvr additive="base">
                                        <p:cTn id="515" dur="5000" fill="hold"/>
                                        <p:tgtEl>
                                          <p:spTgt spid="98"/>
                                        </p:tgtEl>
                                        <p:attrNameLst>
                                          <p:attrName>ppt_x</p:attrName>
                                        </p:attrNameLst>
                                      </p:cBhvr>
                                      <p:tavLst>
                                        <p:tav tm="0">
                                          <p:val>
                                            <p:strVal val="1+#ppt_w/2"/>
                                          </p:val>
                                        </p:tav>
                                        <p:tav tm="100000">
                                          <p:val>
                                            <p:strVal val="#ppt_x"/>
                                          </p:val>
                                        </p:tav>
                                      </p:tavLst>
                                    </p:anim>
                                    <p:anim calcmode="lin" valueType="num">
                                      <p:cBhvr additive="base">
                                        <p:cTn id="516" dur="5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517" fill="hold">
                      <p:stCondLst>
                        <p:cond delay="indefinite"/>
                      </p:stCondLst>
                      <p:childTnLst>
                        <p:par>
                          <p:cTn id="518" fill="hold">
                            <p:stCondLst>
                              <p:cond delay="0"/>
                            </p:stCondLst>
                            <p:childTnLst>
                              <p:par>
                                <p:cTn id="519" presetID="2" presetClass="entr" presetSubtype="8" fill="hold" grpId="0" nodeType="clickEffect">
                                  <p:stCondLst>
                                    <p:cond delay="0"/>
                                  </p:stCondLst>
                                  <p:childTnLst>
                                    <p:set>
                                      <p:cBhvr>
                                        <p:cTn id="520" dur="1" fill="hold">
                                          <p:stCondLst>
                                            <p:cond delay="0"/>
                                          </p:stCondLst>
                                        </p:cTn>
                                        <p:tgtEl>
                                          <p:spTgt spid="183"/>
                                        </p:tgtEl>
                                        <p:attrNameLst>
                                          <p:attrName>style.visibility</p:attrName>
                                        </p:attrNameLst>
                                      </p:cBhvr>
                                      <p:to>
                                        <p:strVal val="visible"/>
                                      </p:to>
                                    </p:set>
                                    <p:anim calcmode="lin" valueType="num">
                                      <p:cBhvr additive="base">
                                        <p:cTn id="521" dur="5000" fill="hold"/>
                                        <p:tgtEl>
                                          <p:spTgt spid="183"/>
                                        </p:tgtEl>
                                        <p:attrNameLst>
                                          <p:attrName>ppt_x</p:attrName>
                                        </p:attrNameLst>
                                      </p:cBhvr>
                                      <p:tavLst>
                                        <p:tav tm="0">
                                          <p:val>
                                            <p:strVal val="0-#ppt_w/2"/>
                                          </p:val>
                                        </p:tav>
                                        <p:tav tm="100000">
                                          <p:val>
                                            <p:strVal val="#ppt_x"/>
                                          </p:val>
                                        </p:tav>
                                      </p:tavLst>
                                    </p:anim>
                                    <p:anim calcmode="lin" valueType="num">
                                      <p:cBhvr additive="base">
                                        <p:cTn id="522" dur="50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523" fill="hold">
                      <p:stCondLst>
                        <p:cond delay="indefinite"/>
                      </p:stCondLst>
                      <p:childTnLst>
                        <p:par>
                          <p:cTn id="524" fill="hold">
                            <p:stCondLst>
                              <p:cond delay="0"/>
                            </p:stCondLst>
                            <p:childTnLst>
                              <p:par>
                                <p:cTn id="525" presetID="2" presetClass="entr" presetSubtype="2" fill="hold" grpId="0" nodeType="clickEffect">
                                  <p:stCondLst>
                                    <p:cond delay="0"/>
                                  </p:stCondLst>
                                  <p:childTnLst>
                                    <p:set>
                                      <p:cBhvr>
                                        <p:cTn id="526" dur="1" fill="hold">
                                          <p:stCondLst>
                                            <p:cond delay="0"/>
                                          </p:stCondLst>
                                        </p:cTn>
                                        <p:tgtEl>
                                          <p:spTgt spid="97"/>
                                        </p:tgtEl>
                                        <p:attrNameLst>
                                          <p:attrName>style.visibility</p:attrName>
                                        </p:attrNameLst>
                                      </p:cBhvr>
                                      <p:to>
                                        <p:strVal val="visible"/>
                                      </p:to>
                                    </p:set>
                                    <p:anim calcmode="lin" valueType="num">
                                      <p:cBhvr additive="base">
                                        <p:cTn id="527" dur="5000" fill="hold"/>
                                        <p:tgtEl>
                                          <p:spTgt spid="97"/>
                                        </p:tgtEl>
                                        <p:attrNameLst>
                                          <p:attrName>ppt_x</p:attrName>
                                        </p:attrNameLst>
                                      </p:cBhvr>
                                      <p:tavLst>
                                        <p:tav tm="0">
                                          <p:val>
                                            <p:strVal val="1+#ppt_w/2"/>
                                          </p:val>
                                        </p:tav>
                                        <p:tav tm="100000">
                                          <p:val>
                                            <p:strVal val="#ppt_x"/>
                                          </p:val>
                                        </p:tav>
                                      </p:tavLst>
                                    </p:anim>
                                    <p:anim calcmode="lin" valueType="num">
                                      <p:cBhvr additive="base">
                                        <p:cTn id="528" dur="5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529" fill="hold">
                      <p:stCondLst>
                        <p:cond delay="indefinite"/>
                      </p:stCondLst>
                      <p:childTnLst>
                        <p:par>
                          <p:cTn id="530" fill="hold">
                            <p:stCondLst>
                              <p:cond delay="0"/>
                            </p:stCondLst>
                            <p:childTnLst>
                              <p:par>
                                <p:cTn id="531" presetID="2" presetClass="entr" presetSubtype="8" fill="hold" grpId="0" nodeType="clickEffect">
                                  <p:stCondLst>
                                    <p:cond delay="0"/>
                                  </p:stCondLst>
                                  <p:childTnLst>
                                    <p:set>
                                      <p:cBhvr>
                                        <p:cTn id="532" dur="1" fill="hold">
                                          <p:stCondLst>
                                            <p:cond delay="0"/>
                                          </p:stCondLst>
                                        </p:cTn>
                                        <p:tgtEl>
                                          <p:spTgt spid="182"/>
                                        </p:tgtEl>
                                        <p:attrNameLst>
                                          <p:attrName>style.visibility</p:attrName>
                                        </p:attrNameLst>
                                      </p:cBhvr>
                                      <p:to>
                                        <p:strVal val="visible"/>
                                      </p:to>
                                    </p:set>
                                    <p:anim calcmode="lin" valueType="num">
                                      <p:cBhvr additive="base">
                                        <p:cTn id="533" dur="5000" fill="hold"/>
                                        <p:tgtEl>
                                          <p:spTgt spid="182"/>
                                        </p:tgtEl>
                                        <p:attrNameLst>
                                          <p:attrName>ppt_x</p:attrName>
                                        </p:attrNameLst>
                                      </p:cBhvr>
                                      <p:tavLst>
                                        <p:tav tm="0">
                                          <p:val>
                                            <p:strVal val="0-#ppt_w/2"/>
                                          </p:val>
                                        </p:tav>
                                        <p:tav tm="100000">
                                          <p:val>
                                            <p:strVal val="#ppt_x"/>
                                          </p:val>
                                        </p:tav>
                                      </p:tavLst>
                                    </p:anim>
                                    <p:anim calcmode="lin" valueType="num">
                                      <p:cBhvr additive="base">
                                        <p:cTn id="534" dur="50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535" fill="hold">
                      <p:stCondLst>
                        <p:cond delay="indefinite"/>
                      </p:stCondLst>
                      <p:childTnLst>
                        <p:par>
                          <p:cTn id="536" fill="hold">
                            <p:stCondLst>
                              <p:cond delay="0"/>
                            </p:stCondLst>
                            <p:childTnLst>
                              <p:par>
                                <p:cTn id="537" presetID="2" presetClass="entr" presetSubtype="2" fill="hold" grpId="0" nodeType="clickEffect">
                                  <p:stCondLst>
                                    <p:cond delay="0"/>
                                  </p:stCondLst>
                                  <p:childTnLst>
                                    <p:set>
                                      <p:cBhvr>
                                        <p:cTn id="538" dur="1" fill="hold">
                                          <p:stCondLst>
                                            <p:cond delay="0"/>
                                          </p:stCondLst>
                                        </p:cTn>
                                        <p:tgtEl>
                                          <p:spTgt spid="96"/>
                                        </p:tgtEl>
                                        <p:attrNameLst>
                                          <p:attrName>style.visibility</p:attrName>
                                        </p:attrNameLst>
                                      </p:cBhvr>
                                      <p:to>
                                        <p:strVal val="visible"/>
                                      </p:to>
                                    </p:set>
                                    <p:anim calcmode="lin" valueType="num">
                                      <p:cBhvr additive="base">
                                        <p:cTn id="539" dur="5000" fill="hold"/>
                                        <p:tgtEl>
                                          <p:spTgt spid="96"/>
                                        </p:tgtEl>
                                        <p:attrNameLst>
                                          <p:attrName>ppt_x</p:attrName>
                                        </p:attrNameLst>
                                      </p:cBhvr>
                                      <p:tavLst>
                                        <p:tav tm="0">
                                          <p:val>
                                            <p:strVal val="1+#ppt_w/2"/>
                                          </p:val>
                                        </p:tav>
                                        <p:tav tm="100000">
                                          <p:val>
                                            <p:strVal val="#ppt_x"/>
                                          </p:val>
                                        </p:tav>
                                      </p:tavLst>
                                    </p:anim>
                                    <p:anim calcmode="lin" valueType="num">
                                      <p:cBhvr additive="base">
                                        <p:cTn id="540" dur="5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541" fill="hold">
                      <p:stCondLst>
                        <p:cond delay="indefinite"/>
                      </p:stCondLst>
                      <p:childTnLst>
                        <p:par>
                          <p:cTn id="542" fill="hold">
                            <p:stCondLst>
                              <p:cond delay="0"/>
                            </p:stCondLst>
                            <p:childTnLst>
                              <p:par>
                                <p:cTn id="543" presetID="2" presetClass="entr" presetSubtype="8" fill="hold" grpId="0" nodeType="clickEffect">
                                  <p:stCondLst>
                                    <p:cond delay="0"/>
                                  </p:stCondLst>
                                  <p:childTnLst>
                                    <p:set>
                                      <p:cBhvr>
                                        <p:cTn id="544" dur="1" fill="hold">
                                          <p:stCondLst>
                                            <p:cond delay="0"/>
                                          </p:stCondLst>
                                        </p:cTn>
                                        <p:tgtEl>
                                          <p:spTgt spid="181"/>
                                        </p:tgtEl>
                                        <p:attrNameLst>
                                          <p:attrName>style.visibility</p:attrName>
                                        </p:attrNameLst>
                                      </p:cBhvr>
                                      <p:to>
                                        <p:strVal val="visible"/>
                                      </p:to>
                                    </p:set>
                                    <p:anim calcmode="lin" valueType="num">
                                      <p:cBhvr additive="base">
                                        <p:cTn id="545" dur="5000" fill="hold"/>
                                        <p:tgtEl>
                                          <p:spTgt spid="181"/>
                                        </p:tgtEl>
                                        <p:attrNameLst>
                                          <p:attrName>ppt_x</p:attrName>
                                        </p:attrNameLst>
                                      </p:cBhvr>
                                      <p:tavLst>
                                        <p:tav tm="0">
                                          <p:val>
                                            <p:strVal val="0-#ppt_w/2"/>
                                          </p:val>
                                        </p:tav>
                                        <p:tav tm="100000">
                                          <p:val>
                                            <p:strVal val="#ppt_x"/>
                                          </p:val>
                                        </p:tav>
                                      </p:tavLst>
                                    </p:anim>
                                    <p:anim calcmode="lin" valueType="num">
                                      <p:cBhvr additive="base">
                                        <p:cTn id="546" dur="50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547" fill="hold" display="0">
                  <p:stCondLst>
                    <p:cond delay="indefinite"/>
                  </p:stCondLst>
                  <p:endCondLst>
                    <p:cond evt="onStopAudio" delay="0">
                      <p:tgtEl>
                        <p:sldTgt/>
                      </p:tgtEl>
                    </p:cond>
                  </p:endCondLst>
                </p:cTn>
                <p:tgtEl>
                  <p:spTgt spid="2"/>
                </p:tgtEl>
              </p:cMediaNode>
            </p:audio>
            <p:seq concurrent="1" nextAc="seek">
              <p:cTn id="548" restart="whenNotActive" fill="hold" evtFilter="cancelBubble" nodeType="interactiveSeq">
                <p:stCondLst>
                  <p:cond evt="onClick" delay="0">
                    <p:tgtEl>
                      <p:spTgt spid="4"/>
                    </p:tgtEl>
                  </p:cond>
                </p:stCondLst>
                <p:endSync evt="end" delay="0">
                  <p:rtn val="all"/>
                </p:endSync>
                <p:childTnLst>
                  <p:par>
                    <p:cTn id="549" fill="hold">
                      <p:stCondLst>
                        <p:cond delay="0"/>
                      </p:stCondLst>
                      <p:childTnLst>
                        <p:par>
                          <p:cTn id="550" fill="hold">
                            <p:stCondLst>
                              <p:cond delay="0"/>
                            </p:stCondLst>
                            <p:childTnLst>
                              <p:par>
                                <p:cTn id="551" presetID="1" presetClass="entr" presetSubtype="0" fill="hold" grpId="0" nodeType="clickEffect">
                                  <p:stCondLst>
                                    <p:cond delay="0"/>
                                  </p:stCondLst>
                                  <p:childTnLst>
                                    <p:set>
                                      <p:cBhvr>
                                        <p:cTn id="552" dur="1" fill="hold">
                                          <p:stCondLst>
                                            <p:cond delay="0"/>
                                          </p:stCondLst>
                                        </p:cTn>
                                        <p:tgtEl>
                                          <p:spTgt spid="155"/>
                                        </p:tgtEl>
                                        <p:attrNameLst>
                                          <p:attrName>style.visibility</p:attrName>
                                        </p:attrNameLst>
                                      </p:cBhvr>
                                      <p:to>
                                        <p:strVal val="visible"/>
                                      </p:to>
                                    </p:set>
                                  </p:childTnLst>
                                </p:cTn>
                              </p:par>
                            </p:childTnLst>
                          </p:cTn>
                        </p:par>
                      </p:childTnLst>
                    </p:cTn>
                  </p:par>
                  <p:par>
                    <p:cTn id="553" fill="hold">
                      <p:stCondLst>
                        <p:cond delay="indefinite"/>
                      </p:stCondLst>
                      <p:childTnLst>
                        <p:par>
                          <p:cTn id="554" fill="hold">
                            <p:stCondLst>
                              <p:cond delay="0"/>
                            </p:stCondLst>
                            <p:childTnLst>
                              <p:par>
                                <p:cTn id="555" presetID="1" presetClass="exit" presetSubtype="0" fill="hold" grpId="1" nodeType="clickEffect">
                                  <p:stCondLst>
                                    <p:cond delay="0"/>
                                  </p:stCondLst>
                                  <p:childTnLst>
                                    <p:set>
                                      <p:cBhvr>
                                        <p:cTn id="556" dur="1" fill="hold">
                                          <p:stCondLst>
                                            <p:cond delay="0"/>
                                          </p:stCondLst>
                                        </p:cTn>
                                        <p:tgtEl>
                                          <p:spTgt spid="155"/>
                                        </p:tgtEl>
                                        <p:attrNameLst>
                                          <p:attrName>style.visibility</p:attrName>
                                        </p:attrNameLst>
                                      </p:cBhvr>
                                      <p:to>
                                        <p:strVal val="hidden"/>
                                      </p:to>
                                    </p:set>
                                  </p:childTnLst>
                                </p:cTn>
                              </p:par>
                              <p:par>
                                <p:cTn id="557" presetID="1" presetClass="entr" presetSubtype="0" fill="hold" grpId="0" nodeType="withEffect">
                                  <p:stCondLst>
                                    <p:cond delay="0"/>
                                  </p:stCondLst>
                                  <p:childTnLst>
                                    <p:set>
                                      <p:cBhvr>
                                        <p:cTn id="558" dur="1" fill="hold">
                                          <p:stCondLst>
                                            <p:cond delay="0"/>
                                          </p:stCondLst>
                                        </p:cTn>
                                        <p:tgtEl>
                                          <p:spTgt spid="156"/>
                                        </p:tgtEl>
                                        <p:attrNameLst>
                                          <p:attrName>style.visibility</p:attrName>
                                        </p:attrNameLst>
                                      </p:cBhvr>
                                      <p:to>
                                        <p:strVal val="visible"/>
                                      </p:to>
                                    </p:set>
                                  </p:childTnLst>
                                </p:cTn>
                              </p:par>
                            </p:childTnLst>
                          </p:cTn>
                        </p:par>
                      </p:childTnLst>
                    </p:cTn>
                  </p:par>
                  <p:par>
                    <p:cTn id="559" fill="hold">
                      <p:stCondLst>
                        <p:cond delay="indefinite"/>
                      </p:stCondLst>
                      <p:childTnLst>
                        <p:par>
                          <p:cTn id="560" fill="hold">
                            <p:stCondLst>
                              <p:cond delay="0"/>
                            </p:stCondLst>
                            <p:childTnLst>
                              <p:par>
                                <p:cTn id="561" presetID="1" presetClass="exit" presetSubtype="0" fill="hold" grpId="1" nodeType="clickEffect">
                                  <p:stCondLst>
                                    <p:cond delay="0"/>
                                  </p:stCondLst>
                                  <p:childTnLst>
                                    <p:set>
                                      <p:cBhvr>
                                        <p:cTn id="562" dur="1" fill="hold">
                                          <p:stCondLst>
                                            <p:cond delay="0"/>
                                          </p:stCondLst>
                                        </p:cTn>
                                        <p:tgtEl>
                                          <p:spTgt spid="156"/>
                                        </p:tgtEl>
                                        <p:attrNameLst>
                                          <p:attrName>style.visibility</p:attrName>
                                        </p:attrNameLst>
                                      </p:cBhvr>
                                      <p:to>
                                        <p:strVal val="hidden"/>
                                      </p:to>
                                    </p:set>
                                  </p:childTnLst>
                                </p:cTn>
                              </p:par>
                              <p:par>
                                <p:cTn id="563" presetID="1" presetClass="entr" presetSubtype="0" fill="hold" grpId="0" nodeType="withEffect">
                                  <p:stCondLst>
                                    <p:cond delay="0"/>
                                  </p:stCondLst>
                                  <p:childTnLst>
                                    <p:set>
                                      <p:cBhvr>
                                        <p:cTn id="564" dur="1" fill="hold">
                                          <p:stCondLst>
                                            <p:cond delay="0"/>
                                          </p:stCondLst>
                                        </p:cTn>
                                        <p:tgtEl>
                                          <p:spTgt spid="157"/>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57"/>
                                        </p:tgtEl>
                                        <p:attrNameLst>
                                          <p:attrName>style.visibility</p:attrName>
                                        </p:attrNameLst>
                                      </p:cBhvr>
                                      <p:to>
                                        <p:strVal val="hidden"/>
                                      </p:to>
                                    </p:set>
                                  </p:childTnLst>
                                </p:cTn>
                              </p:par>
                              <p:par>
                                <p:cTn id="569" presetID="1" presetClass="entr" presetSubtype="0" fill="hold" grpId="0" nodeType="withEffect">
                                  <p:stCondLst>
                                    <p:cond delay="0"/>
                                  </p:stCondLst>
                                  <p:childTnLst>
                                    <p:set>
                                      <p:cBhvr>
                                        <p:cTn id="570" dur="1" fill="hold">
                                          <p:stCondLst>
                                            <p:cond delay="0"/>
                                          </p:stCondLst>
                                        </p:cTn>
                                        <p:tgtEl>
                                          <p:spTgt spid="158"/>
                                        </p:tgtEl>
                                        <p:attrNameLst>
                                          <p:attrName>style.visibility</p:attrName>
                                        </p:attrNameLst>
                                      </p:cBhvr>
                                      <p:to>
                                        <p:strVal val="visible"/>
                                      </p:to>
                                    </p:set>
                                  </p:childTnLst>
                                </p:cTn>
                              </p:par>
                            </p:childTnLst>
                          </p:cTn>
                        </p:par>
                      </p:childTnLst>
                    </p:cTn>
                  </p:par>
                  <p:par>
                    <p:cTn id="571" fill="hold">
                      <p:stCondLst>
                        <p:cond delay="indefinite"/>
                      </p:stCondLst>
                      <p:childTnLst>
                        <p:par>
                          <p:cTn id="572" fill="hold">
                            <p:stCondLst>
                              <p:cond delay="0"/>
                            </p:stCondLst>
                            <p:childTnLst>
                              <p:par>
                                <p:cTn id="573" presetID="1" presetClass="exit" presetSubtype="0" fill="hold" grpId="1" nodeType="clickEffect">
                                  <p:stCondLst>
                                    <p:cond delay="0"/>
                                  </p:stCondLst>
                                  <p:childTnLst>
                                    <p:set>
                                      <p:cBhvr>
                                        <p:cTn id="574" dur="1" fill="hold">
                                          <p:stCondLst>
                                            <p:cond delay="0"/>
                                          </p:stCondLst>
                                        </p:cTn>
                                        <p:tgtEl>
                                          <p:spTgt spid="158"/>
                                        </p:tgtEl>
                                        <p:attrNameLst>
                                          <p:attrName>style.visibility</p:attrName>
                                        </p:attrNameLst>
                                      </p:cBhvr>
                                      <p:to>
                                        <p:strVal val="hidden"/>
                                      </p:to>
                                    </p:set>
                                  </p:childTnLst>
                                </p:cTn>
                              </p:par>
                              <p:par>
                                <p:cTn id="575" presetID="1" presetClass="entr" presetSubtype="0" fill="hold" grpId="0" nodeType="withEffect">
                                  <p:stCondLst>
                                    <p:cond delay="0"/>
                                  </p:stCondLst>
                                  <p:childTnLst>
                                    <p:set>
                                      <p:cBhvr>
                                        <p:cTn id="576" dur="1" fill="hold">
                                          <p:stCondLst>
                                            <p:cond delay="0"/>
                                          </p:stCondLst>
                                        </p:cTn>
                                        <p:tgtEl>
                                          <p:spTgt spid="159"/>
                                        </p:tgtEl>
                                        <p:attrNameLst>
                                          <p:attrName>style.visibility</p:attrName>
                                        </p:attrNameLst>
                                      </p:cBhvr>
                                      <p:to>
                                        <p:strVal val="visible"/>
                                      </p:to>
                                    </p:set>
                                  </p:childTnLst>
                                </p:cTn>
                              </p:par>
                            </p:childTnLst>
                          </p:cTn>
                        </p:par>
                      </p:childTnLst>
                    </p:cTn>
                  </p:par>
                  <p:par>
                    <p:cTn id="577" fill="hold">
                      <p:stCondLst>
                        <p:cond delay="indefinite"/>
                      </p:stCondLst>
                      <p:childTnLst>
                        <p:par>
                          <p:cTn id="578" fill="hold">
                            <p:stCondLst>
                              <p:cond delay="0"/>
                            </p:stCondLst>
                            <p:childTnLst>
                              <p:par>
                                <p:cTn id="579" presetID="1" presetClass="exit" presetSubtype="0" fill="hold" grpId="1" nodeType="clickEffect">
                                  <p:stCondLst>
                                    <p:cond delay="0"/>
                                  </p:stCondLst>
                                  <p:childTnLst>
                                    <p:set>
                                      <p:cBhvr>
                                        <p:cTn id="580" dur="1" fill="hold">
                                          <p:stCondLst>
                                            <p:cond delay="0"/>
                                          </p:stCondLst>
                                        </p:cTn>
                                        <p:tgtEl>
                                          <p:spTgt spid="159"/>
                                        </p:tgtEl>
                                        <p:attrNameLst>
                                          <p:attrName>style.visibility</p:attrName>
                                        </p:attrNameLst>
                                      </p:cBhvr>
                                      <p:to>
                                        <p:strVal val="hidden"/>
                                      </p:to>
                                    </p:set>
                                  </p:childTnLst>
                                </p:cTn>
                              </p:par>
                              <p:par>
                                <p:cTn id="581" presetID="1" presetClass="entr" presetSubtype="0" fill="hold" grpId="0" nodeType="withEffect">
                                  <p:stCondLst>
                                    <p:cond delay="0"/>
                                  </p:stCondLst>
                                  <p:childTnLst>
                                    <p:set>
                                      <p:cBhvr>
                                        <p:cTn id="582" dur="1" fill="hold">
                                          <p:stCondLst>
                                            <p:cond delay="0"/>
                                          </p:stCondLst>
                                        </p:cTn>
                                        <p:tgtEl>
                                          <p:spTgt spid="160"/>
                                        </p:tgtEl>
                                        <p:attrNameLst>
                                          <p:attrName>style.visibility</p:attrName>
                                        </p:attrNameLst>
                                      </p:cBhvr>
                                      <p:to>
                                        <p:strVal val="visible"/>
                                      </p:to>
                                    </p:set>
                                  </p:childTnLst>
                                </p:cTn>
                              </p:par>
                            </p:childTnLst>
                          </p:cTn>
                        </p:par>
                      </p:childTnLst>
                    </p:cTn>
                  </p:par>
                  <p:par>
                    <p:cTn id="583" fill="hold">
                      <p:stCondLst>
                        <p:cond delay="indefinite"/>
                      </p:stCondLst>
                      <p:childTnLst>
                        <p:par>
                          <p:cTn id="584" fill="hold">
                            <p:stCondLst>
                              <p:cond delay="0"/>
                            </p:stCondLst>
                            <p:childTnLst>
                              <p:par>
                                <p:cTn id="585" presetID="1" presetClass="exit" presetSubtype="0" fill="hold" grpId="1" nodeType="clickEffect">
                                  <p:stCondLst>
                                    <p:cond delay="0"/>
                                  </p:stCondLst>
                                  <p:childTnLst>
                                    <p:set>
                                      <p:cBhvr>
                                        <p:cTn id="586" dur="1" fill="hold">
                                          <p:stCondLst>
                                            <p:cond delay="0"/>
                                          </p:stCondLst>
                                        </p:cTn>
                                        <p:tgtEl>
                                          <p:spTgt spid="160"/>
                                        </p:tgtEl>
                                        <p:attrNameLst>
                                          <p:attrName>style.visibility</p:attrName>
                                        </p:attrNameLst>
                                      </p:cBhvr>
                                      <p:to>
                                        <p:strVal val="hidden"/>
                                      </p:to>
                                    </p:set>
                                  </p:childTnLst>
                                </p:cTn>
                              </p:par>
                              <p:par>
                                <p:cTn id="587" presetID="1" presetClass="entr" presetSubtype="0" fill="hold" grpId="0" nodeType="withEffect">
                                  <p:stCondLst>
                                    <p:cond delay="0"/>
                                  </p:stCondLst>
                                  <p:childTnLst>
                                    <p:set>
                                      <p:cBhvr>
                                        <p:cTn id="588" dur="1" fill="hold">
                                          <p:stCondLst>
                                            <p:cond delay="0"/>
                                          </p:stCondLst>
                                        </p:cTn>
                                        <p:tgtEl>
                                          <p:spTgt spid="161"/>
                                        </p:tgtEl>
                                        <p:attrNameLst>
                                          <p:attrName>style.visibility</p:attrName>
                                        </p:attrNameLst>
                                      </p:cBhvr>
                                      <p:to>
                                        <p:strVal val="visible"/>
                                      </p:to>
                                    </p:set>
                                  </p:childTnLst>
                                </p:cTn>
                              </p:par>
                            </p:childTnLst>
                          </p:cTn>
                        </p:par>
                      </p:childTnLst>
                    </p:cTn>
                  </p:par>
                  <p:par>
                    <p:cTn id="589" fill="hold">
                      <p:stCondLst>
                        <p:cond delay="indefinite"/>
                      </p:stCondLst>
                      <p:childTnLst>
                        <p:par>
                          <p:cTn id="590" fill="hold">
                            <p:stCondLst>
                              <p:cond delay="0"/>
                            </p:stCondLst>
                            <p:childTnLst>
                              <p:par>
                                <p:cTn id="591" presetID="1" presetClass="exit" presetSubtype="0" fill="hold" grpId="1" nodeType="clickEffect">
                                  <p:stCondLst>
                                    <p:cond delay="0"/>
                                  </p:stCondLst>
                                  <p:childTnLst>
                                    <p:set>
                                      <p:cBhvr>
                                        <p:cTn id="592" dur="1" fill="hold">
                                          <p:stCondLst>
                                            <p:cond delay="0"/>
                                          </p:stCondLst>
                                        </p:cTn>
                                        <p:tgtEl>
                                          <p:spTgt spid="161"/>
                                        </p:tgtEl>
                                        <p:attrNameLst>
                                          <p:attrName>style.visibility</p:attrName>
                                        </p:attrNameLst>
                                      </p:cBhvr>
                                      <p:to>
                                        <p:strVal val="hidden"/>
                                      </p:to>
                                    </p:set>
                                  </p:childTnLst>
                                </p:cTn>
                              </p:par>
                              <p:par>
                                <p:cTn id="593" presetID="1" presetClass="entr" presetSubtype="0" fill="hold" grpId="0" nodeType="withEffect">
                                  <p:stCondLst>
                                    <p:cond delay="0"/>
                                  </p:stCondLst>
                                  <p:childTnLst>
                                    <p:set>
                                      <p:cBhvr>
                                        <p:cTn id="594" dur="1" fill="hold">
                                          <p:stCondLst>
                                            <p:cond delay="0"/>
                                          </p:stCondLst>
                                        </p:cTn>
                                        <p:tgtEl>
                                          <p:spTgt spid="162"/>
                                        </p:tgtEl>
                                        <p:attrNameLst>
                                          <p:attrName>style.visibility</p:attrName>
                                        </p:attrNameLst>
                                      </p:cBhvr>
                                      <p:to>
                                        <p:strVal val="visible"/>
                                      </p:to>
                                    </p:set>
                                  </p:childTnLst>
                                </p:cTn>
                              </p:par>
                            </p:childTnLst>
                          </p:cTn>
                        </p:par>
                      </p:childTnLst>
                    </p:cTn>
                  </p:par>
                  <p:par>
                    <p:cTn id="595" fill="hold">
                      <p:stCondLst>
                        <p:cond delay="indefinite"/>
                      </p:stCondLst>
                      <p:childTnLst>
                        <p:par>
                          <p:cTn id="596" fill="hold">
                            <p:stCondLst>
                              <p:cond delay="0"/>
                            </p:stCondLst>
                            <p:childTnLst>
                              <p:par>
                                <p:cTn id="597" presetID="1" presetClass="exit" presetSubtype="0" fill="hold" grpId="1" nodeType="clickEffect">
                                  <p:stCondLst>
                                    <p:cond delay="0"/>
                                  </p:stCondLst>
                                  <p:childTnLst>
                                    <p:set>
                                      <p:cBhvr>
                                        <p:cTn id="598" dur="1" fill="hold">
                                          <p:stCondLst>
                                            <p:cond delay="0"/>
                                          </p:stCondLst>
                                        </p:cTn>
                                        <p:tgtEl>
                                          <p:spTgt spid="162"/>
                                        </p:tgtEl>
                                        <p:attrNameLst>
                                          <p:attrName>style.visibility</p:attrName>
                                        </p:attrNameLst>
                                      </p:cBhvr>
                                      <p:to>
                                        <p:strVal val="hidden"/>
                                      </p:to>
                                    </p:set>
                                  </p:childTnLst>
                                </p:cTn>
                              </p:par>
                              <p:par>
                                <p:cTn id="599" presetID="1" presetClass="entr" presetSubtype="0" fill="hold" grpId="0" nodeType="withEffect">
                                  <p:stCondLst>
                                    <p:cond delay="0"/>
                                  </p:stCondLst>
                                  <p:childTnLst>
                                    <p:set>
                                      <p:cBhvr>
                                        <p:cTn id="600" dur="1" fill="hold">
                                          <p:stCondLst>
                                            <p:cond delay="0"/>
                                          </p:stCondLst>
                                        </p:cTn>
                                        <p:tgtEl>
                                          <p:spTgt spid="163"/>
                                        </p:tgtEl>
                                        <p:attrNameLst>
                                          <p:attrName>style.visibility</p:attrName>
                                        </p:attrNameLst>
                                      </p:cBhvr>
                                      <p:to>
                                        <p:strVal val="visible"/>
                                      </p:to>
                                    </p:set>
                                  </p:childTnLst>
                                </p:cTn>
                              </p:par>
                            </p:childTnLst>
                          </p:cTn>
                        </p:par>
                      </p:childTnLst>
                    </p:cTn>
                  </p:par>
                  <p:par>
                    <p:cTn id="601" fill="hold">
                      <p:stCondLst>
                        <p:cond delay="indefinite"/>
                      </p:stCondLst>
                      <p:childTnLst>
                        <p:par>
                          <p:cTn id="602" fill="hold">
                            <p:stCondLst>
                              <p:cond delay="0"/>
                            </p:stCondLst>
                            <p:childTnLst>
                              <p:par>
                                <p:cTn id="603" presetID="1" presetClass="exit" presetSubtype="0" fill="hold" grpId="1" nodeType="clickEffect">
                                  <p:stCondLst>
                                    <p:cond delay="0"/>
                                  </p:stCondLst>
                                  <p:childTnLst>
                                    <p:set>
                                      <p:cBhvr>
                                        <p:cTn id="604" dur="1" fill="hold">
                                          <p:stCondLst>
                                            <p:cond delay="0"/>
                                          </p:stCondLst>
                                        </p:cTn>
                                        <p:tgtEl>
                                          <p:spTgt spid="163"/>
                                        </p:tgtEl>
                                        <p:attrNameLst>
                                          <p:attrName>style.visibility</p:attrName>
                                        </p:attrNameLst>
                                      </p:cBhvr>
                                      <p:to>
                                        <p:strVal val="hidden"/>
                                      </p:to>
                                    </p:set>
                                  </p:childTnLst>
                                </p:cTn>
                              </p:par>
                              <p:par>
                                <p:cTn id="605" presetID="1" presetClass="entr" presetSubtype="0" fill="hold" grpId="0" nodeType="withEffect">
                                  <p:stCondLst>
                                    <p:cond delay="0"/>
                                  </p:stCondLst>
                                  <p:childTnLst>
                                    <p:set>
                                      <p:cBhvr>
                                        <p:cTn id="606" dur="1" fill="hold">
                                          <p:stCondLst>
                                            <p:cond delay="0"/>
                                          </p:stCondLst>
                                        </p:cTn>
                                        <p:tgtEl>
                                          <p:spTgt spid="134"/>
                                        </p:tgtEl>
                                        <p:attrNameLst>
                                          <p:attrName>style.visibility</p:attrName>
                                        </p:attrNameLst>
                                      </p:cBhvr>
                                      <p:to>
                                        <p:strVal val="visible"/>
                                      </p:to>
                                    </p:set>
                                  </p:childTnLst>
                                </p:cTn>
                              </p:par>
                            </p:childTnLst>
                          </p:cTn>
                        </p:par>
                      </p:childTnLst>
                    </p:cTn>
                  </p:par>
                  <p:par>
                    <p:cTn id="607" fill="hold">
                      <p:stCondLst>
                        <p:cond delay="indefinite"/>
                      </p:stCondLst>
                      <p:childTnLst>
                        <p:par>
                          <p:cTn id="608" fill="hold">
                            <p:stCondLst>
                              <p:cond delay="0"/>
                            </p:stCondLst>
                            <p:childTnLst>
                              <p:par>
                                <p:cTn id="609" presetID="1" presetClass="exit" presetSubtype="0" fill="hold" grpId="1" nodeType="clickEffect">
                                  <p:stCondLst>
                                    <p:cond delay="0"/>
                                  </p:stCondLst>
                                  <p:childTnLst>
                                    <p:set>
                                      <p:cBhvr>
                                        <p:cTn id="610" dur="1" fill="hold">
                                          <p:stCondLst>
                                            <p:cond delay="0"/>
                                          </p:stCondLst>
                                        </p:cTn>
                                        <p:tgtEl>
                                          <p:spTgt spid="134"/>
                                        </p:tgtEl>
                                        <p:attrNameLst>
                                          <p:attrName>style.visibility</p:attrName>
                                        </p:attrNameLst>
                                      </p:cBhvr>
                                      <p:to>
                                        <p:strVal val="hidden"/>
                                      </p:to>
                                    </p:set>
                                  </p:childTnLst>
                                </p:cTn>
                              </p:par>
                              <p:par>
                                <p:cTn id="611" presetID="1" presetClass="entr" presetSubtype="0" fill="hold" grpId="0" nodeType="withEffect">
                                  <p:stCondLst>
                                    <p:cond delay="0"/>
                                  </p:stCondLst>
                                  <p:childTnLst>
                                    <p:set>
                                      <p:cBhvr>
                                        <p:cTn id="612" dur="1" fill="hold">
                                          <p:stCondLst>
                                            <p:cond delay="0"/>
                                          </p:stCondLst>
                                        </p:cTn>
                                        <p:tgtEl>
                                          <p:spTgt spid="164"/>
                                        </p:tgtEl>
                                        <p:attrNameLst>
                                          <p:attrName>style.visibility</p:attrName>
                                        </p:attrNameLst>
                                      </p:cBhvr>
                                      <p:to>
                                        <p:strVal val="visible"/>
                                      </p:to>
                                    </p:set>
                                  </p:childTnLst>
                                </p:cTn>
                              </p:par>
                            </p:childTnLst>
                          </p:cTn>
                        </p:par>
                      </p:childTnLst>
                    </p:cTn>
                  </p:par>
                  <p:par>
                    <p:cTn id="613" fill="hold">
                      <p:stCondLst>
                        <p:cond delay="indefinite"/>
                      </p:stCondLst>
                      <p:childTnLst>
                        <p:par>
                          <p:cTn id="614" fill="hold">
                            <p:stCondLst>
                              <p:cond delay="0"/>
                            </p:stCondLst>
                            <p:childTnLst>
                              <p:par>
                                <p:cTn id="615" presetID="1" presetClass="exit" presetSubtype="0" fill="hold" grpId="1" nodeType="clickEffect">
                                  <p:stCondLst>
                                    <p:cond delay="0"/>
                                  </p:stCondLst>
                                  <p:childTnLst>
                                    <p:set>
                                      <p:cBhvr>
                                        <p:cTn id="616" dur="1" fill="hold">
                                          <p:stCondLst>
                                            <p:cond delay="0"/>
                                          </p:stCondLst>
                                        </p:cTn>
                                        <p:tgtEl>
                                          <p:spTgt spid="164"/>
                                        </p:tgtEl>
                                        <p:attrNameLst>
                                          <p:attrName>style.visibility</p:attrName>
                                        </p:attrNameLst>
                                      </p:cBhvr>
                                      <p:to>
                                        <p:strVal val="hidden"/>
                                      </p:to>
                                    </p:set>
                                  </p:childTnLst>
                                </p:cTn>
                              </p:par>
                              <p:par>
                                <p:cTn id="617" presetID="1" presetClass="entr" presetSubtype="0" fill="hold" grpId="0" nodeType="withEffect">
                                  <p:stCondLst>
                                    <p:cond delay="0"/>
                                  </p:stCondLst>
                                  <p:childTnLst>
                                    <p:set>
                                      <p:cBhvr>
                                        <p:cTn id="618" dur="1" fill="hold">
                                          <p:stCondLst>
                                            <p:cond delay="0"/>
                                          </p:stCondLst>
                                        </p:cTn>
                                        <p:tgtEl>
                                          <p:spTgt spid="135"/>
                                        </p:tgtEl>
                                        <p:attrNameLst>
                                          <p:attrName>style.visibility</p:attrName>
                                        </p:attrNameLst>
                                      </p:cBhvr>
                                      <p:to>
                                        <p:strVal val="visible"/>
                                      </p:to>
                                    </p:set>
                                  </p:childTnLst>
                                </p:cTn>
                              </p:par>
                            </p:childTnLst>
                          </p:cTn>
                        </p:par>
                      </p:childTnLst>
                    </p:cTn>
                  </p:par>
                  <p:par>
                    <p:cTn id="619" fill="hold">
                      <p:stCondLst>
                        <p:cond delay="indefinite"/>
                      </p:stCondLst>
                      <p:childTnLst>
                        <p:par>
                          <p:cTn id="620" fill="hold">
                            <p:stCondLst>
                              <p:cond delay="0"/>
                            </p:stCondLst>
                            <p:childTnLst>
                              <p:par>
                                <p:cTn id="621" presetID="1" presetClass="exit" presetSubtype="0" fill="hold" grpId="1" nodeType="clickEffect">
                                  <p:stCondLst>
                                    <p:cond delay="0"/>
                                  </p:stCondLst>
                                  <p:childTnLst>
                                    <p:set>
                                      <p:cBhvr>
                                        <p:cTn id="622" dur="1" fill="hold">
                                          <p:stCondLst>
                                            <p:cond delay="0"/>
                                          </p:stCondLst>
                                        </p:cTn>
                                        <p:tgtEl>
                                          <p:spTgt spid="135"/>
                                        </p:tgtEl>
                                        <p:attrNameLst>
                                          <p:attrName>style.visibility</p:attrName>
                                        </p:attrNameLst>
                                      </p:cBhvr>
                                      <p:to>
                                        <p:strVal val="hidden"/>
                                      </p:to>
                                    </p:set>
                                  </p:childTnLst>
                                </p:cTn>
                              </p:par>
                              <p:par>
                                <p:cTn id="623" presetID="1" presetClass="entr" presetSubtype="0" fill="hold" grpId="0" nodeType="withEffect">
                                  <p:stCondLst>
                                    <p:cond delay="0"/>
                                  </p:stCondLst>
                                  <p:childTnLst>
                                    <p:set>
                                      <p:cBhvr>
                                        <p:cTn id="624" dur="1" fill="hold">
                                          <p:stCondLst>
                                            <p:cond delay="0"/>
                                          </p:stCondLst>
                                        </p:cTn>
                                        <p:tgtEl>
                                          <p:spTgt spid="136"/>
                                        </p:tgtEl>
                                        <p:attrNameLst>
                                          <p:attrName>style.visibility</p:attrName>
                                        </p:attrNameLst>
                                      </p:cBhvr>
                                      <p:to>
                                        <p:strVal val="visible"/>
                                      </p:to>
                                    </p:set>
                                  </p:childTnLst>
                                </p:cTn>
                              </p:par>
                            </p:childTnLst>
                          </p:cTn>
                        </p:par>
                      </p:childTnLst>
                    </p:cTn>
                  </p:par>
                  <p:par>
                    <p:cTn id="625" fill="hold">
                      <p:stCondLst>
                        <p:cond delay="indefinite"/>
                      </p:stCondLst>
                      <p:childTnLst>
                        <p:par>
                          <p:cTn id="626" fill="hold">
                            <p:stCondLst>
                              <p:cond delay="0"/>
                            </p:stCondLst>
                            <p:childTnLst>
                              <p:par>
                                <p:cTn id="627" presetID="1" presetClass="exit" presetSubtype="0" fill="hold" grpId="1" nodeType="clickEffect">
                                  <p:stCondLst>
                                    <p:cond delay="0"/>
                                  </p:stCondLst>
                                  <p:childTnLst>
                                    <p:set>
                                      <p:cBhvr>
                                        <p:cTn id="628" dur="1" fill="hold">
                                          <p:stCondLst>
                                            <p:cond delay="0"/>
                                          </p:stCondLst>
                                        </p:cTn>
                                        <p:tgtEl>
                                          <p:spTgt spid="136"/>
                                        </p:tgtEl>
                                        <p:attrNameLst>
                                          <p:attrName>style.visibility</p:attrName>
                                        </p:attrNameLst>
                                      </p:cBhvr>
                                      <p:to>
                                        <p:strVal val="hidden"/>
                                      </p:to>
                                    </p:set>
                                  </p:childTnLst>
                                </p:cTn>
                              </p:par>
                              <p:par>
                                <p:cTn id="629" presetID="1" presetClass="entr" presetSubtype="0" fill="hold" grpId="0" nodeType="withEffect">
                                  <p:stCondLst>
                                    <p:cond delay="0"/>
                                  </p:stCondLst>
                                  <p:childTnLst>
                                    <p:set>
                                      <p:cBhvr>
                                        <p:cTn id="630" dur="1" fill="hold">
                                          <p:stCondLst>
                                            <p:cond delay="0"/>
                                          </p:stCondLst>
                                        </p:cTn>
                                        <p:tgtEl>
                                          <p:spTgt spid="137"/>
                                        </p:tgtEl>
                                        <p:attrNameLst>
                                          <p:attrName>style.visibility</p:attrName>
                                        </p:attrNameLst>
                                      </p:cBhvr>
                                      <p:to>
                                        <p:strVal val="visible"/>
                                      </p:to>
                                    </p:set>
                                  </p:childTnLst>
                                </p:cTn>
                              </p:par>
                            </p:childTnLst>
                          </p:cTn>
                        </p:par>
                      </p:childTnLst>
                    </p:cTn>
                  </p:par>
                  <p:par>
                    <p:cTn id="631" fill="hold">
                      <p:stCondLst>
                        <p:cond delay="indefinite"/>
                      </p:stCondLst>
                      <p:childTnLst>
                        <p:par>
                          <p:cTn id="632" fill="hold">
                            <p:stCondLst>
                              <p:cond delay="0"/>
                            </p:stCondLst>
                            <p:childTnLst>
                              <p:par>
                                <p:cTn id="633" presetID="1" presetClass="exit" presetSubtype="0" fill="hold" grpId="1" nodeType="clickEffect">
                                  <p:stCondLst>
                                    <p:cond delay="0"/>
                                  </p:stCondLst>
                                  <p:childTnLst>
                                    <p:set>
                                      <p:cBhvr>
                                        <p:cTn id="634" dur="1" fill="hold">
                                          <p:stCondLst>
                                            <p:cond delay="0"/>
                                          </p:stCondLst>
                                        </p:cTn>
                                        <p:tgtEl>
                                          <p:spTgt spid="137"/>
                                        </p:tgtEl>
                                        <p:attrNameLst>
                                          <p:attrName>style.visibility</p:attrName>
                                        </p:attrNameLst>
                                      </p:cBhvr>
                                      <p:to>
                                        <p:strVal val="hidden"/>
                                      </p:to>
                                    </p:set>
                                  </p:childTnLst>
                                </p:cTn>
                              </p:par>
                              <p:par>
                                <p:cTn id="635" presetID="1" presetClass="entr" presetSubtype="0" fill="hold" grpId="0" nodeType="withEffect">
                                  <p:stCondLst>
                                    <p:cond delay="0"/>
                                  </p:stCondLst>
                                  <p:childTnLst>
                                    <p:set>
                                      <p:cBhvr>
                                        <p:cTn id="636" dur="1" fill="hold">
                                          <p:stCondLst>
                                            <p:cond delay="0"/>
                                          </p:stCondLst>
                                        </p:cTn>
                                        <p:tgtEl>
                                          <p:spTgt spid="138"/>
                                        </p:tgtEl>
                                        <p:attrNameLst>
                                          <p:attrName>style.visibility</p:attrName>
                                        </p:attrNameLst>
                                      </p:cBhvr>
                                      <p:to>
                                        <p:strVal val="visible"/>
                                      </p:to>
                                    </p:set>
                                  </p:childTnLst>
                                </p:cTn>
                              </p:par>
                            </p:childTnLst>
                          </p:cTn>
                        </p:par>
                      </p:childTnLst>
                    </p:cTn>
                  </p:par>
                  <p:par>
                    <p:cTn id="637" fill="hold">
                      <p:stCondLst>
                        <p:cond delay="indefinite"/>
                      </p:stCondLst>
                      <p:childTnLst>
                        <p:par>
                          <p:cTn id="638" fill="hold">
                            <p:stCondLst>
                              <p:cond delay="0"/>
                            </p:stCondLst>
                            <p:childTnLst>
                              <p:par>
                                <p:cTn id="639" presetID="1" presetClass="exit" presetSubtype="0" fill="hold" grpId="1" nodeType="clickEffect">
                                  <p:stCondLst>
                                    <p:cond delay="0"/>
                                  </p:stCondLst>
                                  <p:childTnLst>
                                    <p:set>
                                      <p:cBhvr>
                                        <p:cTn id="640" dur="1" fill="hold">
                                          <p:stCondLst>
                                            <p:cond delay="0"/>
                                          </p:stCondLst>
                                        </p:cTn>
                                        <p:tgtEl>
                                          <p:spTgt spid="138"/>
                                        </p:tgtEl>
                                        <p:attrNameLst>
                                          <p:attrName>style.visibility</p:attrName>
                                        </p:attrNameLst>
                                      </p:cBhvr>
                                      <p:to>
                                        <p:strVal val="hidden"/>
                                      </p:to>
                                    </p:set>
                                  </p:childTnLst>
                                </p:cTn>
                              </p:par>
                              <p:par>
                                <p:cTn id="641" presetID="1" presetClass="entr" presetSubtype="0" fill="hold" grpId="0" nodeType="withEffect">
                                  <p:stCondLst>
                                    <p:cond delay="0"/>
                                  </p:stCondLst>
                                  <p:childTnLst>
                                    <p:set>
                                      <p:cBhvr>
                                        <p:cTn id="642" dur="1" fill="hold">
                                          <p:stCondLst>
                                            <p:cond delay="0"/>
                                          </p:stCondLst>
                                        </p:cTn>
                                        <p:tgtEl>
                                          <p:spTgt spid="139"/>
                                        </p:tgtEl>
                                        <p:attrNameLst>
                                          <p:attrName>style.visibility</p:attrName>
                                        </p:attrNameLst>
                                      </p:cBhvr>
                                      <p:to>
                                        <p:strVal val="visible"/>
                                      </p:to>
                                    </p:set>
                                  </p:childTnLst>
                                </p:cTn>
                              </p:par>
                            </p:childTnLst>
                          </p:cTn>
                        </p:par>
                      </p:childTnLst>
                    </p:cTn>
                  </p:par>
                  <p:par>
                    <p:cTn id="643" fill="hold">
                      <p:stCondLst>
                        <p:cond delay="indefinite"/>
                      </p:stCondLst>
                      <p:childTnLst>
                        <p:par>
                          <p:cTn id="644" fill="hold">
                            <p:stCondLst>
                              <p:cond delay="0"/>
                            </p:stCondLst>
                            <p:childTnLst>
                              <p:par>
                                <p:cTn id="645" presetID="1" presetClass="exit" presetSubtype="0" fill="hold" grpId="1" nodeType="clickEffect">
                                  <p:stCondLst>
                                    <p:cond delay="0"/>
                                  </p:stCondLst>
                                  <p:childTnLst>
                                    <p:set>
                                      <p:cBhvr>
                                        <p:cTn id="646" dur="1" fill="hold">
                                          <p:stCondLst>
                                            <p:cond delay="0"/>
                                          </p:stCondLst>
                                        </p:cTn>
                                        <p:tgtEl>
                                          <p:spTgt spid="139"/>
                                        </p:tgtEl>
                                        <p:attrNameLst>
                                          <p:attrName>style.visibility</p:attrName>
                                        </p:attrNameLst>
                                      </p:cBhvr>
                                      <p:to>
                                        <p:strVal val="hidden"/>
                                      </p:to>
                                    </p:set>
                                  </p:childTnLst>
                                </p:cTn>
                              </p:par>
                              <p:par>
                                <p:cTn id="647" presetID="1" presetClass="entr" presetSubtype="0" fill="hold" grpId="0" nodeType="withEffect">
                                  <p:stCondLst>
                                    <p:cond delay="0"/>
                                  </p:stCondLst>
                                  <p:childTnLst>
                                    <p:set>
                                      <p:cBhvr>
                                        <p:cTn id="648" dur="1" fill="hold">
                                          <p:stCondLst>
                                            <p:cond delay="0"/>
                                          </p:stCondLst>
                                        </p:cTn>
                                        <p:tgtEl>
                                          <p:spTgt spid="143"/>
                                        </p:tgtEl>
                                        <p:attrNameLst>
                                          <p:attrName>style.visibility</p:attrName>
                                        </p:attrNameLst>
                                      </p:cBhvr>
                                      <p:to>
                                        <p:strVal val="visible"/>
                                      </p:to>
                                    </p:set>
                                  </p:childTnLst>
                                </p:cTn>
                              </p:par>
                            </p:childTnLst>
                          </p:cTn>
                        </p:par>
                      </p:childTnLst>
                    </p:cTn>
                  </p:par>
                  <p:par>
                    <p:cTn id="649" fill="hold">
                      <p:stCondLst>
                        <p:cond delay="indefinite"/>
                      </p:stCondLst>
                      <p:childTnLst>
                        <p:par>
                          <p:cTn id="650" fill="hold">
                            <p:stCondLst>
                              <p:cond delay="0"/>
                            </p:stCondLst>
                            <p:childTnLst>
                              <p:par>
                                <p:cTn id="651" presetID="1" presetClass="exit" presetSubtype="0" fill="hold" grpId="1" nodeType="clickEffect">
                                  <p:stCondLst>
                                    <p:cond delay="0"/>
                                  </p:stCondLst>
                                  <p:childTnLst>
                                    <p:set>
                                      <p:cBhvr>
                                        <p:cTn id="652" dur="1" fill="hold">
                                          <p:stCondLst>
                                            <p:cond delay="0"/>
                                          </p:stCondLst>
                                        </p:cTn>
                                        <p:tgtEl>
                                          <p:spTgt spid="143"/>
                                        </p:tgtEl>
                                        <p:attrNameLst>
                                          <p:attrName>style.visibility</p:attrName>
                                        </p:attrNameLst>
                                      </p:cBhvr>
                                      <p:to>
                                        <p:strVal val="hidden"/>
                                      </p:to>
                                    </p:set>
                                  </p:childTnLst>
                                </p:cTn>
                              </p:par>
                              <p:par>
                                <p:cTn id="653" presetID="1" presetClass="entr" presetSubtype="0" fill="hold" grpId="0" nodeType="withEffect">
                                  <p:stCondLst>
                                    <p:cond delay="0"/>
                                  </p:stCondLst>
                                  <p:childTnLst>
                                    <p:set>
                                      <p:cBhvr>
                                        <p:cTn id="654" dur="1" fill="hold">
                                          <p:stCondLst>
                                            <p:cond delay="0"/>
                                          </p:stCondLst>
                                        </p:cTn>
                                        <p:tgtEl>
                                          <p:spTgt spid="142"/>
                                        </p:tgtEl>
                                        <p:attrNameLst>
                                          <p:attrName>style.visibility</p:attrName>
                                        </p:attrNameLst>
                                      </p:cBhvr>
                                      <p:to>
                                        <p:strVal val="visible"/>
                                      </p:to>
                                    </p:set>
                                  </p:childTnLst>
                                </p:cTn>
                              </p:par>
                            </p:childTnLst>
                          </p:cTn>
                        </p:par>
                      </p:childTnLst>
                    </p:cTn>
                  </p:par>
                  <p:par>
                    <p:cTn id="655" fill="hold">
                      <p:stCondLst>
                        <p:cond delay="indefinite"/>
                      </p:stCondLst>
                      <p:childTnLst>
                        <p:par>
                          <p:cTn id="656" fill="hold">
                            <p:stCondLst>
                              <p:cond delay="0"/>
                            </p:stCondLst>
                            <p:childTnLst>
                              <p:par>
                                <p:cTn id="657" presetID="1" presetClass="exit" presetSubtype="0" fill="hold" grpId="1" nodeType="clickEffect">
                                  <p:stCondLst>
                                    <p:cond delay="0"/>
                                  </p:stCondLst>
                                  <p:childTnLst>
                                    <p:set>
                                      <p:cBhvr>
                                        <p:cTn id="658" dur="1" fill="hold">
                                          <p:stCondLst>
                                            <p:cond delay="0"/>
                                          </p:stCondLst>
                                        </p:cTn>
                                        <p:tgtEl>
                                          <p:spTgt spid="142"/>
                                        </p:tgtEl>
                                        <p:attrNameLst>
                                          <p:attrName>style.visibility</p:attrName>
                                        </p:attrNameLst>
                                      </p:cBhvr>
                                      <p:to>
                                        <p:strVal val="hidden"/>
                                      </p:to>
                                    </p:set>
                                  </p:childTnLst>
                                </p:cTn>
                              </p:par>
                              <p:par>
                                <p:cTn id="659" presetID="1" presetClass="entr" presetSubtype="0" fill="hold" grpId="0" nodeType="withEffect">
                                  <p:stCondLst>
                                    <p:cond delay="0"/>
                                  </p:stCondLst>
                                  <p:childTnLst>
                                    <p:set>
                                      <p:cBhvr>
                                        <p:cTn id="660" dur="1" fill="hold">
                                          <p:stCondLst>
                                            <p:cond delay="0"/>
                                          </p:stCondLst>
                                        </p:cTn>
                                        <p:tgtEl>
                                          <p:spTgt spid="141"/>
                                        </p:tgtEl>
                                        <p:attrNameLst>
                                          <p:attrName>style.visibility</p:attrName>
                                        </p:attrNameLst>
                                      </p:cBhvr>
                                      <p:to>
                                        <p:strVal val="visible"/>
                                      </p:to>
                                    </p:set>
                                  </p:childTnLst>
                                </p:cTn>
                              </p:par>
                            </p:childTnLst>
                          </p:cTn>
                        </p:par>
                      </p:childTnLst>
                    </p:cTn>
                  </p:par>
                  <p:par>
                    <p:cTn id="661" fill="hold">
                      <p:stCondLst>
                        <p:cond delay="indefinite"/>
                      </p:stCondLst>
                      <p:childTnLst>
                        <p:par>
                          <p:cTn id="662" fill="hold">
                            <p:stCondLst>
                              <p:cond delay="0"/>
                            </p:stCondLst>
                            <p:childTnLst>
                              <p:par>
                                <p:cTn id="663" presetID="1" presetClass="exit" presetSubtype="0" fill="hold" grpId="1" nodeType="clickEffect">
                                  <p:stCondLst>
                                    <p:cond delay="0"/>
                                  </p:stCondLst>
                                  <p:childTnLst>
                                    <p:set>
                                      <p:cBhvr>
                                        <p:cTn id="664" dur="1" fill="hold">
                                          <p:stCondLst>
                                            <p:cond delay="0"/>
                                          </p:stCondLst>
                                        </p:cTn>
                                        <p:tgtEl>
                                          <p:spTgt spid="141"/>
                                        </p:tgtEl>
                                        <p:attrNameLst>
                                          <p:attrName>style.visibility</p:attrName>
                                        </p:attrNameLst>
                                      </p:cBhvr>
                                      <p:to>
                                        <p:strVal val="hidden"/>
                                      </p:to>
                                    </p:set>
                                  </p:childTnLst>
                                </p:cTn>
                              </p:par>
                              <p:par>
                                <p:cTn id="665" presetID="1" presetClass="entr" presetSubtype="0" fill="hold" grpId="0" nodeType="withEffect">
                                  <p:stCondLst>
                                    <p:cond delay="0"/>
                                  </p:stCondLst>
                                  <p:childTnLst>
                                    <p:set>
                                      <p:cBhvr>
                                        <p:cTn id="666" dur="1" fill="hold">
                                          <p:stCondLst>
                                            <p:cond delay="0"/>
                                          </p:stCondLst>
                                        </p:cTn>
                                        <p:tgtEl>
                                          <p:spTgt spid="169"/>
                                        </p:tgtEl>
                                        <p:attrNameLst>
                                          <p:attrName>style.visibility</p:attrName>
                                        </p:attrNameLst>
                                      </p:cBhvr>
                                      <p:to>
                                        <p:strVal val="visible"/>
                                      </p:to>
                                    </p:set>
                                  </p:childTnLst>
                                </p:cTn>
                              </p:par>
                            </p:childTnLst>
                          </p:cTn>
                        </p:par>
                      </p:childTnLst>
                    </p:cTn>
                  </p:par>
                  <p:par>
                    <p:cTn id="667" fill="hold">
                      <p:stCondLst>
                        <p:cond delay="indefinite"/>
                      </p:stCondLst>
                      <p:childTnLst>
                        <p:par>
                          <p:cTn id="668" fill="hold">
                            <p:stCondLst>
                              <p:cond delay="0"/>
                            </p:stCondLst>
                            <p:childTnLst>
                              <p:par>
                                <p:cTn id="669" presetID="1" presetClass="exit" presetSubtype="0" fill="hold" grpId="1" nodeType="clickEffect">
                                  <p:stCondLst>
                                    <p:cond delay="0"/>
                                  </p:stCondLst>
                                  <p:childTnLst>
                                    <p:set>
                                      <p:cBhvr>
                                        <p:cTn id="670" dur="1" fill="hold">
                                          <p:stCondLst>
                                            <p:cond delay="0"/>
                                          </p:stCondLst>
                                        </p:cTn>
                                        <p:tgtEl>
                                          <p:spTgt spid="169"/>
                                        </p:tgtEl>
                                        <p:attrNameLst>
                                          <p:attrName>style.visibility</p:attrName>
                                        </p:attrNameLst>
                                      </p:cBhvr>
                                      <p:to>
                                        <p:strVal val="hidden"/>
                                      </p:to>
                                    </p:set>
                                  </p:childTnLst>
                                </p:cTn>
                              </p:par>
                              <p:par>
                                <p:cTn id="671" presetID="1" presetClass="entr" presetSubtype="0" fill="hold" grpId="0" nodeType="withEffect">
                                  <p:stCondLst>
                                    <p:cond delay="0"/>
                                  </p:stCondLst>
                                  <p:childTnLst>
                                    <p:set>
                                      <p:cBhvr>
                                        <p:cTn id="672" dur="1" fill="hold">
                                          <p:stCondLst>
                                            <p:cond delay="0"/>
                                          </p:stCondLst>
                                        </p:cTn>
                                        <p:tgtEl>
                                          <p:spTgt spid="168"/>
                                        </p:tgtEl>
                                        <p:attrNameLst>
                                          <p:attrName>style.visibility</p:attrName>
                                        </p:attrNameLst>
                                      </p:cBhvr>
                                      <p:to>
                                        <p:strVal val="visible"/>
                                      </p:to>
                                    </p:set>
                                  </p:childTnLst>
                                </p:cTn>
                              </p:par>
                            </p:childTnLst>
                          </p:cTn>
                        </p:par>
                      </p:childTnLst>
                    </p:cTn>
                  </p:par>
                  <p:par>
                    <p:cTn id="673" fill="hold">
                      <p:stCondLst>
                        <p:cond delay="indefinite"/>
                      </p:stCondLst>
                      <p:childTnLst>
                        <p:par>
                          <p:cTn id="674" fill="hold">
                            <p:stCondLst>
                              <p:cond delay="0"/>
                            </p:stCondLst>
                            <p:childTnLst>
                              <p:par>
                                <p:cTn id="675" presetID="1" presetClass="exit" presetSubtype="0" fill="hold" grpId="1" nodeType="clickEffect">
                                  <p:stCondLst>
                                    <p:cond delay="0"/>
                                  </p:stCondLst>
                                  <p:childTnLst>
                                    <p:set>
                                      <p:cBhvr>
                                        <p:cTn id="676" dur="1" fill="hold">
                                          <p:stCondLst>
                                            <p:cond delay="0"/>
                                          </p:stCondLst>
                                        </p:cTn>
                                        <p:tgtEl>
                                          <p:spTgt spid="168"/>
                                        </p:tgtEl>
                                        <p:attrNameLst>
                                          <p:attrName>style.visibility</p:attrName>
                                        </p:attrNameLst>
                                      </p:cBhvr>
                                      <p:to>
                                        <p:strVal val="hidden"/>
                                      </p:to>
                                    </p:set>
                                  </p:childTnLst>
                                </p:cTn>
                              </p:par>
                              <p:par>
                                <p:cTn id="677" presetID="1" presetClass="entr" presetSubtype="0" fill="hold" grpId="0" nodeType="withEffect">
                                  <p:stCondLst>
                                    <p:cond delay="0"/>
                                  </p:stCondLst>
                                  <p:childTnLst>
                                    <p:set>
                                      <p:cBhvr>
                                        <p:cTn id="678" dur="1" fill="hold">
                                          <p:stCondLst>
                                            <p:cond delay="0"/>
                                          </p:stCondLst>
                                        </p:cTn>
                                        <p:tgtEl>
                                          <p:spTgt spid="167"/>
                                        </p:tgtEl>
                                        <p:attrNameLst>
                                          <p:attrName>style.visibility</p:attrName>
                                        </p:attrNameLst>
                                      </p:cBhvr>
                                      <p:to>
                                        <p:strVal val="visible"/>
                                      </p:to>
                                    </p:set>
                                  </p:childTnLst>
                                </p:cTn>
                              </p:par>
                            </p:childTnLst>
                          </p:cTn>
                        </p:par>
                      </p:childTnLst>
                    </p:cTn>
                  </p:par>
                  <p:par>
                    <p:cTn id="679" fill="hold">
                      <p:stCondLst>
                        <p:cond delay="indefinite"/>
                      </p:stCondLst>
                      <p:childTnLst>
                        <p:par>
                          <p:cTn id="680" fill="hold">
                            <p:stCondLst>
                              <p:cond delay="0"/>
                            </p:stCondLst>
                            <p:childTnLst>
                              <p:par>
                                <p:cTn id="681" presetID="1" presetClass="exit" presetSubtype="0" fill="hold" grpId="1" nodeType="clickEffect">
                                  <p:stCondLst>
                                    <p:cond delay="0"/>
                                  </p:stCondLst>
                                  <p:childTnLst>
                                    <p:set>
                                      <p:cBhvr>
                                        <p:cTn id="682" dur="1" fill="hold">
                                          <p:stCondLst>
                                            <p:cond delay="0"/>
                                          </p:stCondLst>
                                        </p:cTn>
                                        <p:tgtEl>
                                          <p:spTgt spid="167"/>
                                        </p:tgtEl>
                                        <p:attrNameLst>
                                          <p:attrName>style.visibility</p:attrName>
                                        </p:attrNameLst>
                                      </p:cBhvr>
                                      <p:to>
                                        <p:strVal val="hidden"/>
                                      </p:to>
                                    </p:set>
                                  </p:childTnLst>
                                </p:cTn>
                              </p:par>
                              <p:par>
                                <p:cTn id="683" presetID="1" presetClass="entr" presetSubtype="0" fill="hold" grpId="0" nodeType="withEffect">
                                  <p:stCondLst>
                                    <p:cond delay="0"/>
                                  </p:stCondLst>
                                  <p:childTnLst>
                                    <p:set>
                                      <p:cBhvr>
                                        <p:cTn id="684" dur="1" fill="hold">
                                          <p:stCondLst>
                                            <p:cond delay="0"/>
                                          </p:stCondLst>
                                        </p:cTn>
                                        <p:tgtEl>
                                          <p:spTgt spid="166"/>
                                        </p:tgtEl>
                                        <p:attrNameLst>
                                          <p:attrName>style.visibility</p:attrName>
                                        </p:attrNameLst>
                                      </p:cBhvr>
                                      <p:to>
                                        <p:strVal val="visible"/>
                                      </p:to>
                                    </p:set>
                                  </p:childTnLst>
                                </p:cTn>
                              </p:par>
                            </p:childTnLst>
                          </p:cTn>
                        </p:par>
                      </p:childTnLst>
                    </p:cTn>
                  </p:par>
                  <p:par>
                    <p:cTn id="685" fill="hold">
                      <p:stCondLst>
                        <p:cond delay="indefinite"/>
                      </p:stCondLst>
                      <p:childTnLst>
                        <p:par>
                          <p:cTn id="686" fill="hold">
                            <p:stCondLst>
                              <p:cond delay="0"/>
                            </p:stCondLst>
                            <p:childTnLst>
                              <p:par>
                                <p:cTn id="687" presetID="1" presetClass="exit" presetSubtype="0" fill="hold" grpId="1" nodeType="clickEffect">
                                  <p:stCondLst>
                                    <p:cond delay="0"/>
                                  </p:stCondLst>
                                  <p:childTnLst>
                                    <p:set>
                                      <p:cBhvr>
                                        <p:cTn id="688" dur="1" fill="hold">
                                          <p:stCondLst>
                                            <p:cond delay="0"/>
                                          </p:stCondLst>
                                        </p:cTn>
                                        <p:tgtEl>
                                          <p:spTgt spid="166"/>
                                        </p:tgtEl>
                                        <p:attrNameLst>
                                          <p:attrName>style.visibility</p:attrName>
                                        </p:attrNameLst>
                                      </p:cBhvr>
                                      <p:to>
                                        <p:strVal val="hidden"/>
                                      </p:to>
                                    </p:set>
                                  </p:childTnLst>
                                </p:cTn>
                              </p:par>
                              <p:par>
                                <p:cTn id="689" presetID="1" presetClass="entr" presetSubtype="0" fill="hold" grpId="0" nodeType="withEffect">
                                  <p:stCondLst>
                                    <p:cond delay="0"/>
                                  </p:stCondLst>
                                  <p:childTnLst>
                                    <p:set>
                                      <p:cBhvr>
                                        <p:cTn id="690" dur="1" fill="hold">
                                          <p:stCondLst>
                                            <p:cond delay="0"/>
                                          </p:stCondLst>
                                        </p:cTn>
                                        <p:tgtEl>
                                          <p:spTgt spid="165"/>
                                        </p:tgtEl>
                                        <p:attrNameLst>
                                          <p:attrName>style.visibility</p:attrName>
                                        </p:attrNameLst>
                                      </p:cBhvr>
                                      <p:to>
                                        <p:strVal val="visible"/>
                                      </p:to>
                                    </p:set>
                                  </p:childTnLst>
                                </p:cTn>
                              </p:par>
                            </p:childTnLst>
                          </p:cTn>
                        </p:par>
                      </p:childTnLst>
                    </p:cTn>
                  </p:par>
                  <p:par>
                    <p:cTn id="691" fill="hold">
                      <p:stCondLst>
                        <p:cond delay="indefinite"/>
                      </p:stCondLst>
                      <p:childTnLst>
                        <p:par>
                          <p:cTn id="692" fill="hold">
                            <p:stCondLst>
                              <p:cond delay="0"/>
                            </p:stCondLst>
                            <p:childTnLst>
                              <p:par>
                                <p:cTn id="693" presetID="1" presetClass="exit" presetSubtype="0" fill="hold" grpId="1" nodeType="clickEffect">
                                  <p:stCondLst>
                                    <p:cond delay="0"/>
                                  </p:stCondLst>
                                  <p:childTnLst>
                                    <p:set>
                                      <p:cBhvr>
                                        <p:cTn id="694" dur="1" fill="hold">
                                          <p:stCondLst>
                                            <p:cond delay="0"/>
                                          </p:stCondLst>
                                        </p:cTn>
                                        <p:tgtEl>
                                          <p:spTgt spid="165"/>
                                        </p:tgtEl>
                                        <p:attrNameLst>
                                          <p:attrName>style.visibility</p:attrName>
                                        </p:attrNameLst>
                                      </p:cBhvr>
                                      <p:to>
                                        <p:strVal val="hidden"/>
                                      </p:to>
                                    </p:set>
                                  </p:childTnLst>
                                </p:cTn>
                              </p:par>
                              <p:par>
                                <p:cTn id="695" presetID="1" presetClass="entr" presetSubtype="0" fill="hold" grpId="0" nodeType="withEffect">
                                  <p:stCondLst>
                                    <p:cond delay="0"/>
                                  </p:stCondLst>
                                  <p:childTnLst>
                                    <p:set>
                                      <p:cBhvr>
                                        <p:cTn id="696" dur="1" fill="hold">
                                          <p:stCondLst>
                                            <p:cond delay="0"/>
                                          </p:stCondLst>
                                        </p:cTn>
                                        <p:tgtEl>
                                          <p:spTgt spid="140"/>
                                        </p:tgtEl>
                                        <p:attrNameLst>
                                          <p:attrName>style.visibility</p:attrName>
                                        </p:attrNameLst>
                                      </p:cBhvr>
                                      <p:to>
                                        <p:strVal val="visible"/>
                                      </p:to>
                                    </p:set>
                                  </p:childTnLst>
                                </p:cTn>
                              </p:par>
                            </p:childTnLst>
                          </p:cTn>
                        </p:par>
                      </p:childTnLst>
                    </p:cTn>
                  </p:par>
                  <p:par>
                    <p:cTn id="697" fill="hold">
                      <p:stCondLst>
                        <p:cond delay="indefinite"/>
                      </p:stCondLst>
                      <p:childTnLst>
                        <p:par>
                          <p:cTn id="698" fill="hold">
                            <p:stCondLst>
                              <p:cond delay="0"/>
                            </p:stCondLst>
                            <p:childTnLst>
                              <p:par>
                                <p:cTn id="699" presetID="1" presetClass="exit" presetSubtype="0" fill="hold" grpId="1" nodeType="clickEffect">
                                  <p:stCondLst>
                                    <p:cond delay="0"/>
                                  </p:stCondLst>
                                  <p:childTnLst>
                                    <p:set>
                                      <p:cBhvr>
                                        <p:cTn id="700" dur="1" fill="hold">
                                          <p:stCondLst>
                                            <p:cond delay="0"/>
                                          </p:stCondLst>
                                        </p:cTn>
                                        <p:tgtEl>
                                          <p:spTgt spid="140"/>
                                        </p:tgtEl>
                                        <p:attrNameLst>
                                          <p:attrName>style.visibility</p:attrName>
                                        </p:attrNameLst>
                                      </p:cBhvr>
                                      <p:to>
                                        <p:strVal val="hidden"/>
                                      </p:to>
                                    </p:set>
                                  </p:childTnLst>
                                </p:cTn>
                              </p:par>
                              <p:par>
                                <p:cTn id="701" presetID="1" presetClass="entr" presetSubtype="0" fill="hold" grpId="0" nodeType="withEffect">
                                  <p:stCondLst>
                                    <p:cond delay="0"/>
                                  </p:stCondLst>
                                  <p:childTnLst>
                                    <p:set>
                                      <p:cBhvr>
                                        <p:cTn id="702" dur="1" fill="hold">
                                          <p:stCondLst>
                                            <p:cond delay="0"/>
                                          </p:stCondLst>
                                        </p:cTn>
                                        <p:tgtEl>
                                          <p:spTgt spid="144"/>
                                        </p:tgtEl>
                                        <p:attrNameLst>
                                          <p:attrName>style.visibility</p:attrName>
                                        </p:attrNameLst>
                                      </p:cBhvr>
                                      <p:to>
                                        <p:strVal val="visible"/>
                                      </p:to>
                                    </p:set>
                                  </p:childTnLst>
                                </p:cTn>
                              </p:par>
                            </p:childTnLst>
                          </p:cTn>
                        </p:par>
                      </p:childTnLst>
                    </p:cTn>
                  </p:par>
                  <p:par>
                    <p:cTn id="703" fill="hold">
                      <p:stCondLst>
                        <p:cond delay="indefinite"/>
                      </p:stCondLst>
                      <p:childTnLst>
                        <p:par>
                          <p:cTn id="704" fill="hold">
                            <p:stCondLst>
                              <p:cond delay="0"/>
                            </p:stCondLst>
                            <p:childTnLst>
                              <p:par>
                                <p:cTn id="705" presetID="1" presetClass="exit" presetSubtype="0" fill="hold" grpId="1" nodeType="clickEffect">
                                  <p:stCondLst>
                                    <p:cond delay="0"/>
                                  </p:stCondLst>
                                  <p:childTnLst>
                                    <p:set>
                                      <p:cBhvr>
                                        <p:cTn id="706" dur="1" fill="hold">
                                          <p:stCondLst>
                                            <p:cond delay="0"/>
                                          </p:stCondLst>
                                        </p:cTn>
                                        <p:tgtEl>
                                          <p:spTgt spid="144"/>
                                        </p:tgtEl>
                                        <p:attrNameLst>
                                          <p:attrName>style.visibility</p:attrName>
                                        </p:attrNameLst>
                                      </p:cBhvr>
                                      <p:to>
                                        <p:strVal val="hidden"/>
                                      </p:to>
                                    </p:set>
                                  </p:childTnLst>
                                </p:cTn>
                              </p:par>
                              <p:par>
                                <p:cTn id="707" presetID="1" presetClass="entr" presetSubtype="0" fill="hold" grpId="0" nodeType="withEffect">
                                  <p:stCondLst>
                                    <p:cond delay="0"/>
                                  </p:stCondLst>
                                  <p:childTnLst>
                                    <p:set>
                                      <p:cBhvr>
                                        <p:cTn id="708" dur="1" fill="hold">
                                          <p:stCondLst>
                                            <p:cond delay="0"/>
                                          </p:stCondLst>
                                        </p:cTn>
                                        <p:tgtEl>
                                          <p:spTgt spid="147"/>
                                        </p:tgtEl>
                                        <p:attrNameLst>
                                          <p:attrName>style.visibility</p:attrName>
                                        </p:attrNameLst>
                                      </p:cBhvr>
                                      <p:to>
                                        <p:strVal val="visible"/>
                                      </p:to>
                                    </p:set>
                                  </p:childTnLst>
                                </p:cTn>
                              </p:par>
                            </p:childTnLst>
                          </p:cTn>
                        </p:par>
                      </p:childTnLst>
                    </p:cTn>
                  </p:par>
                  <p:par>
                    <p:cTn id="709" fill="hold">
                      <p:stCondLst>
                        <p:cond delay="indefinite"/>
                      </p:stCondLst>
                      <p:childTnLst>
                        <p:par>
                          <p:cTn id="710" fill="hold">
                            <p:stCondLst>
                              <p:cond delay="0"/>
                            </p:stCondLst>
                            <p:childTnLst>
                              <p:par>
                                <p:cTn id="711" presetID="1" presetClass="exit" presetSubtype="0" fill="hold" grpId="1" nodeType="clickEffect">
                                  <p:stCondLst>
                                    <p:cond delay="0"/>
                                  </p:stCondLst>
                                  <p:childTnLst>
                                    <p:set>
                                      <p:cBhvr>
                                        <p:cTn id="712" dur="1" fill="hold">
                                          <p:stCondLst>
                                            <p:cond delay="0"/>
                                          </p:stCondLst>
                                        </p:cTn>
                                        <p:tgtEl>
                                          <p:spTgt spid="147"/>
                                        </p:tgtEl>
                                        <p:attrNameLst>
                                          <p:attrName>style.visibility</p:attrName>
                                        </p:attrNameLst>
                                      </p:cBhvr>
                                      <p:to>
                                        <p:strVal val="hidden"/>
                                      </p:to>
                                    </p:set>
                                  </p:childTnLst>
                                </p:cTn>
                              </p:par>
                              <p:par>
                                <p:cTn id="713" presetID="1" presetClass="entr" presetSubtype="0" fill="hold" grpId="0" nodeType="withEffect">
                                  <p:stCondLst>
                                    <p:cond delay="0"/>
                                  </p:stCondLst>
                                  <p:childTnLst>
                                    <p:set>
                                      <p:cBhvr>
                                        <p:cTn id="714" dur="1" fill="hold">
                                          <p:stCondLst>
                                            <p:cond delay="0"/>
                                          </p:stCondLst>
                                        </p:cTn>
                                        <p:tgtEl>
                                          <p:spTgt spid="148"/>
                                        </p:tgtEl>
                                        <p:attrNameLst>
                                          <p:attrName>style.visibility</p:attrName>
                                        </p:attrNameLst>
                                      </p:cBhvr>
                                      <p:to>
                                        <p:strVal val="visible"/>
                                      </p:to>
                                    </p:set>
                                  </p:childTnLst>
                                </p:cTn>
                              </p:par>
                            </p:childTnLst>
                          </p:cTn>
                        </p:par>
                      </p:childTnLst>
                    </p:cTn>
                  </p:par>
                  <p:par>
                    <p:cTn id="715" fill="hold">
                      <p:stCondLst>
                        <p:cond delay="indefinite"/>
                      </p:stCondLst>
                      <p:childTnLst>
                        <p:par>
                          <p:cTn id="716" fill="hold">
                            <p:stCondLst>
                              <p:cond delay="0"/>
                            </p:stCondLst>
                            <p:childTnLst>
                              <p:par>
                                <p:cTn id="717" presetID="1" presetClass="exit" presetSubtype="0" fill="hold" grpId="1" nodeType="clickEffect">
                                  <p:stCondLst>
                                    <p:cond delay="0"/>
                                  </p:stCondLst>
                                  <p:childTnLst>
                                    <p:set>
                                      <p:cBhvr>
                                        <p:cTn id="718" dur="1" fill="hold">
                                          <p:stCondLst>
                                            <p:cond delay="0"/>
                                          </p:stCondLst>
                                        </p:cTn>
                                        <p:tgtEl>
                                          <p:spTgt spid="148"/>
                                        </p:tgtEl>
                                        <p:attrNameLst>
                                          <p:attrName>style.visibility</p:attrName>
                                        </p:attrNameLst>
                                      </p:cBhvr>
                                      <p:to>
                                        <p:strVal val="hidden"/>
                                      </p:to>
                                    </p:set>
                                  </p:childTnLst>
                                </p:cTn>
                              </p:par>
                              <p:par>
                                <p:cTn id="719" presetID="1" presetClass="entr" presetSubtype="0" fill="hold" grpId="0" nodeType="withEffect">
                                  <p:stCondLst>
                                    <p:cond delay="0"/>
                                  </p:stCondLst>
                                  <p:childTnLst>
                                    <p:set>
                                      <p:cBhvr>
                                        <p:cTn id="720" dur="1" fill="hold">
                                          <p:stCondLst>
                                            <p:cond delay="0"/>
                                          </p:stCondLst>
                                        </p:cTn>
                                        <p:tgtEl>
                                          <p:spTgt spid="149"/>
                                        </p:tgtEl>
                                        <p:attrNameLst>
                                          <p:attrName>style.visibility</p:attrName>
                                        </p:attrNameLst>
                                      </p:cBhvr>
                                      <p:to>
                                        <p:strVal val="visible"/>
                                      </p:to>
                                    </p:set>
                                  </p:childTnLst>
                                </p:cTn>
                              </p:par>
                            </p:childTnLst>
                          </p:cTn>
                        </p:par>
                      </p:childTnLst>
                    </p:cTn>
                  </p:par>
                  <p:par>
                    <p:cTn id="721" fill="hold">
                      <p:stCondLst>
                        <p:cond delay="indefinite"/>
                      </p:stCondLst>
                      <p:childTnLst>
                        <p:par>
                          <p:cTn id="722" fill="hold">
                            <p:stCondLst>
                              <p:cond delay="0"/>
                            </p:stCondLst>
                            <p:childTnLst>
                              <p:par>
                                <p:cTn id="723" presetID="1" presetClass="exit" presetSubtype="0" fill="hold" grpId="1" nodeType="clickEffect">
                                  <p:stCondLst>
                                    <p:cond delay="0"/>
                                  </p:stCondLst>
                                  <p:childTnLst>
                                    <p:set>
                                      <p:cBhvr>
                                        <p:cTn id="724" dur="1" fill="hold">
                                          <p:stCondLst>
                                            <p:cond delay="0"/>
                                          </p:stCondLst>
                                        </p:cTn>
                                        <p:tgtEl>
                                          <p:spTgt spid="149"/>
                                        </p:tgtEl>
                                        <p:attrNameLst>
                                          <p:attrName>style.visibility</p:attrName>
                                        </p:attrNameLst>
                                      </p:cBhvr>
                                      <p:to>
                                        <p:strVal val="hidden"/>
                                      </p:to>
                                    </p:set>
                                  </p:childTnLst>
                                </p:cTn>
                              </p:par>
                              <p:par>
                                <p:cTn id="725" presetID="1" presetClass="entr" presetSubtype="0" fill="hold" grpId="0" nodeType="withEffect">
                                  <p:stCondLst>
                                    <p:cond delay="0"/>
                                  </p:stCondLst>
                                  <p:childTnLst>
                                    <p:set>
                                      <p:cBhvr>
                                        <p:cTn id="726" dur="1" fill="hold">
                                          <p:stCondLst>
                                            <p:cond delay="0"/>
                                          </p:stCondLst>
                                        </p:cTn>
                                        <p:tgtEl>
                                          <p:spTgt spid="145"/>
                                        </p:tgtEl>
                                        <p:attrNameLst>
                                          <p:attrName>style.visibility</p:attrName>
                                        </p:attrNameLst>
                                      </p:cBhvr>
                                      <p:to>
                                        <p:strVal val="visible"/>
                                      </p:to>
                                    </p:set>
                                  </p:childTnLst>
                                </p:cTn>
                              </p:par>
                            </p:childTnLst>
                          </p:cTn>
                        </p:par>
                      </p:childTnLst>
                    </p:cTn>
                  </p:par>
                  <p:par>
                    <p:cTn id="727" fill="hold">
                      <p:stCondLst>
                        <p:cond delay="indefinite"/>
                      </p:stCondLst>
                      <p:childTnLst>
                        <p:par>
                          <p:cTn id="728" fill="hold">
                            <p:stCondLst>
                              <p:cond delay="0"/>
                            </p:stCondLst>
                            <p:childTnLst>
                              <p:par>
                                <p:cTn id="729" presetID="1" presetClass="exit" presetSubtype="0" fill="hold" grpId="1" nodeType="clickEffect">
                                  <p:stCondLst>
                                    <p:cond delay="0"/>
                                  </p:stCondLst>
                                  <p:childTnLst>
                                    <p:set>
                                      <p:cBhvr>
                                        <p:cTn id="730" dur="1" fill="hold">
                                          <p:stCondLst>
                                            <p:cond delay="0"/>
                                          </p:stCondLst>
                                        </p:cTn>
                                        <p:tgtEl>
                                          <p:spTgt spid="145"/>
                                        </p:tgtEl>
                                        <p:attrNameLst>
                                          <p:attrName>style.visibility</p:attrName>
                                        </p:attrNameLst>
                                      </p:cBhvr>
                                      <p:to>
                                        <p:strVal val="hidden"/>
                                      </p:to>
                                    </p:set>
                                  </p:childTnLst>
                                </p:cTn>
                              </p:par>
                              <p:par>
                                <p:cTn id="731" presetID="1" presetClass="entr" presetSubtype="0" fill="hold" grpId="0" nodeType="withEffect">
                                  <p:stCondLst>
                                    <p:cond delay="0"/>
                                  </p:stCondLst>
                                  <p:childTnLst>
                                    <p:set>
                                      <p:cBhvr>
                                        <p:cTn id="732" dur="1" fill="hold">
                                          <p:stCondLst>
                                            <p:cond delay="0"/>
                                          </p:stCondLst>
                                        </p:cTn>
                                        <p:tgtEl>
                                          <p:spTgt spid="146"/>
                                        </p:tgtEl>
                                        <p:attrNameLst>
                                          <p:attrName>style.visibility</p:attrName>
                                        </p:attrNameLst>
                                      </p:cBhvr>
                                      <p:to>
                                        <p:strVal val="visible"/>
                                      </p:to>
                                    </p:set>
                                  </p:childTnLst>
                                </p:cTn>
                              </p:par>
                            </p:childTnLst>
                          </p:cTn>
                        </p:par>
                      </p:childTnLst>
                    </p:cTn>
                  </p:par>
                  <p:par>
                    <p:cTn id="733" fill="hold">
                      <p:stCondLst>
                        <p:cond delay="indefinite"/>
                      </p:stCondLst>
                      <p:childTnLst>
                        <p:par>
                          <p:cTn id="734" fill="hold">
                            <p:stCondLst>
                              <p:cond delay="0"/>
                            </p:stCondLst>
                            <p:childTnLst>
                              <p:par>
                                <p:cTn id="735" presetID="1" presetClass="exit" presetSubtype="0" fill="hold" grpId="1" nodeType="clickEffect">
                                  <p:stCondLst>
                                    <p:cond delay="0"/>
                                  </p:stCondLst>
                                  <p:childTnLst>
                                    <p:set>
                                      <p:cBhvr>
                                        <p:cTn id="736" dur="1" fill="hold">
                                          <p:stCondLst>
                                            <p:cond delay="0"/>
                                          </p:stCondLst>
                                        </p:cTn>
                                        <p:tgtEl>
                                          <p:spTgt spid="146"/>
                                        </p:tgtEl>
                                        <p:attrNameLst>
                                          <p:attrName>style.visibility</p:attrName>
                                        </p:attrNameLst>
                                      </p:cBhvr>
                                      <p:to>
                                        <p:strVal val="hidden"/>
                                      </p:to>
                                    </p:set>
                                  </p:childTnLst>
                                </p:cTn>
                              </p:par>
                              <p:par>
                                <p:cTn id="737" presetID="1" presetClass="entr" presetSubtype="0" fill="hold" grpId="0" nodeType="withEffect">
                                  <p:stCondLst>
                                    <p:cond delay="0"/>
                                  </p:stCondLst>
                                  <p:childTnLst>
                                    <p:set>
                                      <p:cBhvr>
                                        <p:cTn id="738" dur="1" fill="hold">
                                          <p:stCondLst>
                                            <p:cond delay="0"/>
                                          </p:stCondLst>
                                        </p:cTn>
                                        <p:tgtEl>
                                          <p:spTgt spid="150"/>
                                        </p:tgtEl>
                                        <p:attrNameLst>
                                          <p:attrName>style.visibility</p:attrName>
                                        </p:attrNameLst>
                                      </p:cBhvr>
                                      <p:to>
                                        <p:strVal val="visible"/>
                                      </p:to>
                                    </p:set>
                                  </p:childTnLst>
                                </p:cTn>
                              </p:par>
                            </p:childTnLst>
                          </p:cTn>
                        </p:par>
                      </p:childTnLst>
                    </p:cTn>
                  </p:par>
                  <p:par>
                    <p:cTn id="739" fill="hold">
                      <p:stCondLst>
                        <p:cond delay="indefinite"/>
                      </p:stCondLst>
                      <p:childTnLst>
                        <p:par>
                          <p:cTn id="740" fill="hold">
                            <p:stCondLst>
                              <p:cond delay="0"/>
                            </p:stCondLst>
                            <p:childTnLst>
                              <p:par>
                                <p:cTn id="741" presetID="1" presetClass="exit" presetSubtype="0" fill="hold" grpId="1" nodeType="clickEffect">
                                  <p:stCondLst>
                                    <p:cond delay="0"/>
                                  </p:stCondLst>
                                  <p:childTnLst>
                                    <p:set>
                                      <p:cBhvr>
                                        <p:cTn id="742" dur="1" fill="hold">
                                          <p:stCondLst>
                                            <p:cond delay="0"/>
                                          </p:stCondLst>
                                        </p:cTn>
                                        <p:tgtEl>
                                          <p:spTgt spid="150"/>
                                        </p:tgtEl>
                                        <p:attrNameLst>
                                          <p:attrName>style.visibility</p:attrName>
                                        </p:attrNameLst>
                                      </p:cBhvr>
                                      <p:to>
                                        <p:strVal val="hidden"/>
                                      </p:to>
                                    </p:set>
                                  </p:childTnLst>
                                </p:cTn>
                              </p:par>
                              <p:par>
                                <p:cTn id="743" presetID="1" presetClass="entr" presetSubtype="0" fill="hold" grpId="0" nodeType="withEffect">
                                  <p:stCondLst>
                                    <p:cond delay="0"/>
                                  </p:stCondLst>
                                  <p:childTnLst>
                                    <p:set>
                                      <p:cBhvr>
                                        <p:cTn id="744" dur="1" fill="hold">
                                          <p:stCondLst>
                                            <p:cond delay="0"/>
                                          </p:stCondLst>
                                        </p:cTn>
                                        <p:tgtEl>
                                          <p:spTgt spid="151"/>
                                        </p:tgtEl>
                                        <p:attrNameLst>
                                          <p:attrName>style.visibility</p:attrName>
                                        </p:attrNameLst>
                                      </p:cBhvr>
                                      <p:to>
                                        <p:strVal val="visible"/>
                                      </p:to>
                                    </p:set>
                                  </p:childTnLst>
                                </p:cTn>
                              </p:par>
                            </p:childTnLst>
                          </p:cTn>
                        </p:par>
                      </p:childTnLst>
                    </p:cTn>
                  </p:par>
                  <p:par>
                    <p:cTn id="745" fill="hold">
                      <p:stCondLst>
                        <p:cond delay="indefinite"/>
                      </p:stCondLst>
                      <p:childTnLst>
                        <p:par>
                          <p:cTn id="746" fill="hold">
                            <p:stCondLst>
                              <p:cond delay="0"/>
                            </p:stCondLst>
                            <p:childTnLst>
                              <p:par>
                                <p:cTn id="747" presetID="1" presetClass="exit" presetSubtype="0" fill="hold" grpId="1" nodeType="clickEffect">
                                  <p:stCondLst>
                                    <p:cond delay="0"/>
                                  </p:stCondLst>
                                  <p:childTnLst>
                                    <p:set>
                                      <p:cBhvr>
                                        <p:cTn id="748" dur="1" fill="hold">
                                          <p:stCondLst>
                                            <p:cond delay="0"/>
                                          </p:stCondLst>
                                        </p:cTn>
                                        <p:tgtEl>
                                          <p:spTgt spid="151"/>
                                        </p:tgtEl>
                                        <p:attrNameLst>
                                          <p:attrName>style.visibility</p:attrName>
                                        </p:attrNameLst>
                                      </p:cBhvr>
                                      <p:to>
                                        <p:strVal val="hidden"/>
                                      </p:to>
                                    </p:set>
                                  </p:childTnLst>
                                </p:cTn>
                              </p:par>
                              <p:par>
                                <p:cTn id="749" presetID="1" presetClass="entr" presetSubtype="0" fill="hold" grpId="0" nodeType="withEffect">
                                  <p:stCondLst>
                                    <p:cond delay="0"/>
                                  </p:stCondLst>
                                  <p:childTnLst>
                                    <p:set>
                                      <p:cBhvr>
                                        <p:cTn id="750" dur="1" fill="hold">
                                          <p:stCondLst>
                                            <p:cond delay="0"/>
                                          </p:stCondLst>
                                        </p:cTn>
                                        <p:tgtEl>
                                          <p:spTgt spid="152"/>
                                        </p:tgtEl>
                                        <p:attrNameLst>
                                          <p:attrName>style.visibility</p:attrName>
                                        </p:attrNameLst>
                                      </p:cBhvr>
                                      <p:to>
                                        <p:strVal val="visible"/>
                                      </p:to>
                                    </p:set>
                                  </p:childTnLst>
                                </p:cTn>
                              </p:par>
                            </p:childTnLst>
                          </p:cTn>
                        </p:par>
                      </p:childTnLst>
                    </p:cTn>
                  </p:par>
                  <p:par>
                    <p:cTn id="751" fill="hold">
                      <p:stCondLst>
                        <p:cond delay="indefinite"/>
                      </p:stCondLst>
                      <p:childTnLst>
                        <p:par>
                          <p:cTn id="752" fill="hold">
                            <p:stCondLst>
                              <p:cond delay="0"/>
                            </p:stCondLst>
                            <p:childTnLst>
                              <p:par>
                                <p:cTn id="753" presetID="1" presetClass="exit" presetSubtype="0" fill="hold" grpId="1" nodeType="clickEffect">
                                  <p:stCondLst>
                                    <p:cond delay="0"/>
                                  </p:stCondLst>
                                  <p:childTnLst>
                                    <p:set>
                                      <p:cBhvr>
                                        <p:cTn id="754" dur="1" fill="hold">
                                          <p:stCondLst>
                                            <p:cond delay="0"/>
                                          </p:stCondLst>
                                        </p:cTn>
                                        <p:tgtEl>
                                          <p:spTgt spid="152"/>
                                        </p:tgtEl>
                                        <p:attrNameLst>
                                          <p:attrName>style.visibility</p:attrName>
                                        </p:attrNameLst>
                                      </p:cBhvr>
                                      <p:to>
                                        <p:strVal val="hidden"/>
                                      </p:to>
                                    </p:set>
                                  </p:childTnLst>
                                </p:cTn>
                              </p:par>
                              <p:par>
                                <p:cTn id="755" presetID="1" presetClass="entr" presetSubtype="0" fill="hold" grpId="0" nodeType="withEffect">
                                  <p:stCondLst>
                                    <p:cond delay="0"/>
                                  </p:stCondLst>
                                  <p:childTnLst>
                                    <p:set>
                                      <p:cBhvr>
                                        <p:cTn id="756" dur="1" fill="hold">
                                          <p:stCondLst>
                                            <p:cond delay="0"/>
                                          </p:stCondLst>
                                        </p:cTn>
                                        <p:tgtEl>
                                          <p:spTgt spid="153"/>
                                        </p:tgtEl>
                                        <p:attrNameLst>
                                          <p:attrName>style.visibility</p:attrName>
                                        </p:attrNameLst>
                                      </p:cBhvr>
                                      <p:to>
                                        <p:strVal val="visible"/>
                                      </p:to>
                                    </p:set>
                                  </p:childTnLst>
                                </p:cTn>
                              </p:par>
                            </p:childTnLst>
                          </p:cTn>
                        </p:par>
                      </p:childTnLst>
                    </p:cTn>
                  </p:par>
                  <p:par>
                    <p:cTn id="757" fill="hold">
                      <p:stCondLst>
                        <p:cond delay="indefinite"/>
                      </p:stCondLst>
                      <p:childTnLst>
                        <p:par>
                          <p:cTn id="758" fill="hold">
                            <p:stCondLst>
                              <p:cond delay="0"/>
                            </p:stCondLst>
                            <p:childTnLst>
                              <p:par>
                                <p:cTn id="759" presetID="1" presetClass="exit" presetSubtype="0" fill="hold" grpId="1" nodeType="clickEffect">
                                  <p:stCondLst>
                                    <p:cond delay="0"/>
                                  </p:stCondLst>
                                  <p:childTnLst>
                                    <p:set>
                                      <p:cBhvr>
                                        <p:cTn id="760" dur="1" fill="hold">
                                          <p:stCondLst>
                                            <p:cond delay="0"/>
                                          </p:stCondLst>
                                        </p:cTn>
                                        <p:tgtEl>
                                          <p:spTgt spid="153"/>
                                        </p:tgtEl>
                                        <p:attrNameLst>
                                          <p:attrName>style.visibility</p:attrName>
                                        </p:attrNameLst>
                                      </p:cBhvr>
                                      <p:to>
                                        <p:strVal val="hidden"/>
                                      </p:to>
                                    </p:set>
                                  </p:childTnLst>
                                </p:cTn>
                              </p:par>
                              <p:par>
                                <p:cTn id="761" presetID="1" presetClass="entr" presetSubtype="0" fill="hold" grpId="0" nodeType="withEffect">
                                  <p:stCondLst>
                                    <p:cond delay="0"/>
                                  </p:stCondLst>
                                  <p:childTnLst>
                                    <p:set>
                                      <p:cBhvr>
                                        <p:cTn id="762" dur="1" fill="hold">
                                          <p:stCondLst>
                                            <p:cond delay="0"/>
                                          </p:stCondLst>
                                        </p:cTn>
                                        <p:tgtEl>
                                          <p:spTgt spid="154"/>
                                        </p:tgtEl>
                                        <p:attrNameLst>
                                          <p:attrName>style.visibility</p:attrName>
                                        </p:attrNameLst>
                                      </p:cBhvr>
                                      <p:to>
                                        <p:strVal val="visible"/>
                                      </p:to>
                                    </p:set>
                                  </p:childTnLst>
                                </p:cTn>
                              </p:par>
                            </p:childTnLst>
                          </p:cTn>
                        </p:par>
                      </p:childTnLst>
                    </p:cTn>
                  </p:par>
                  <p:par>
                    <p:cTn id="763" fill="hold">
                      <p:stCondLst>
                        <p:cond delay="indefinite"/>
                      </p:stCondLst>
                      <p:childTnLst>
                        <p:par>
                          <p:cTn id="764" fill="hold">
                            <p:stCondLst>
                              <p:cond delay="0"/>
                            </p:stCondLst>
                            <p:childTnLst>
                              <p:par>
                                <p:cTn id="765" presetID="1" presetClass="exit" presetSubtype="0" fill="hold" grpId="1" nodeType="clickEffect">
                                  <p:stCondLst>
                                    <p:cond delay="0"/>
                                  </p:stCondLst>
                                  <p:childTnLst>
                                    <p:set>
                                      <p:cBhvr>
                                        <p:cTn id="766" dur="1" fill="hold">
                                          <p:stCondLst>
                                            <p:cond delay="0"/>
                                          </p:stCondLst>
                                        </p:cTn>
                                        <p:tgtEl>
                                          <p:spTgt spid="154"/>
                                        </p:tgtEl>
                                        <p:attrNameLst>
                                          <p:attrName>style.visibility</p:attrName>
                                        </p:attrNameLst>
                                      </p:cBhvr>
                                      <p:to>
                                        <p:strVal val="hidden"/>
                                      </p:to>
                                    </p:set>
                                  </p:childTnLst>
                                </p:cTn>
                              </p:par>
                              <p:par>
                                <p:cTn id="767" presetID="1" presetClass="entr" presetSubtype="0" fill="hold" grpId="0" nodeType="withEffect">
                                  <p:stCondLst>
                                    <p:cond delay="0"/>
                                  </p:stCondLst>
                                  <p:childTnLst>
                                    <p:set>
                                      <p:cBhvr>
                                        <p:cTn id="768" dur="1" fill="hold">
                                          <p:stCondLst>
                                            <p:cond delay="0"/>
                                          </p:stCondLst>
                                        </p:cTn>
                                        <p:tgtEl>
                                          <p:spTgt spid="170"/>
                                        </p:tgtEl>
                                        <p:attrNameLst>
                                          <p:attrName>style.visibility</p:attrName>
                                        </p:attrNameLst>
                                      </p:cBhvr>
                                      <p:to>
                                        <p:strVal val="visible"/>
                                      </p:to>
                                    </p:set>
                                  </p:childTnLst>
                                </p:cTn>
                              </p:par>
                            </p:childTnLst>
                          </p:cTn>
                        </p:par>
                      </p:childTnLst>
                    </p:cTn>
                  </p:par>
                  <p:par>
                    <p:cTn id="769" fill="hold">
                      <p:stCondLst>
                        <p:cond delay="indefinite"/>
                      </p:stCondLst>
                      <p:childTnLst>
                        <p:par>
                          <p:cTn id="770" fill="hold">
                            <p:stCondLst>
                              <p:cond delay="0"/>
                            </p:stCondLst>
                            <p:childTnLst>
                              <p:par>
                                <p:cTn id="771" presetID="1" presetClass="exit" presetSubtype="0" fill="hold" grpId="1" nodeType="clickEffect">
                                  <p:stCondLst>
                                    <p:cond delay="0"/>
                                  </p:stCondLst>
                                  <p:childTnLst>
                                    <p:set>
                                      <p:cBhvr>
                                        <p:cTn id="772" dur="1" fill="hold">
                                          <p:stCondLst>
                                            <p:cond delay="0"/>
                                          </p:stCondLst>
                                        </p:cTn>
                                        <p:tgtEl>
                                          <p:spTgt spid="170"/>
                                        </p:tgtEl>
                                        <p:attrNameLst>
                                          <p:attrName>style.visibility</p:attrName>
                                        </p:attrNameLst>
                                      </p:cBhvr>
                                      <p:to>
                                        <p:strVal val="hidden"/>
                                      </p:to>
                                    </p:set>
                                  </p:childTnLst>
                                </p:cTn>
                              </p:par>
                              <p:par>
                                <p:cTn id="773" presetID="1" presetClass="entr" presetSubtype="0" fill="hold" grpId="0" nodeType="withEffect">
                                  <p:stCondLst>
                                    <p:cond delay="0"/>
                                  </p:stCondLst>
                                  <p:childTnLst>
                                    <p:set>
                                      <p:cBhvr>
                                        <p:cTn id="774" dur="1" fill="hold">
                                          <p:stCondLst>
                                            <p:cond delay="0"/>
                                          </p:stCondLst>
                                        </p:cTn>
                                        <p:tgtEl>
                                          <p:spTgt spid="171"/>
                                        </p:tgtEl>
                                        <p:attrNameLst>
                                          <p:attrName>style.visibility</p:attrName>
                                        </p:attrNameLst>
                                      </p:cBhvr>
                                      <p:to>
                                        <p:strVal val="visible"/>
                                      </p:to>
                                    </p:set>
                                  </p:childTnLst>
                                </p:cTn>
                              </p:par>
                            </p:childTnLst>
                          </p:cTn>
                        </p:par>
                      </p:childTnLst>
                    </p:cTn>
                  </p:par>
                  <p:par>
                    <p:cTn id="775" fill="hold">
                      <p:stCondLst>
                        <p:cond delay="indefinite"/>
                      </p:stCondLst>
                      <p:childTnLst>
                        <p:par>
                          <p:cTn id="776" fill="hold">
                            <p:stCondLst>
                              <p:cond delay="0"/>
                            </p:stCondLst>
                            <p:childTnLst>
                              <p:par>
                                <p:cTn id="777" presetID="1" presetClass="exit" presetSubtype="0" fill="hold" grpId="1" nodeType="clickEffect">
                                  <p:stCondLst>
                                    <p:cond delay="0"/>
                                  </p:stCondLst>
                                  <p:childTnLst>
                                    <p:set>
                                      <p:cBhvr>
                                        <p:cTn id="778" dur="1" fill="hold">
                                          <p:stCondLst>
                                            <p:cond delay="0"/>
                                          </p:stCondLst>
                                        </p:cTn>
                                        <p:tgtEl>
                                          <p:spTgt spid="171"/>
                                        </p:tgtEl>
                                        <p:attrNameLst>
                                          <p:attrName>style.visibility</p:attrName>
                                        </p:attrNameLst>
                                      </p:cBhvr>
                                      <p:to>
                                        <p:strVal val="hidden"/>
                                      </p:to>
                                    </p:set>
                                  </p:childTnLst>
                                </p:cTn>
                              </p:par>
                              <p:par>
                                <p:cTn id="779" presetID="1" presetClass="entr" presetSubtype="0" fill="hold" grpId="0" nodeType="withEffect">
                                  <p:stCondLst>
                                    <p:cond delay="0"/>
                                  </p:stCondLst>
                                  <p:childTnLst>
                                    <p:set>
                                      <p:cBhvr>
                                        <p:cTn id="780" dur="1" fill="hold">
                                          <p:stCondLst>
                                            <p:cond delay="0"/>
                                          </p:stCondLst>
                                        </p:cTn>
                                        <p:tgtEl>
                                          <p:spTgt spid="172"/>
                                        </p:tgtEl>
                                        <p:attrNameLst>
                                          <p:attrName>style.visibility</p:attrName>
                                        </p:attrNameLst>
                                      </p:cBhvr>
                                      <p:to>
                                        <p:strVal val="visible"/>
                                      </p:to>
                                    </p:set>
                                  </p:childTnLst>
                                </p:cTn>
                              </p:par>
                            </p:childTnLst>
                          </p:cTn>
                        </p:par>
                      </p:childTnLst>
                    </p:cTn>
                  </p:par>
                  <p:par>
                    <p:cTn id="781" fill="hold">
                      <p:stCondLst>
                        <p:cond delay="indefinite"/>
                      </p:stCondLst>
                      <p:childTnLst>
                        <p:par>
                          <p:cTn id="782" fill="hold">
                            <p:stCondLst>
                              <p:cond delay="0"/>
                            </p:stCondLst>
                            <p:childTnLst>
                              <p:par>
                                <p:cTn id="783" presetID="1" presetClass="exit" presetSubtype="0" fill="hold" grpId="1" nodeType="clickEffect">
                                  <p:stCondLst>
                                    <p:cond delay="0"/>
                                  </p:stCondLst>
                                  <p:childTnLst>
                                    <p:set>
                                      <p:cBhvr>
                                        <p:cTn id="784" dur="1" fill="hold">
                                          <p:stCondLst>
                                            <p:cond delay="0"/>
                                          </p:stCondLst>
                                        </p:cTn>
                                        <p:tgtEl>
                                          <p:spTgt spid="172"/>
                                        </p:tgtEl>
                                        <p:attrNameLst>
                                          <p:attrName>style.visibility</p:attrName>
                                        </p:attrNameLst>
                                      </p:cBhvr>
                                      <p:to>
                                        <p:strVal val="hidden"/>
                                      </p:to>
                                    </p:set>
                                  </p:childTnLst>
                                </p:cTn>
                              </p:par>
                            </p:childTnLst>
                          </p:cTn>
                        </p:par>
                      </p:childTnLst>
                    </p:cTn>
                  </p:par>
                  <p:par>
                    <p:cTn id="785" fill="hold">
                      <p:stCondLst>
                        <p:cond delay="indefinite"/>
                      </p:stCondLst>
                      <p:childTnLst>
                        <p:par>
                          <p:cTn id="786" fill="hold">
                            <p:stCondLst>
                              <p:cond delay="0"/>
                            </p:stCondLst>
                            <p:childTnLst>
                              <p:par>
                                <p:cTn id="787" presetID="1" presetClass="entr" presetSubtype="0" fill="hold" grpId="0" nodeType="clickEffect">
                                  <p:stCondLst>
                                    <p:cond delay="0"/>
                                  </p:stCondLst>
                                  <p:childTnLst>
                                    <p:set>
                                      <p:cBhvr>
                                        <p:cTn id="788" dur="1" fill="hold">
                                          <p:stCondLst>
                                            <p:cond delay="0"/>
                                          </p:stCondLst>
                                        </p:cTn>
                                        <p:tgtEl>
                                          <p:spTgt spid="173"/>
                                        </p:tgtEl>
                                        <p:attrNameLst>
                                          <p:attrName>style.visibility</p:attrName>
                                        </p:attrNameLst>
                                      </p:cBhvr>
                                      <p:to>
                                        <p:strVal val="visible"/>
                                      </p:to>
                                    </p:set>
                                  </p:childTnLst>
                                </p:cTn>
                              </p:par>
                            </p:childTnLst>
                          </p:cTn>
                        </p:par>
                      </p:childTnLst>
                    </p:cTn>
                  </p:par>
                  <p:par>
                    <p:cTn id="789" fill="hold">
                      <p:stCondLst>
                        <p:cond delay="indefinite"/>
                      </p:stCondLst>
                      <p:childTnLst>
                        <p:par>
                          <p:cTn id="790" fill="hold">
                            <p:stCondLst>
                              <p:cond delay="0"/>
                            </p:stCondLst>
                            <p:childTnLst>
                              <p:par>
                                <p:cTn id="791" presetID="1" presetClass="exit" presetSubtype="0" fill="hold" grpId="1" nodeType="clickEffect">
                                  <p:stCondLst>
                                    <p:cond delay="0"/>
                                  </p:stCondLst>
                                  <p:childTnLst>
                                    <p:set>
                                      <p:cBhvr>
                                        <p:cTn id="792"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793" restart="whenNotActive" fill="hold" evtFilter="cancelBubble" nodeType="interactiveSeq">
                <p:stCondLst>
                  <p:cond evt="onClick" delay="0">
                    <p:tgtEl>
                      <p:spTgt spid="69"/>
                    </p:tgtEl>
                  </p:cond>
                </p:stCondLst>
                <p:endSync evt="end" delay="0">
                  <p:rtn val="all"/>
                </p:endSync>
                <p:childTnLst>
                  <p:par>
                    <p:cTn id="794" fill="hold">
                      <p:stCondLst>
                        <p:cond delay="0"/>
                      </p:stCondLst>
                      <p:childTnLst>
                        <p:par>
                          <p:cTn id="795" fill="hold">
                            <p:stCondLst>
                              <p:cond delay="0"/>
                            </p:stCondLst>
                            <p:childTnLst>
                              <p:par>
                                <p:cTn id="796" presetID="10" presetClass="entr" presetSubtype="0" fill="hold" nodeType="clickEffect">
                                  <p:stCondLst>
                                    <p:cond delay="0"/>
                                  </p:stCondLst>
                                  <p:childTnLst>
                                    <p:set>
                                      <p:cBhvr>
                                        <p:cTn id="797" dur="1" fill="hold">
                                          <p:stCondLst>
                                            <p:cond delay="0"/>
                                          </p:stCondLst>
                                        </p:cTn>
                                        <p:tgtEl>
                                          <p:spTgt spid="71"/>
                                        </p:tgtEl>
                                        <p:attrNameLst>
                                          <p:attrName>style.visibility</p:attrName>
                                        </p:attrNameLst>
                                      </p:cBhvr>
                                      <p:to>
                                        <p:strVal val="visible"/>
                                      </p:to>
                                    </p:set>
                                    <p:animEffect transition="in" filter="fade">
                                      <p:cBhvr>
                                        <p:cTn id="798" dur="500"/>
                                        <p:tgtEl>
                                          <p:spTgt spid="71"/>
                                        </p:tgtEl>
                                      </p:cBhvr>
                                    </p:animEffect>
                                  </p:childTnLst>
                                </p:cTn>
                              </p:par>
                            </p:childTnLst>
                          </p:cTn>
                        </p:par>
                      </p:childTnLst>
                    </p:cTn>
                  </p:par>
                </p:childTnLst>
              </p:cTn>
              <p:nextCondLst>
                <p:cond evt="onClick" delay="0">
                  <p:tgtEl>
                    <p:spTgt spid="69"/>
                  </p:tgtEl>
                </p:cond>
              </p:nextCondLst>
            </p:seq>
            <p:seq concurrent="1" nextAc="seek">
              <p:cTn id="799" restart="whenNotActive" fill="hold" evtFilter="cancelBubble" nodeType="interactiveSeq">
                <p:stCondLst>
                  <p:cond evt="onClick" delay="0">
                    <p:tgtEl>
                      <p:spTgt spid="71"/>
                    </p:tgtEl>
                  </p:cond>
                </p:stCondLst>
                <p:endSync evt="end" delay="0">
                  <p:rtn val="all"/>
                </p:endSync>
                <p:childTnLst>
                  <p:par>
                    <p:cTn id="800" fill="hold">
                      <p:stCondLst>
                        <p:cond delay="0"/>
                      </p:stCondLst>
                      <p:childTnLst>
                        <p:par>
                          <p:cTn id="801" fill="hold">
                            <p:stCondLst>
                              <p:cond delay="0"/>
                            </p:stCondLst>
                            <p:childTnLst>
                              <p:par>
                                <p:cTn id="802" presetID="10" presetClass="exit" presetSubtype="0" fill="hold" nodeType="clickEffect">
                                  <p:stCondLst>
                                    <p:cond delay="0"/>
                                  </p:stCondLst>
                                  <p:childTnLst>
                                    <p:animEffect transition="out" filter="fade">
                                      <p:cBhvr>
                                        <p:cTn id="803" dur="500"/>
                                        <p:tgtEl>
                                          <p:spTgt spid="71"/>
                                        </p:tgtEl>
                                      </p:cBhvr>
                                    </p:animEffect>
                                    <p:set>
                                      <p:cBhvr>
                                        <p:cTn id="804"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805" restart="whenNotActive" fill="hold" evtFilter="cancelBubble" nodeType="interactiveSeq">
                <p:stCondLst>
                  <p:cond evt="onClick" delay="0">
                    <p:tgtEl>
                      <p:spTgt spid="70"/>
                    </p:tgtEl>
                  </p:cond>
                </p:stCondLst>
                <p:endSync evt="end" delay="0">
                  <p:rtn val="all"/>
                </p:endSync>
                <p:childTnLst>
                  <p:par>
                    <p:cTn id="806" fill="hold">
                      <p:stCondLst>
                        <p:cond delay="0"/>
                      </p:stCondLst>
                      <p:childTnLst>
                        <p:par>
                          <p:cTn id="807" fill="hold">
                            <p:stCondLst>
                              <p:cond delay="0"/>
                            </p:stCondLst>
                            <p:childTnLst>
                              <p:par>
                                <p:cTn id="808" presetID="10" presetClass="entr" presetSubtype="0" fill="hold" nodeType="clickEffect">
                                  <p:stCondLst>
                                    <p:cond delay="0"/>
                                  </p:stCondLst>
                                  <p:childTnLst>
                                    <p:set>
                                      <p:cBhvr>
                                        <p:cTn id="809" dur="1" fill="hold">
                                          <p:stCondLst>
                                            <p:cond delay="0"/>
                                          </p:stCondLst>
                                        </p:cTn>
                                        <p:tgtEl>
                                          <p:spTgt spid="72"/>
                                        </p:tgtEl>
                                        <p:attrNameLst>
                                          <p:attrName>style.visibility</p:attrName>
                                        </p:attrNameLst>
                                      </p:cBhvr>
                                      <p:to>
                                        <p:strVal val="visible"/>
                                      </p:to>
                                    </p:set>
                                    <p:animEffect transition="in" filter="fade">
                                      <p:cBhvr>
                                        <p:cTn id="810" dur="500"/>
                                        <p:tgtEl>
                                          <p:spTgt spid="72"/>
                                        </p:tgtEl>
                                      </p:cBhvr>
                                    </p:animEffect>
                                  </p:childTnLst>
                                </p:cTn>
                              </p:par>
                            </p:childTnLst>
                          </p:cTn>
                        </p:par>
                      </p:childTnLst>
                    </p:cTn>
                  </p:par>
                </p:childTnLst>
              </p:cTn>
              <p:nextCondLst>
                <p:cond evt="onClick" delay="0">
                  <p:tgtEl>
                    <p:spTgt spid="70"/>
                  </p:tgtEl>
                </p:cond>
              </p:nextCondLst>
            </p:seq>
            <p:seq concurrent="1" nextAc="seek">
              <p:cTn id="811" restart="whenNotActive" fill="hold" evtFilter="cancelBubble" nodeType="interactiveSeq">
                <p:stCondLst>
                  <p:cond evt="onClick" delay="0">
                    <p:tgtEl>
                      <p:spTgt spid="72"/>
                    </p:tgtEl>
                  </p:cond>
                </p:stCondLst>
                <p:endSync evt="end" delay="0">
                  <p:rtn val="all"/>
                </p:endSync>
                <p:childTnLst>
                  <p:par>
                    <p:cTn id="812" fill="hold">
                      <p:stCondLst>
                        <p:cond delay="0"/>
                      </p:stCondLst>
                      <p:childTnLst>
                        <p:par>
                          <p:cTn id="813" fill="hold">
                            <p:stCondLst>
                              <p:cond delay="0"/>
                            </p:stCondLst>
                            <p:childTnLst>
                              <p:par>
                                <p:cTn id="814" presetID="10" presetClass="exit" presetSubtype="0" fill="hold" nodeType="clickEffect">
                                  <p:stCondLst>
                                    <p:cond delay="0"/>
                                  </p:stCondLst>
                                  <p:childTnLst>
                                    <p:animEffect transition="out" filter="fade">
                                      <p:cBhvr>
                                        <p:cTn id="815" dur="500"/>
                                        <p:tgtEl>
                                          <p:spTgt spid="72"/>
                                        </p:tgtEl>
                                      </p:cBhvr>
                                    </p:animEffect>
                                    <p:set>
                                      <p:cBhvr>
                                        <p:cTn id="816"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2117367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6829C8D9-1C63-4462-ADE4-5E64A0E491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1486" y="189703"/>
            <a:ext cx="2321204" cy="1591148"/>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حر: شكل 1">
            <a:extLst>
              <a:ext uri="{FF2B5EF4-FFF2-40B4-BE49-F238E27FC236}">
                <a16:creationId xmlns:a16="http://schemas.microsoft.com/office/drawing/2014/main" id="{DEE511F3-AAEF-46A6-B356-666BAAA6D9DC}"/>
              </a:ext>
            </a:extLst>
          </p:cNvPr>
          <p:cNvSpPr/>
          <p:nvPr/>
        </p:nvSpPr>
        <p:spPr>
          <a:xfrm>
            <a:off x="0" y="138152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9"/>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يَنَعَ</a:t>
            </a:r>
            <a:endParaRPr lang="en-US"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3" name="شكل حر: شكل 2">
            <a:extLst>
              <a:ext uri="{FF2B5EF4-FFF2-40B4-BE49-F238E27FC236}">
                <a16:creationId xmlns:a16="http://schemas.microsoft.com/office/drawing/2014/main" id="{04EDF9F6-4613-4153-937A-2A1771FA0B20}"/>
              </a:ext>
            </a:extLst>
          </p:cNvPr>
          <p:cNvSpPr/>
          <p:nvPr/>
        </p:nvSpPr>
        <p:spPr>
          <a:xfrm>
            <a:off x="246856" y="4181079"/>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9"/>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خَلَطَ</a:t>
            </a:r>
            <a:endParaRPr lang="en-US"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4" name="شكل حر: شكل 3">
            <a:extLst>
              <a:ext uri="{FF2B5EF4-FFF2-40B4-BE49-F238E27FC236}">
                <a16:creationId xmlns:a16="http://schemas.microsoft.com/office/drawing/2014/main" id="{3309126B-627B-4F9E-BAE7-00074970D792}"/>
              </a:ext>
            </a:extLst>
          </p:cNvPr>
          <p:cNvSpPr/>
          <p:nvPr/>
        </p:nvSpPr>
        <p:spPr>
          <a:xfrm>
            <a:off x="3974113" y="1381524"/>
            <a:ext cx="3371057"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9"/>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جَنَحَ</a:t>
            </a:r>
            <a:endParaRPr lang="en-US" sz="11500" b="1" kern="1200" spc="20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5" name="شكل حر: شكل 4">
            <a:extLst>
              <a:ext uri="{FF2B5EF4-FFF2-40B4-BE49-F238E27FC236}">
                <a16:creationId xmlns:a16="http://schemas.microsoft.com/office/drawing/2014/main" id="{A8A552AD-118D-4542-9F61-BC4368167898}"/>
              </a:ext>
            </a:extLst>
          </p:cNvPr>
          <p:cNvSpPr/>
          <p:nvPr/>
        </p:nvSpPr>
        <p:spPr>
          <a:xfrm flipH="1">
            <a:off x="4243775" y="429418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9"/>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كَسَبَ</a:t>
            </a:r>
            <a:endParaRPr lang="en-US" sz="11500" b="1" kern="12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6" name="شكل حر: شكل 5">
            <a:extLst>
              <a:ext uri="{FF2B5EF4-FFF2-40B4-BE49-F238E27FC236}">
                <a16:creationId xmlns:a16="http://schemas.microsoft.com/office/drawing/2014/main" id="{E3E78106-78AE-4D9A-9D40-292BC389A68E}"/>
              </a:ext>
            </a:extLst>
          </p:cNvPr>
          <p:cNvSpPr/>
          <p:nvPr/>
        </p:nvSpPr>
        <p:spPr>
          <a:xfrm flipH="1">
            <a:off x="7948226" y="1191816"/>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9"/>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حَضَرَ</a:t>
            </a:r>
            <a:endParaRPr lang="en-US" sz="11500" b="1" kern="120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sp>
        <p:nvSpPr>
          <p:cNvPr id="7" name="شكل حر: شكل 6">
            <a:extLst>
              <a:ext uri="{FF2B5EF4-FFF2-40B4-BE49-F238E27FC236}">
                <a16:creationId xmlns:a16="http://schemas.microsoft.com/office/drawing/2014/main" id="{1D50E19E-8ED8-463E-B0EE-5D300B391A88}"/>
              </a:ext>
            </a:extLst>
          </p:cNvPr>
          <p:cNvSpPr/>
          <p:nvPr/>
        </p:nvSpPr>
        <p:spPr>
          <a:xfrm flipH="1">
            <a:off x="7948226" y="4181079"/>
            <a:ext cx="3371056" cy="2364580"/>
          </a:xfrm>
          <a:custGeom>
            <a:avLst/>
            <a:gdLst>
              <a:gd name="connsiteX0" fmla="*/ 0 w 1067593"/>
              <a:gd name="connsiteY0" fmla="*/ 0 h 640556"/>
              <a:gd name="connsiteX1" fmla="*/ 1067593 w 1067593"/>
              <a:gd name="connsiteY1" fmla="*/ 0 h 640556"/>
              <a:gd name="connsiteX2" fmla="*/ 1067593 w 1067593"/>
              <a:gd name="connsiteY2" fmla="*/ 640556 h 640556"/>
              <a:gd name="connsiteX3" fmla="*/ 0 w 1067593"/>
              <a:gd name="connsiteY3" fmla="*/ 640556 h 640556"/>
              <a:gd name="connsiteX4" fmla="*/ 0 w 1067593"/>
              <a:gd name="connsiteY4" fmla="*/ 0 h 64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93" h="640556">
                <a:moveTo>
                  <a:pt x="0" y="0"/>
                </a:moveTo>
                <a:lnTo>
                  <a:pt x="1067593" y="0"/>
                </a:lnTo>
                <a:lnTo>
                  <a:pt x="1067593" y="640556"/>
                </a:lnTo>
                <a:lnTo>
                  <a:pt x="0" y="640556"/>
                </a:lnTo>
                <a:lnTo>
                  <a:pt x="0" y="0"/>
                </a:lnTo>
                <a:close/>
              </a:path>
            </a:pathLst>
          </a:custGeom>
          <a:blipFill>
            <a:blip r:embed="rId9"/>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11500" b="1" kern="12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rPr>
              <a:t>سَحَلَ</a:t>
            </a:r>
            <a:endParaRPr lang="en-US" sz="11500" b="1" kern="1200" dirty="0">
              <a:ln w="0"/>
              <a:solidFill>
                <a:schemeClr val="tx1"/>
              </a:solidFill>
              <a:effectLst>
                <a:outerShdw blurRad="38100" dist="19050" dir="2700000" algn="tl" rotWithShape="0">
                  <a:schemeClr val="dk1">
                    <a:alpha val="40000"/>
                  </a:schemeClr>
                </a:outerShdw>
              </a:effectLst>
              <a:latin typeface="Microsoft Uighur" panose="02000000000000000000" pitchFamily="2" charset="-78"/>
              <a:cs typeface="Microsoft Uighur" panose="02000000000000000000" pitchFamily="2" charset="-78"/>
            </a:endParaRPr>
          </a:p>
        </p:txBody>
      </p:sp>
      <p:pic>
        <p:nvPicPr>
          <p:cNvPr id="10" name="صوت مسجّل">
            <a:hlinkClick r:id="" action="ppaction://media"/>
            <a:extLst>
              <a:ext uri="{FF2B5EF4-FFF2-40B4-BE49-F238E27FC236}">
                <a16:creationId xmlns:a16="http://schemas.microsoft.com/office/drawing/2014/main" id="{FA1FD88D-2D25-4957-997F-6CB2B7549400}"/>
              </a:ext>
            </a:extLst>
          </p:cNvPr>
          <p:cNvPicPr>
            <a:picLocks noChangeAspect="1"/>
          </p:cNvPicPr>
          <p:nvPr>
            <a:audioFile r:link="rId1"/>
            <p:extLst>
              <p:ext uri="{DAA4B4D4-6D71-4841-9C94-3DE7FCFB9230}">
                <p14:media xmlns:p14="http://schemas.microsoft.com/office/powerpoint/2010/main" r:embed="rId2">
                  <p14:trim st="1201"/>
                </p14:media>
              </p:ext>
            </p:extLst>
          </p:nvPr>
        </p:nvPicPr>
        <p:blipFill>
          <a:blip r:embed="rId10"/>
          <a:stretch>
            <a:fillRect/>
          </a:stretch>
        </p:blipFill>
        <p:spPr>
          <a:xfrm>
            <a:off x="10458450" y="-876300"/>
            <a:ext cx="609600" cy="609600"/>
          </a:xfrm>
          <a:prstGeom prst="rect">
            <a:avLst/>
          </a:prstGeom>
        </p:spPr>
      </p:pic>
      <p:pic>
        <p:nvPicPr>
          <p:cNvPr id="11" name="صوت مسجّل">
            <a:hlinkClick r:id="" action="ppaction://media"/>
            <a:extLst>
              <a:ext uri="{FF2B5EF4-FFF2-40B4-BE49-F238E27FC236}">
                <a16:creationId xmlns:a16="http://schemas.microsoft.com/office/drawing/2014/main" id="{A85FDA34-6FC5-44C4-ADEE-C9FBAEC7292D}"/>
              </a:ext>
            </a:extLst>
          </p:cNvPr>
          <p:cNvPicPr>
            <a:picLocks noChangeAspect="1"/>
          </p:cNvPicPr>
          <p:nvPr>
            <a:audioFile r:link="rId1"/>
            <p:extLst>
              <p:ext uri="{DAA4B4D4-6D71-4841-9C94-3DE7FCFB9230}">
                <p14:media xmlns:p14="http://schemas.microsoft.com/office/powerpoint/2010/main" r:embed="rId3">
                  <p14:trim st="611"/>
                </p14:media>
              </p:ext>
            </p:extLst>
          </p:nvPr>
        </p:nvPicPr>
        <p:blipFill>
          <a:blip r:embed="rId10"/>
          <a:stretch>
            <a:fillRect/>
          </a:stretch>
        </p:blipFill>
        <p:spPr>
          <a:xfrm>
            <a:off x="5486400" y="-762000"/>
            <a:ext cx="609600" cy="609600"/>
          </a:xfrm>
          <a:prstGeom prst="rect">
            <a:avLst/>
          </a:prstGeom>
        </p:spPr>
      </p:pic>
      <p:pic>
        <p:nvPicPr>
          <p:cNvPr id="12" name="صوت مسجّل">
            <a:hlinkClick r:id="" action="ppaction://media"/>
            <a:extLst>
              <a:ext uri="{FF2B5EF4-FFF2-40B4-BE49-F238E27FC236}">
                <a16:creationId xmlns:a16="http://schemas.microsoft.com/office/drawing/2014/main" id="{221065FA-261E-47F8-BFF5-00A4F2E7BE7D}"/>
              </a:ext>
            </a:extLst>
          </p:cNvPr>
          <p:cNvPicPr>
            <a:picLocks noChangeAspect="1"/>
          </p:cNvPicPr>
          <p:nvPr>
            <a:audioFile r:link="rId1"/>
            <p:extLst>
              <p:ext uri="{DAA4B4D4-6D71-4841-9C94-3DE7FCFB9230}">
                <p14:media xmlns:p14="http://schemas.microsoft.com/office/powerpoint/2010/main" r:embed="rId4">
                  <p14:trim st="655"/>
                </p14:media>
              </p:ext>
            </p:extLst>
          </p:nvPr>
        </p:nvPicPr>
        <p:blipFill>
          <a:blip r:embed="rId10"/>
          <a:stretch>
            <a:fillRect/>
          </a:stretch>
        </p:blipFill>
        <p:spPr>
          <a:xfrm>
            <a:off x="819150" y="-762000"/>
            <a:ext cx="609600" cy="609600"/>
          </a:xfrm>
          <a:prstGeom prst="rect">
            <a:avLst/>
          </a:prstGeom>
        </p:spPr>
      </p:pic>
      <p:pic>
        <p:nvPicPr>
          <p:cNvPr id="13" name="صوت مسجّل">
            <a:hlinkClick r:id="" action="ppaction://media"/>
            <a:extLst>
              <a:ext uri="{FF2B5EF4-FFF2-40B4-BE49-F238E27FC236}">
                <a16:creationId xmlns:a16="http://schemas.microsoft.com/office/drawing/2014/main" id="{39DF5320-5DC4-4652-BFE6-1F0F3007DE23}"/>
              </a:ext>
            </a:extLst>
          </p:cNvPr>
          <p:cNvPicPr>
            <a:picLocks noChangeAspect="1"/>
          </p:cNvPicPr>
          <p:nvPr>
            <a:audioFile r:link="rId1"/>
            <p:extLst>
              <p:ext uri="{DAA4B4D4-6D71-4841-9C94-3DE7FCFB9230}">
                <p14:media xmlns:p14="http://schemas.microsoft.com/office/powerpoint/2010/main" r:embed="rId5">
                  <p14:trim st="1139"/>
                </p14:media>
              </p:ext>
            </p:extLst>
          </p:nvPr>
        </p:nvPicPr>
        <p:blipFill>
          <a:blip r:embed="rId10"/>
          <a:stretch>
            <a:fillRect/>
          </a:stretch>
        </p:blipFill>
        <p:spPr>
          <a:xfrm>
            <a:off x="9633754" y="7170342"/>
            <a:ext cx="609600" cy="609600"/>
          </a:xfrm>
          <a:prstGeom prst="rect">
            <a:avLst/>
          </a:prstGeom>
        </p:spPr>
      </p:pic>
      <p:pic>
        <p:nvPicPr>
          <p:cNvPr id="14" name="صوت مسجّل">
            <a:hlinkClick r:id="" action="ppaction://media"/>
            <a:extLst>
              <a:ext uri="{FF2B5EF4-FFF2-40B4-BE49-F238E27FC236}">
                <a16:creationId xmlns:a16="http://schemas.microsoft.com/office/drawing/2014/main" id="{846B9124-CE86-443E-9A3D-F0F070169943}"/>
              </a:ext>
            </a:extLst>
          </p:cNvPr>
          <p:cNvPicPr>
            <a:picLocks noChangeAspect="1"/>
          </p:cNvPicPr>
          <p:nvPr>
            <a:audioFile r:link="rId1"/>
            <p:extLst>
              <p:ext uri="{DAA4B4D4-6D71-4841-9C94-3DE7FCFB9230}">
                <p14:media xmlns:p14="http://schemas.microsoft.com/office/powerpoint/2010/main" r:embed="rId6">
                  <p14:trim st="919"/>
                </p14:media>
              </p:ext>
            </p:extLst>
          </p:nvPr>
        </p:nvPicPr>
        <p:blipFill>
          <a:blip r:embed="rId10"/>
          <a:stretch>
            <a:fillRect/>
          </a:stretch>
        </p:blipFill>
        <p:spPr>
          <a:xfrm>
            <a:off x="5929303" y="7170342"/>
            <a:ext cx="609600" cy="609600"/>
          </a:xfrm>
          <a:prstGeom prst="rect">
            <a:avLst/>
          </a:prstGeom>
        </p:spPr>
      </p:pic>
      <p:pic>
        <p:nvPicPr>
          <p:cNvPr id="15" name="صوت مسجّل">
            <a:hlinkClick r:id="" action="ppaction://media"/>
            <a:extLst>
              <a:ext uri="{FF2B5EF4-FFF2-40B4-BE49-F238E27FC236}">
                <a16:creationId xmlns:a16="http://schemas.microsoft.com/office/drawing/2014/main" id="{F0D8C038-ED89-4AFC-BCF2-1D3D4516E588}"/>
              </a:ext>
            </a:extLst>
          </p:cNvPr>
          <p:cNvPicPr>
            <a:picLocks noChangeAspect="1"/>
          </p:cNvPicPr>
          <p:nvPr>
            <a:audioFile r:link="rId1"/>
            <p:extLst>
              <p:ext uri="{DAA4B4D4-6D71-4841-9C94-3DE7FCFB9230}">
                <p14:media xmlns:p14="http://schemas.microsoft.com/office/powerpoint/2010/main" r:embed="rId7">
                  <p14:trim st="378"/>
                </p14:media>
              </p:ext>
            </p:extLst>
          </p:nvPr>
        </p:nvPicPr>
        <p:blipFill>
          <a:blip r:embed="rId10"/>
          <a:stretch>
            <a:fillRect/>
          </a:stretch>
        </p:blipFill>
        <p:spPr>
          <a:xfrm>
            <a:off x="1162050" y="7170342"/>
            <a:ext cx="609600" cy="609600"/>
          </a:xfrm>
          <a:prstGeom prst="rect">
            <a:avLst/>
          </a:prstGeom>
        </p:spPr>
      </p:pic>
    </p:spTree>
    <p:extLst>
      <p:ext uri="{BB962C8B-B14F-4D97-AF65-F5344CB8AC3E}">
        <p14:creationId xmlns:p14="http://schemas.microsoft.com/office/powerpoint/2010/main" val="84455840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audio>
              <p:cMediaNode vol="80000">
                <p:cTn id="3" fill="hold" display="0">
                  <p:stCondLst>
                    <p:cond delay="indefinite"/>
                  </p:stCondLst>
                  <p:endCondLst>
                    <p:cond evt="onStopAudio" delay="0">
                      <p:tgtEl>
                        <p:sldTgt/>
                      </p:tgtEl>
                    </p:cond>
                  </p:endCondLst>
                </p:cTn>
                <p:tgtEl>
                  <p:spTgt spid="11"/>
                </p:tgtEl>
              </p:cMediaNode>
            </p:audio>
            <p:audio>
              <p:cMediaNode vol="80000">
                <p:cTn id="4" fill="hold" display="0">
                  <p:stCondLst>
                    <p:cond delay="indefinite"/>
                  </p:stCondLst>
                  <p:endCondLst>
                    <p:cond evt="onStopAudio" delay="0">
                      <p:tgtEl>
                        <p:sldTgt/>
                      </p:tgtEl>
                    </p:cond>
                  </p:endCondLst>
                </p:cTn>
                <p:tgtEl>
                  <p:spTgt spid="12"/>
                </p:tgtEl>
              </p:cMediaNode>
            </p:audio>
            <p:audio>
              <p:cMediaNode vol="80000">
                <p:cTn id="5" fill="hold" display="0">
                  <p:stCondLst>
                    <p:cond delay="indefinite"/>
                  </p:stCondLst>
                  <p:endCondLst>
                    <p:cond evt="onStopAudio" delay="0">
                      <p:tgtEl>
                        <p:sldTgt/>
                      </p:tgtEl>
                    </p:cond>
                  </p:endCondLst>
                </p:cTn>
                <p:tgtEl>
                  <p:spTgt spid="13"/>
                </p:tgtEl>
              </p:cMediaNode>
            </p:audio>
            <p:audio>
              <p:cMediaNode vol="80000">
                <p:cTn id="6" fill="hold" display="0">
                  <p:stCondLst>
                    <p:cond delay="indefinite"/>
                  </p:stCondLst>
                  <p:endCondLst>
                    <p:cond evt="onStopAudio" delay="0">
                      <p:tgtEl>
                        <p:sldTgt/>
                      </p:tgtEl>
                    </p:cond>
                  </p:endCondLst>
                </p:cTn>
                <p:tgtEl>
                  <p:spTgt spid="14"/>
                </p:tgtEl>
              </p:cMediaNode>
            </p:audio>
            <p:audio>
              <p:cMediaNode vol="80000">
                <p:cTn id="7" fill="hold" display="0">
                  <p:stCondLst>
                    <p:cond delay="indefinite"/>
                  </p:stCondLst>
                  <p:endCondLst>
                    <p:cond evt="onStopAudio" delay="0">
                      <p:tgtEl>
                        <p:sldTgt/>
                      </p:tgtEl>
                    </p:cond>
                  </p:endCondLst>
                </p:cTn>
                <p:tgtEl>
                  <p:spTgt spid="15"/>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3" presetClass="emph" presetSubtype="1" grpId="0" nodeType="clickEffect">
                                  <p:stCondLst>
                                    <p:cond delay="0"/>
                                  </p:stCondLst>
                                  <p:iterate type="lt">
                                    <p:tmAbs val="400"/>
                                  </p:iterate>
                                  <p:childTnLst>
                                    <p:set>
                                      <p:cBhvr override="childStyle">
                                        <p:cTn id="12" dur="200"/>
                                        <p:tgtEl>
                                          <p:spTgt spid="2"/>
                                        </p:tgtEl>
                                        <p:attrNameLst>
                                          <p:attrName>style.color</p:attrName>
                                        </p:attrNameLst>
                                      </p:cBhvr>
                                      <p:to>
                                        <p:clrVal>
                                          <a:srgbClr val="FFFFFF"/>
                                        </p:clrVal>
                                      </p:to>
                                    </p:set>
                                  </p:childTnLst>
                                </p:cTn>
                              </p:par>
                              <p:par>
                                <p:cTn id="13" presetID="1" presetClass="mediacall" presetSubtype="0" fill="hold" nodeType="withEffect">
                                  <p:stCondLst>
                                    <p:cond delay="0"/>
                                  </p:stCondLst>
                                  <p:childTnLst>
                                    <p:cmd type="call" cmd="playFrom(0.0)">
                                      <p:cBhvr>
                                        <p:cTn id="14" dur="2768" fill="hold"/>
                                        <p:tgtEl>
                                          <p:spTgt spid="12"/>
                                        </p:tgtEl>
                                      </p:cBhvr>
                                    </p:cmd>
                                  </p:childTnLst>
                                </p:cTn>
                              </p:par>
                            </p:childTnLst>
                          </p:cTn>
                        </p:par>
                      </p:childTnLst>
                    </p:cTn>
                  </p:par>
                </p:childTnLst>
              </p:cTn>
              <p:nextCondLst>
                <p:cond evt="onClick" delay="0">
                  <p:tgtEl>
                    <p:spTgt spid="2"/>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3" presetClass="emph" presetSubtype="1" grpId="0" nodeType="clickEffect">
                                  <p:stCondLst>
                                    <p:cond delay="0"/>
                                  </p:stCondLst>
                                  <p:iterate type="lt">
                                    <p:tmAbs val="400"/>
                                  </p:iterate>
                                  <p:childTnLst>
                                    <p:set>
                                      <p:cBhvr override="childStyle">
                                        <p:cTn id="19" dur="200"/>
                                        <p:tgtEl>
                                          <p:spTgt spid="4"/>
                                        </p:tgtEl>
                                        <p:attrNameLst>
                                          <p:attrName>style.color</p:attrName>
                                        </p:attrNameLst>
                                      </p:cBhvr>
                                      <p:to>
                                        <p:clrVal>
                                          <a:srgbClr val="FFFFFF"/>
                                        </p:clrVal>
                                      </p:to>
                                    </p:set>
                                  </p:childTnLst>
                                </p:cTn>
                              </p:par>
                              <p:par>
                                <p:cTn id="20" presetID="1" presetClass="mediacall" presetSubtype="0" fill="hold" nodeType="withEffect">
                                  <p:stCondLst>
                                    <p:cond delay="0"/>
                                  </p:stCondLst>
                                  <p:childTnLst>
                                    <p:cmd type="call" cmd="playFrom(0.0)">
                                      <p:cBhvr>
                                        <p:cTn id="21" dur="2881" fill="hold"/>
                                        <p:tgtEl>
                                          <p:spTgt spid="11"/>
                                        </p:tgtEl>
                                      </p:cBhvr>
                                    </p:cmd>
                                  </p:childTnLst>
                                </p:cTn>
                              </p:par>
                            </p:childTnLst>
                          </p:cTn>
                        </p:par>
                      </p:childTnLst>
                    </p:cTn>
                  </p:par>
                </p:childTnLst>
              </p:cTn>
              <p:nextCondLst>
                <p:cond evt="onClick" delay="0">
                  <p:tgtEl>
                    <p:spTgt spid="4"/>
                  </p:tgtEl>
                </p:cond>
              </p:nextCondLst>
            </p:seq>
            <p:seq concurrent="1" nextAc="seek">
              <p:cTn id="22" restart="whenNotActive" fill="hold" evtFilter="cancelBubble" nodeType="interactiveSeq">
                <p:stCondLst>
                  <p:cond evt="onClick" delay="0">
                    <p:tgtEl>
                      <p:spTgt spid="6"/>
                    </p:tgtEl>
                  </p:cond>
                </p:stCondLst>
                <p:endSync evt="end" delay="0">
                  <p:rtn val="all"/>
                </p:endSync>
                <p:childTnLst>
                  <p:par>
                    <p:cTn id="23" fill="hold">
                      <p:stCondLst>
                        <p:cond delay="0"/>
                      </p:stCondLst>
                      <p:childTnLst>
                        <p:par>
                          <p:cTn id="24" fill="hold">
                            <p:stCondLst>
                              <p:cond delay="0"/>
                            </p:stCondLst>
                            <p:childTnLst>
                              <p:par>
                                <p:cTn id="25" presetID="3" presetClass="emph" presetSubtype="1" grpId="0" nodeType="clickEffect">
                                  <p:stCondLst>
                                    <p:cond delay="0"/>
                                  </p:stCondLst>
                                  <p:iterate type="lt">
                                    <p:tmAbs val="400"/>
                                  </p:iterate>
                                  <p:childTnLst>
                                    <p:set>
                                      <p:cBhvr override="childStyle">
                                        <p:cTn id="26" dur="200"/>
                                        <p:tgtEl>
                                          <p:spTgt spid="6"/>
                                        </p:tgtEl>
                                        <p:attrNameLst>
                                          <p:attrName>style.color</p:attrName>
                                        </p:attrNameLst>
                                      </p:cBhvr>
                                      <p:to>
                                        <p:clrVal>
                                          <a:srgbClr val="FFFFFF"/>
                                        </p:clrVal>
                                      </p:to>
                                    </p:set>
                                  </p:childTnLst>
                                </p:cTn>
                              </p:par>
                              <p:par>
                                <p:cTn id="27" presetID="1" presetClass="mediacall" presetSubtype="0" fill="hold" nodeType="withEffect">
                                  <p:stCondLst>
                                    <p:cond delay="0"/>
                                  </p:stCondLst>
                                  <p:childTnLst>
                                    <p:cmd type="call" cmd="playFrom(0.0)">
                                      <p:cBhvr>
                                        <p:cTn id="28" dur="1827" fill="hold"/>
                                        <p:tgtEl>
                                          <p:spTgt spid="10"/>
                                        </p:tgtEl>
                                      </p:cBhvr>
                                    </p:cmd>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3" presetClass="emph" presetSubtype="1" grpId="0" nodeType="clickEffect">
                                  <p:stCondLst>
                                    <p:cond delay="0"/>
                                  </p:stCondLst>
                                  <p:iterate type="lt">
                                    <p:tmAbs val="400"/>
                                  </p:iterate>
                                  <p:childTnLst>
                                    <p:set>
                                      <p:cBhvr override="childStyle">
                                        <p:cTn id="33" dur="300"/>
                                        <p:tgtEl>
                                          <p:spTgt spid="7"/>
                                        </p:tgtEl>
                                        <p:attrNameLst>
                                          <p:attrName>style.color</p:attrName>
                                        </p:attrNameLst>
                                      </p:cBhvr>
                                      <p:to>
                                        <p:clrVal>
                                          <a:srgbClr val="FFFFFF"/>
                                        </p:clrVal>
                                      </p:to>
                                    </p:set>
                                  </p:childTnLst>
                                </p:cTn>
                              </p:par>
                              <p:par>
                                <p:cTn id="34" presetID="1" presetClass="mediacall" presetSubtype="0" fill="hold" nodeType="withEffect">
                                  <p:stCondLst>
                                    <p:cond delay="0"/>
                                  </p:stCondLst>
                                  <p:childTnLst>
                                    <p:cmd type="call" cmd="playFrom(0.0)">
                                      <p:cBhvr>
                                        <p:cTn id="35" dur="1541" fill="hold"/>
                                        <p:tgtEl>
                                          <p:spTgt spid="13"/>
                                        </p:tgtEl>
                                      </p:cBhvr>
                                    </p:cmd>
                                  </p:childTnLst>
                                </p:cTn>
                              </p:par>
                            </p:childTnLst>
                          </p:cTn>
                        </p:par>
                      </p:childTnLst>
                    </p:cTn>
                  </p:par>
                </p:childTnLst>
              </p:cTn>
              <p:nextCondLst>
                <p:cond evt="onClick" delay="0">
                  <p:tgtEl>
                    <p:spTgt spid="7"/>
                  </p:tgtEl>
                </p:cond>
              </p:nextCondLst>
            </p:seq>
            <p:seq concurrent="1" nextAc="seek">
              <p:cTn id="36" restart="whenNotActive" fill="hold" evtFilter="cancelBubble" nodeType="interactiveSeq">
                <p:stCondLst>
                  <p:cond evt="onClick" delay="0">
                    <p:tgtEl>
                      <p:spTgt spid="5"/>
                    </p:tgtEl>
                  </p:cond>
                </p:stCondLst>
                <p:endSync evt="end" delay="0">
                  <p:rtn val="all"/>
                </p:endSync>
                <p:childTnLst>
                  <p:par>
                    <p:cTn id="37" fill="hold">
                      <p:stCondLst>
                        <p:cond delay="0"/>
                      </p:stCondLst>
                      <p:childTnLst>
                        <p:par>
                          <p:cTn id="38" fill="hold">
                            <p:stCondLst>
                              <p:cond delay="0"/>
                            </p:stCondLst>
                            <p:childTnLst>
                              <p:par>
                                <p:cTn id="39" presetID="3" presetClass="emph" presetSubtype="1" grpId="0" nodeType="clickEffect">
                                  <p:stCondLst>
                                    <p:cond delay="0"/>
                                  </p:stCondLst>
                                  <p:iterate type="lt">
                                    <p:tmAbs val="280"/>
                                  </p:iterate>
                                  <p:childTnLst>
                                    <p:set>
                                      <p:cBhvr override="childStyle">
                                        <p:cTn id="40" dur="300"/>
                                        <p:tgtEl>
                                          <p:spTgt spid="5"/>
                                        </p:tgtEl>
                                        <p:attrNameLst>
                                          <p:attrName>style.color</p:attrName>
                                        </p:attrNameLst>
                                      </p:cBhvr>
                                      <p:to>
                                        <p:clrVal>
                                          <a:srgbClr val="FFFFFF"/>
                                        </p:clrVal>
                                      </p:to>
                                    </p:set>
                                  </p:childTnLst>
                                </p:cTn>
                              </p:par>
                              <p:par>
                                <p:cTn id="41" presetID="1" presetClass="mediacall" presetSubtype="0" fill="hold" nodeType="withEffect">
                                  <p:stCondLst>
                                    <p:cond delay="0"/>
                                  </p:stCondLst>
                                  <p:childTnLst>
                                    <p:cmd type="call" cmd="playFrom(0.0)">
                                      <p:cBhvr>
                                        <p:cTn id="42" dur="1993" fill="hold"/>
                                        <p:tgtEl>
                                          <p:spTgt spid="14"/>
                                        </p:tgtEl>
                                      </p:cBhvr>
                                    </p:cmd>
                                  </p:childTnLst>
                                </p:cTn>
                              </p:par>
                            </p:childTnLst>
                          </p:cTn>
                        </p:par>
                      </p:childTnLst>
                    </p:cTn>
                  </p:par>
                </p:childTnLst>
              </p:cTn>
              <p:nextCondLst>
                <p:cond evt="onClick" delay="0">
                  <p:tgtEl>
                    <p:spTgt spid="5"/>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indefinite"/>
                      </p:stCondLst>
                      <p:childTnLst>
                        <p:par>
                          <p:cTn id="45" fill="hold">
                            <p:stCondLst>
                              <p:cond delay="0"/>
                            </p:stCondLst>
                            <p:childTnLst>
                              <p:par>
                                <p:cTn id="46" presetID="3" presetClass="emph" presetSubtype="1" grpId="0" nodeType="clickEffect">
                                  <p:stCondLst>
                                    <p:cond delay="0"/>
                                  </p:stCondLst>
                                  <p:iterate type="lt">
                                    <p:tmAbs val="400"/>
                                  </p:iterate>
                                  <p:childTnLst>
                                    <p:set>
                                      <p:cBhvr override="childStyle">
                                        <p:cTn id="47" dur="200"/>
                                        <p:tgtEl>
                                          <p:spTgt spid="3"/>
                                        </p:tgtEl>
                                        <p:attrNameLst>
                                          <p:attrName>style.color</p:attrName>
                                        </p:attrNameLst>
                                      </p:cBhvr>
                                      <p:to>
                                        <p:clrVal>
                                          <a:srgbClr val="FFFFFF"/>
                                        </p:clrVal>
                                      </p:to>
                                    </p:set>
                                  </p:childTnLst>
                                </p:cTn>
                              </p:par>
                              <p:par>
                                <p:cTn id="48" presetID="1" presetClass="mediacall" presetSubtype="0" fill="hold" nodeType="withEffect">
                                  <p:stCondLst>
                                    <p:cond delay="0"/>
                                  </p:stCondLst>
                                  <p:childTnLst>
                                    <p:cmd type="call" cmd="playFrom(0.0)">
                                      <p:cBhvr>
                                        <p:cTn id="49" dur="3114" fill="hold"/>
                                        <p:tgtEl>
                                          <p:spTgt spid="15"/>
                                        </p:tgtEl>
                                      </p:cBhvr>
                                    </p:cmd>
                                  </p:childTnLst>
                                </p:cTn>
                              </p:par>
                            </p:childTnLst>
                          </p:cTn>
                        </p:par>
                      </p:childTnLst>
                    </p:cTn>
                  </p:par>
                </p:childTnLst>
              </p:cTn>
              <p:nextCondLst>
                <p:cond evt="onClick" delay="0">
                  <p:tgtEl>
                    <p:spTgt spid="3"/>
                  </p:tgtEl>
                </p:cond>
              </p:nextCondLst>
            </p:seq>
          </p:childTnLst>
        </p:cTn>
      </p:par>
    </p:tnLst>
    <p:bldLst>
      <p:bldP spid="2" grpId="0" animBg="1"/>
      <p:bldP spid="3" grpId="0" animBg="1"/>
      <p:bldP spid="4" grpId="0" animBg="1"/>
      <p:bldP spid="5" grpId="0" animBg="1"/>
      <p:bldP spid="6" grpId="0" animBg="1"/>
      <p:bldP spid="7"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1111</TotalTime>
  <Words>525</Words>
  <Application>Microsoft Office PowerPoint</Application>
  <PresentationFormat>شاشة عريضة</PresentationFormat>
  <Paragraphs>279</Paragraphs>
  <Slides>8</Slides>
  <Notes>0</Notes>
  <HiddenSlides>0</HiddenSlides>
  <MMClips>8</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8</vt:i4>
      </vt:variant>
    </vt:vector>
  </HeadingPairs>
  <TitlesOfParts>
    <vt:vector size="14" baseType="lpstr">
      <vt:lpstr>Arial</vt:lpstr>
      <vt:lpstr>Calibri</vt:lpstr>
      <vt:lpstr>Calibri Light</vt:lpstr>
      <vt:lpstr>Microsoft Uighur</vt:lpstr>
      <vt:lpstr>Traditional Arabic</vt:lpstr>
      <vt:lpstr>نسق Office</vt:lpstr>
      <vt:lpstr>صَيْدُ السَّمَكِ (صوت الفتحة) ٥</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16</cp:revision>
  <dcterms:created xsi:type="dcterms:W3CDTF">2020-11-14T08:02:52Z</dcterms:created>
  <dcterms:modified xsi:type="dcterms:W3CDTF">2020-12-24T09:24:01Z</dcterms:modified>
</cp:coreProperties>
</file>