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9" r:id="rId2"/>
    <p:sldId id="293" r:id="rId3"/>
    <p:sldId id="299" r:id="rId4"/>
  </p:sldIdLst>
  <p:sldSz cx="12192000" cy="6858000"/>
  <p:notesSz cx="6797675" cy="9926638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0413"/>
    <a:srgbClr val="DE9CD8"/>
    <a:srgbClr val="E184EF"/>
    <a:srgbClr val="F50D3C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A55D2-CDA1-4DC7-ADA7-E17E3D0FF4CB}" v="10" dt="2020-11-14T11:23:40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9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C95F7C-4B7B-4D68-AE06-B2831926F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F484166-284D-4A71-B9DD-39D2972BA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8C353E-7C69-4BBA-8603-B7B5F6509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466A851-AF5C-41AA-B56D-3D127952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5D0935D-EF27-4677-9F2F-5A610B6D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1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451131-0F10-4F6C-9C57-7B243FCB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4E5DDD8-6721-4769-A0D4-AE8B31C19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B3E168-5384-4E3B-97FB-C1E6BD5D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C6A721F-7997-40D1-B684-1BB271F4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E89907-0D9E-4D2C-8BB7-6D9B213A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2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D46A53-51F6-4733-9979-0C269BDD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4FE72E7-F42A-4A1A-9AAA-BD1B643E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2912120-0BCD-4DCF-B4D5-C74388C33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B65DF26-F11C-41EF-BD0C-C63A30BD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614F88-0246-4F45-BF34-2976B098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8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4C547A-65A7-4EE2-8ADA-180F598B4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4E3A55F-2055-48CE-89BE-BD742067A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7CBC4AA-9F40-4882-AB1B-9BEC01046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5452AC1-AC68-4685-9DF8-39B29378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88A5E99-76DF-4131-BDA6-1479A0E1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E19EC01-B35D-41B3-8C15-200967E4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0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1414D8-1C10-4FED-A2AB-C28A41138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630EA46-FA62-4D6D-A1E5-578B5297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626C997-E279-49D4-9360-00738B984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B225687-E274-4FE6-8E9B-17C1CA8BD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EA5ABBA-6A74-476E-A7A5-CAA4AB768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AC64FAC-B7A9-4B84-9D6C-268E9E5F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3615E32-0D75-4ED5-B577-4AC2E125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30C933E-B881-4CF5-B6E6-18945F6B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5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2D299B-77AB-45EE-AADA-30C8F823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496F121-78D9-4815-ADC8-CAB77D646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EC3A1E1-4D4E-43AD-BBCD-F4620525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74F956C-856A-4D75-BA3F-88FAAAD5F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2BB9160-8EE7-4107-AE25-31BD42BE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972A722-4997-45A6-AAC4-CFC527D2A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CEBE55B-D19B-4B94-816E-7B488181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7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E9419F-E401-471E-817D-383CE54C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B46473-572C-4ECC-99BB-7441C7580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0D47A86-85B6-4A52-8D86-AE4F3B012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91A19A-4C1E-4A36-ADCB-5290BF6A5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5F4992B-E76C-4D32-8920-8D6631C8A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BCFB411-3FFD-4713-8A84-F7BC585B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5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4A5948-2F8E-4EF9-BF5E-4B45D25EE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97D28AD-C160-4546-9CCF-BCB4EFE0F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80ADF6D-F578-4F38-98F2-A5C4A7FB4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E2F04C-1C24-4585-A1C2-25404495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A18C18A-C89E-4A34-A31C-BA22A55E6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430F663-2A5A-4BB9-98BB-EBEEC6EDF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7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3697E9-78D6-43ED-9417-47D50251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2CA2230-4575-40A8-9CEA-7E109B9BF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FA4160D-B15B-4757-88B3-1A719055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99A3D3-BC07-4E3B-B3EF-9C6C5386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A1A6BBF-CAC3-4BBA-B1BC-64FDDBCE0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3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5112D33-F188-4B35-BB77-F54D6F1CF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E926F0B-900A-413E-9AAE-FC6580806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CE9A13-7212-4BFD-B0DD-F7AAF670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CB8A3B-6820-4CD8-BF78-5CD6623E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15BC6C-9B88-4F4A-9CC5-EA08CEB2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9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42CDE31-69C2-4AE4-87ED-AE188629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71B0BAF-DB8E-4804-8CA2-BDC5A8A16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87CAD29-9FA6-4075-A61C-0C7CEDC52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01E39B1-8661-4417-A6F6-91AC06560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F7D416E-A2F5-4C76-97EB-5A4DB621C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CB02EAC-3B3D-4990-AE92-F57639478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ar-OM" sz="166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  <a:t>تعلم الكتابة</a:t>
            </a:r>
            <a:br>
              <a:rPr lang="ar-OM" sz="166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</a:br>
            <a:r>
              <a:rPr lang="ar-OM" sz="98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  <a:t>(٦)</a:t>
            </a:r>
            <a:endParaRPr lang="en-US" sz="16600" dirty="0">
              <a:ln>
                <a:solidFill>
                  <a:schemeClr val="bg1"/>
                </a:solidFill>
              </a:ln>
              <a:cs typeface="DecoType Naskh Extensions" panose="02010400000000000000" pitchFamily="2" charset="-78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4E64FB2-8DD4-4C40-8FE2-2B248B542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1" anchor="b">
            <a:normAutofit fontScale="97500"/>
          </a:bodyPr>
          <a:lstStyle/>
          <a:p>
            <a:pPr>
              <a:spcBef>
                <a:spcPct val="0"/>
              </a:spcBef>
            </a:pPr>
            <a:r>
              <a:rPr lang="ar-OM" sz="6600" dirty="0">
                <a:ln>
                  <a:solidFill>
                    <a:srgbClr val="DE9CD8"/>
                  </a:solidFill>
                </a:ln>
                <a:solidFill>
                  <a:srgbClr val="A60413"/>
                </a:solidFill>
                <a:latin typeface="+mj-lt"/>
                <a:ea typeface="+mj-ea"/>
                <a:cs typeface="DecoType Naskh Extensions" panose="02010400000000000000" pitchFamily="2" charset="-78"/>
              </a:rPr>
              <a:t>صلاح الحجري</a:t>
            </a:r>
            <a:endParaRPr lang="en-US" sz="6600" dirty="0">
              <a:ln>
                <a:solidFill>
                  <a:srgbClr val="DE9CD8"/>
                </a:solidFill>
              </a:ln>
              <a:solidFill>
                <a:srgbClr val="A60413"/>
              </a:solidFill>
              <a:latin typeface="+mj-lt"/>
              <a:ea typeface="+mj-ea"/>
              <a:cs typeface="DecoType Naskh Extension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6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64D172-E0C8-485A-87BB-FA22B2F93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037"/>
            <a:ext cx="10515600" cy="742950"/>
          </a:xfrm>
        </p:spPr>
        <p:txBody>
          <a:bodyPr/>
          <a:lstStyle/>
          <a:p>
            <a:r>
              <a:rPr lang="ar-OM" dirty="0"/>
              <a:t>تعليمات لكل شريحة بحسب رقمها من العرض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F0BDF3A-297C-4E57-A0FC-CB8784B0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5850"/>
            <a:ext cx="10877550" cy="5472113"/>
          </a:xfrm>
        </p:spPr>
        <p:txBody>
          <a:bodyPr>
            <a:normAutofit/>
          </a:bodyPr>
          <a:lstStyle/>
          <a:p>
            <a:pPr algn="just"/>
            <a:r>
              <a:rPr lang="ar-OM" sz="4000" b="1" dirty="0">
                <a:cs typeface="Akhbar MT" pitchFamily="2" charset="-78"/>
              </a:rPr>
              <a:t>تمهيد: هذا العرض للطباعة وكل بما تيسر له كأن تكون الطباعة ملونة أو غير ملونة.</a:t>
            </a:r>
          </a:p>
          <a:p>
            <a:pPr algn="just"/>
            <a:r>
              <a:rPr lang="ar-OM" sz="4000" b="1" dirty="0">
                <a:cs typeface="Akhbar MT" pitchFamily="2" charset="-78"/>
              </a:rPr>
              <a:t>يلون الطفل الأسماك التي تحلو له</a:t>
            </a:r>
          </a:p>
          <a:p>
            <a:pPr algn="just"/>
            <a:r>
              <a:rPr lang="ar-OM" sz="4000" b="1" dirty="0">
                <a:cs typeface="Akhbar MT" pitchFamily="2" charset="-78"/>
              </a:rPr>
              <a:t>لون كلمة....بلون... حتى ينهي جميع المقاطع</a:t>
            </a:r>
          </a:p>
          <a:p>
            <a:pPr algn="just"/>
            <a:r>
              <a:rPr lang="ar-OM" sz="4000" b="1" dirty="0">
                <a:cs typeface="Akhbar MT" pitchFamily="2" charset="-78"/>
              </a:rPr>
              <a:t>بالإمكان نضع معه خمسة ألوان ونبدأ بعملية الإملاء حتى إذا انهينا خمسة كلمات، صححناها ثم انتقلنا لغيرها</a:t>
            </a:r>
          </a:p>
        </p:txBody>
      </p:sp>
    </p:spTree>
    <p:extLst>
      <p:ext uri="{BB962C8B-B14F-4D97-AF65-F5344CB8AC3E}">
        <p14:creationId xmlns:p14="http://schemas.microsoft.com/office/powerpoint/2010/main" val="193194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7CCDFA44-851A-4D9E-8C9F-1072DB56EAEF}"/>
              </a:ext>
            </a:extLst>
          </p:cNvPr>
          <p:cNvSpPr/>
          <p:nvPr/>
        </p:nvSpPr>
        <p:spPr>
          <a:xfrm>
            <a:off x="2034778" y="87193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أَسَرَ</a:t>
            </a:r>
            <a:endParaRPr lang="en-US" sz="4100" kern="1200"/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75B9A680-4702-443E-A3A3-6FC6B2381C53}"/>
              </a:ext>
            </a:extLst>
          </p:cNvPr>
          <p:cNvSpPr/>
          <p:nvPr/>
        </p:nvSpPr>
        <p:spPr>
          <a:xfrm>
            <a:off x="3689350" y="87193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رَبَطَ</a:t>
            </a:r>
            <a:endParaRPr lang="en-US" sz="4100" kern="1200"/>
          </a:p>
        </p:txBody>
      </p:sp>
      <p:sp>
        <p:nvSpPr>
          <p:cNvPr id="7" name="شكل حر: شكل 6">
            <a:extLst>
              <a:ext uri="{FF2B5EF4-FFF2-40B4-BE49-F238E27FC236}">
                <a16:creationId xmlns:a16="http://schemas.microsoft.com/office/drawing/2014/main" id="{E28E5810-F961-4F03-BB79-D94E5A28F494}"/>
              </a:ext>
            </a:extLst>
          </p:cNvPr>
          <p:cNvSpPr/>
          <p:nvPr/>
        </p:nvSpPr>
        <p:spPr>
          <a:xfrm>
            <a:off x="5343921" y="87193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وَقَعَ</a:t>
            </a:r>
            <a:endParaRPr lang="en-US" sz="4100" kern="1200"/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B87BBAC0-D6D0-4E7E-9271-9AAA2E081F86}"/>
              </a:ext>
            </a:extLst>
          </p:cNvPr>
          <p:cNvSpPr/>
          <p:nvPr/>
        </p:nvSpPr>
        <p:spPr>
          <a:xfrm>
            <a:off x="6998493" y="87193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رَقَدَ</a:t>
            </a:r>
            <a:endParaRPr lang="en-US" sz="4100" kern="1200"/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AC0870BD-1C0A-49F3-9B82-AC0807177778}"/>
              </a:ext>
            </a:extLst>
          </p:cNvPr>
          <p:cNvSpPr/>
          <p:nvPr/>
        </p:nvSpPr>
        <p:spPr>
          <a:xfrm>
            <a:off x="8653065" y="87193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رَكَضَ</a:t>
            </a:r>
            <a:endParaRPr lang="en-US" sz="4100" kern="1200"/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20F671D4-D792-4167-A661-0024D34E9B77}"/>
              </a:ext>
            </a:extLst>
          </p:cNvPr>
          <p:cNvSpPr/>
          <p:nvPr/>
        </p:nvSpPr>
        <p:spPr>
          <a:xfrm>
            <a:off x="2034778" y="192484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أَخَذَ</a:t>
            </a:r>
            <a:endParaRPr lang="en-US" sz="4100" kern="1200"/>
          </a:p>
        </p:txBody>
      </p:sp>
      <p:sp>
        <p:nvSpPr>
          <p:cNvPr id="11" name="شكل حر: شكل 10">
            <a:extLst>
              <a:ext uri="{FF2B5EF4-FFF2-40B4-BE49-F238E27FC236}">
                <a16:creationId xmlns:a16="http://schemas.microsoft.com/office/drawing/2014/main" id="{81BEA275-071D-43B6-8814-6C392CBBA638}"/>
              </a:ext>
            </a:extLst>
          </p:cNvPr>
          <p:cNvSpPr/>
          <p:nvPr/>
        </p:nvSpPr>
        <p:spPr>
          <a:xfrm>
            <a:off x="3689349" y="192484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زَعَمَ</a:t>
            </a:r>
            <a:endParaRPr lang="en-US" sz="4100" kern="1200"/>
          </a:p>
        </p:txBody>
      </p:sp>
      <p:sp>
        <p:nvSpPr>
          <p:cNvPr id="12" name="شكل حر: شكل 11">
            <a:extLst>
              <a:ext uri="{FF2B5EF4-FFF2-40B4-BE49-F238E27FC236}">
                <a16:creationId xmlns:a16="http://schemas.microsoft.com/office/drawing/2014/main" id="{EF797AC2-D152-43D9-91D8-8B8CD6EBDDAF}"/>
              </a:ext>
            </a:extLst>
          </p:cNvPr>
          <p:cNvSpPr/>
          <p:nvPr/>
        </p:nvSpPr>
        <p:spPr>
          <a:xfrm>
            <a:off x="5343921" y="192484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رَكَلَ</a:t>
            </a:r>
            <a:endParaRPr lang="en-US" sz="4100" kern="1200"/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8117F7DE-8209-45E1-A19A-5969D16D7911}"/>
              </a:ext>
            </a:extLst>
          </p:cNvPr>
          <p:cNvSpPr/>
          <p:nvPr/>
        </p:nvSpPr>
        <p:spPr>
          <a:xfrm>
            <a:off x="6998493" y="192484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رَفَعَ</a:t>
            </a:r>
            <a:endParaRPr lang="en-US" sz="4100" kern="1200"/>
          </a:p>
        </p:txBody>
      </p:sp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5CA2254A-1E37-47DC-ABC6-BEDB006FCD93}"/>
              </a:ext>
            </a:extLst>
          </p:cNvPr>
          <p:cNvSpPr/>
          <p:nvPr/>
        </p:nvSpPr>
        <p:spPr>
          <a:xfrm>
            <a:off x="8653065" y="1924843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وَعَدَ</a:t>
            </a:r>
            <a:endParaRPr lang="en-US" sz="4100" kern="1200"/>
          </a:p>
        </p:txBody>
      </p: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44E243B7-9177-4121-BEDE-4B4443878C8D}"/>
              </a:ext>
            </a:extLst>
          </p:cNvPr>
          <p:cNvSpPr/>
          <p:nvPr/>
        </p:nvSpPr>
        <p:spPr>
          <a:xfrm>
            <a:off x="2034778" y="297775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رَكَلَ</a:t>
            </a:r>
            <a:endParaRPr lang="en-US" sz="4100" kern="1200"/>
          </a:p>
        </p:txBody>
      </p:sp>
      <p:sp>
        <p:nvSpPr>
          <p:cNvPr id="16" name="شكل حر: شكل 15">
            <a:extLst>
              <a:ext uri="{FF2B5EF4-FFF2-40B4-BE49-F238E27FC236}">
                <a16:creationId xmlns:a16="http://schemas.microsoft.com/office/drawing/2014/main" id="{B8660889-C23C-400C-8568-0A196F07086C}"/>
              </a:ext>
            </a:extLst>
          </p:cNvPr>
          <p:cNvSpPr/>
          <p:nvPr/>
        </p:nvSpPr>
        <p:spPr>
          <a:xfrm>
            <a:off x="3689349" y="297775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بَذَرَ</a:t>
            </a:r>
            <a:endParaRPr lang="en-US" sz="4100" kern="1200"/>
          </a:p>
        </p:txBody>
      </p:sp>
      <p:sp>
        <p:nvSpPr>
          <p:cNvPr id="17" name="شكل حر: شكل 16">
            <a:extLst>
              <a:ext uri="{FF2B5EF4-FFF2-40B4-BE49-F238E27FC236}">
                <a16:creationId xmlns:a16="http://schemas.microsoft.com/office/drawing/2014/main" id="{939C05F2-A04E-42BF-83DF-2810F9F6EF0E}"/>
              </a:ext>
            </a:extLst>
          </p:cNvPr>
          <p:cNvSpPr/>
          <p:nvPr/>
        </p:nvSpPr>
        <p:spPr>
          <a:xfrm>
            <a:off x="5343921" y="297775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ذَهَلَ</a:t>
            </a:r>
            <a:endParaRPr lang="en-US" sz="4100" kern="1200"/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3B50BD68-E81C-4DC5-97C7-4E7EE23E21A5}"/>
              </a:ext>
            </a:extLst>
          </p:cNvPr>
          <p:cNvSpPr/>
          <p:nvPr/>
        </p:nvSpPr>
        <p:spPr>
          <a:xfrm>
            <a:off x="6998493" y="297775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رَفَضَ</a:t>
            </a:r>
            <a:endParaRPr lang="en-US" sz="4100" kern="1200"/>
          </a:p>
        </p:txBody>
      </p:sp>
      <p:sp>
        <p:nvSpPr>
          <p:cNvPr id="19" name="شكل حر: شكل 18">
            <a:extLst>
              <a:ext uri="{FF2B5EF4-FFF2-40B4-BE49-F238E27FC236}">
                <a16:creationId xmlns:a16="http://schemas.microsoft.com/office/drawing/2014/main" id="{2AC82AA9-C34F-467C-A035-8044B86C6FF1}"/>
              </a:ext>
            </a:extLst>
          </p:cNvPr>
          <p:cNvSpPr/>
          <p:nvPr/>
        </p:nvSpPr>
        <p:spPr>
          <a:xfrm>
            <a:off x="8653065" y="297775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زَجَرَ</a:t>
            </a:r>
            <a:endParaRPr lang="en-US" sz="4100" kern="1200"/>
          </a:p>
        </p:txBody>
      </p:sp>
      <p:sp>
        <p:nvSpPr>
          <p:cNvPr id="20" name="شكل حر: شكل 19">
            <a:extLst>
              <a:ext uri="{FF2B5EF4-FFF2-40B4-BE49-F238E27FC236}">
                <a16:creationId xmlns:a16="http://schemas.microsoft.com/office/drawing/2014/main" id="{5763FCC6-CA0A-4A8D-BB94-2BCEC57F0FD0}"/>
              </a:ext>
            </a:extLst>
          </p:cNvPr>
          <p:cNvSpPr/>
          <p:nvPr/>
        </p:nvSpPr>
        <p:spPr>
          <a:xfrm>
            <a:off x="2034778" y="403066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عَزَمَ</a:t>
            </a:r>
            <a:endParaRPr lang="en-US" sz="4100" kern="1200"/>
          </a:p>
        </p:txBody>
      </p:sp>
      <p:sp>
        <p:nvSpPr>
          <p:cNvPr id="21" name="شكل حر: شكل 20">
            <a:extLst>
              <a:ext uri="{FF2B5EF4-FFF2-40B4-BE49-F238E27FC236}">
                <a16:creationId xmlns:a16="http://schemas.microsoft.com/office/drawing/2014/main" id="{BCE6BB8F-4B34-4857-AAD0-9D9DD2436B95}"/>
              </a:ext>
            </a:extLst>
          </p:cNvPr>
          <p:cNvSpPr/>
          <p:nvPr/>
        </p:nvSpPr>
        <p:spPr>
          <a:xfrm>
            <a:off x="3689350" y="403066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قَرَضَ</a:t>
            </a:r>
            <a:endParaRPr lang="en-US" sz="4100" kern="1200"/>
          </a:p>
        </p:txBody>
      </p:sp>
      <p:sp>
        <p:nvSpPr>
          <p:cNvPr id="22" name="شكل حر: شكل 21">
            <a:extLst>
              <a:ext uri="{FF2B5EF4-FFF2-40B4-BE49-F238E27FC236}">
                <a16:creationId xmlns:a16="http://schemas.microsoft.com/office/drawing/2014/main" id="{B0705C00-6642-459E-BDC9-E8C852A85354}"/>
              </a:ext>
            </a:extLst>
          </p:cNvPr>
          <p:cNvSpPr/>
          <p:nvPr/>
        </p:nvSpPr>
        <p:spPr>
          <a:xfrm>
            <a:off x="5343921" y="403066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بَرَدَ</a:t>
            </a:r>
            <a:endParaRPr lang="en-US" sz="4100" kern="1200"/>
          </a:p>
        </p:txBody>
      </p:sp>
      <p:sp>
        <p:nvSpPr>
          <p:cNvPr id="23" name="شكل حر: شكل 22">
            <a:extLst>
              <a:ext uri="{FF2B5EF4-FFF2-40B4-BE49-F238E27FC236}">
                <a16:creationId xmlns:a16="http://schemas.microsoft.com/office/drawing/2014/main" id="{DD733B8D-AC89-4BD6-823A-1D92BB353C24}"/>
              </a:ext>
            </a:extLst>
          </p:cNvPr>
          <p:cNvSpPr/>
          <p:nvPr/>
        </p:nvSpPr>
        <p:spPr>
          <a:xfrm>
            <a:off x="6998493" y="403066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عَرَفَ</a:t>
            </a:r>
            <a:endParaRPr lang="en-US" sz="4100" kern="1200"/>
          </a:p>
        </p:txBody>
      </p:sp>
      <p:sp>
        <p:nvSpPr>
          <p:cNvPr id="24" name="شكل حر: شكل 23">
            <a:extLst>
              <a:ext uri="{FF2B5EF4-FFF2-40B4-BE49-F238E27FC236}">
                <a16:creationId xmlns:a16="http://schemas.microsoft.com/office/drawing/2014/main" id="{E579C5DC-A0EB-4097-867B-2217D8FDF219}"/>
              </a:ext>
            </a:extLst>
          </p:cNvPr>
          <p:cNvSpPr/>
          <p:nvPr/>
        </p:nvSpPr>
        <p:spPr>
          <a:xfrm>
            <a:off x="8653065" y="4030662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شَرَحَ</a:t>
            </a:r>
            <a:endParaRPr lang="en-US" sz="4100" kern="1200"/>
          </a:p>
        </p:txBody>
      </p:sp>
      <p:sp>
        <p:nvSpPr>
          <p:cNvPr id="25" name="شكل حر: شكل 24">
            <a:extLst>
              <a:ext uri="{FF2B5EF4-FFF2-40B4-BE49-F238E27FC236}">
                <a16:creationId xmlns:a16="http://schemas.microsoft.com/office/drawing/2014/main" id="{E8634D3C-1E3D-43D1-8799-A700A2E4DE5C}"/>
              </a:ext>
            </a:extLst>
          </p:cNvPr>
          <p:cNvSpPr/>
          <p:nvPr/>
        </p:nvSpPr>
        <p:spPr>
          <a:xfrm>
            <a:off x="2034778" y="5083571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غَزَلَ</a:t>
            </a:r>
            <a:endParaRPr lang="en-US" sz="4100" kern="1200"/>
          </a:p>
        </p:txBody>
      </p:sp>
      <p:sp>
        <p:nvSpPr>
          <p:cNvPr id="26" name="شكل حر: شكل 25">
            <a:extLst>
              <a:ext uri="{FF2B5EF4-FFF2-40B4-BE49-F238E27FC236}">
                <a16:creationId xmlns:a16="http://schemas.microsoft.com/office/drawing/2014/main" id="{40A05E75-2286-41A3-9E5C-88460EFBC906}"/>
              </a:ext>
            </a:extLst>
          </p:cNvPr>
          <p:cNvSpPr/>
          <p:nvPr/>
        </p:nvSpPr>
        <p:spPr>
          <a:xfrm>
            <a:off x="3689350" y="5083571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غَرَفَ</a:t>
            </a:r>
            <a:endParaRPr lang="en-US" sz="4100" kern="1200"/>
          </a:p>
        </p:txBody>
      </p:sp>
      <p:sp>
        <p:nvSpPr>
          <p:cNvPr id="27" name="شكل حر: شكل 26">
            <a:extLst>
              <a:ext uri="{FF2B5EF4-FFF2-40B4-BE49-F238E27FC236}">
                <a16:creationId xmlns:a16="http://schemas.microsoft.com/office/drawing/2014/main" id="{065B4C7B-C349-479B-95DD-5F6DD0BAF46A}"/>
              </a:ext>
            </a:extLst>
          </p:cNvPr>
          <p:cNvSpPr/>
          <p:nvPr/>
        </p:nvSpPr>
        <p:spPr>
          <a:xfrm>
            <a:off x="5343921" y="5083571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غَرَسَ</a:t>
            </a:r>
            <a:endParaRPr lang="en-US" sz="4100" kern="1200"/>
          </a:p>
        </p:txBody>
      </p:sp>
      <p:sp>
        <p:nvSpPr>
          <p:cNvPr id="28" name="شكل حر: شكل 27">
            <a:extLst>
              <a:ext uri="{FF2B5EF4-FFF2-40B4-BE49-F238E27FC236}">
                <a16:creationId xmlns:a16="http://schemas.microsoft.com/office/drawing/2014/main" id="{552D25A3-5E4A-4F73-A541-A6F38DCD5562}"/>
              </a:ext>
            </a:extLst>
          </p:cNvPr>
          <p:cNvSpPr/>
          <p:nvPr/>
        </p:nvSpPr>
        <p:spPr>
          <a:xfrm>
            <a:off x="6998493" y="5083571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خَرَجَ</a:t>
            </a:r>
            <a:endParaRPr lang="en-US" sz="4100" kern="1200"/>
          </a:p>
        </p:txBody>
      </p:sp>
      <p:sp>
        <p:nvSpPr>
          <p:cNvPr id="29" name="شكل حر: شكل 28">
            <a:extLst>
              <a:ext uri="{FF2B5EF4-FFF2-40B4-BE49-F238E27FC236}">
                <a16:creationId xmlns:a16="http://schemas.microsoft.com/office/drawing/2014/main" id="{90DDFDE1-03AC-468D-8AA1-F91A30F4BE42}"/>
              </a:ext>
            </a:extLst>
          </p:cNvPr>
          <p:cNvSpPr/>
          <p:nvPr/>
        </p:nvSpPr>
        <p:spPr>
          <a:xfrm>
            <a:off x="8653065" y="5083571"/>
            <a:ext cx="1504156" cy="902493"/>
          </a:xfrm>
          <a:custGeom>
            <a:avLst/>
            <a:gdLst>
              <a:gd name="connsiteX0" fmla="*/ 0 w 1504156"/>
              <a:gd name="connsiteY0" fmla="*/ 0 h 902493"/>
              <a:gd name="connsiteX1" fmla="*/ 1504156 w 1504156"/>
              <a:gd name="connsiteY1" fmla="*/ 0 h 902493"/>
              <a:gd name="connsiteX2" fmla="*/ 1504156 w 1504156"/>
              <a:gd name="connsiteY2" fmla="*/ 902493 h 902493"/>
              <a:gd name="connsiteX3" fmla="*/ 0 w 1504156"/>
              <a:gd name="connsiteY3" fmla="*/ 902493 h 902493"/>
              <a:gd name="connsiteX4" fmla="*/ 0 w 1504156"/>
              <a:gd name="connsiteY4" fmla="*/ 0 h 9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156" h="902493">
                <a:moveTo>
                  <a:pt x="0" y="0"/>
                </a:moveTo>
                <a:lnTo>
                  <a:pt x="1504156" y="0"/>
                </a:lnTo>
                <a:lnTo>
                  <a:pt x="1504156" y="902493"/>
                </a:lnTo>
                <a:lnTo>
                  <a:pt x="0" y="90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100" kern="1200"/>
              <a:t>فَرَشَ</a:t>
            </a:r>
            <a:endParaRPr lang="en-US" sz="4100" kern="1200"/>
          </a:p>
        </p:txBody>
      </p:sp>
      <p:sp>
        <p:nvSpPr>
          <p:cNvPr id="30" name="شكل حر: شكل 29">
            <a:extLst>
              <a:ext uri="{FF2B5EF4-FFF2-40B4-BE49-F238E27FC236}">
                <a16:creationId xmlns:a16="http://schemas.microsoft.com/office/drawing/2014/main" id="{11EF5546-FBB6-4EC6-BC90-1AE1CF683D68}"/>
              </a:ext>
            </a:extLst>
          </p:cNvPr>
          <p:cNvSpPr/>
          <p:nvPr/>
        </p:nvSpPr>
        <p:spPr>
          <a:xfrm>
            <a:off x="5382491" y="488531"/>
            <a:ext cx="5361709" cy="2483269"/>
          </a:xfrm>
          <a:custGeom>
            <a:avLst/>
            <a:gdLst>
              <a:gd name="connsiteX0" fmla="*/ 5237018 w 5361709"/>
              <a:gd name="connsiteY0" fmla="*/ 799942 h 2483269"/>
              <a:gd name="connsiteX1" fmla="*/ 4946073 w 5361709"/>
              <a:gd name="connsiteY1" fmla="*/ 467433 h 2483269"/>
              <a:gd name="connsiteX2" fmla="*/ 4883727 w 5361709"/>
              <a:gd name="connsiteY2" fmla="*/ 446651 h 2483269"/>
              <a:gd name="connsiteX3" fmla="*/ 4821382 w 5361709"/>
              <a:gd name="connsiteY3" fmla="*/ 405087 h 2483269"/>
              <a:gd name="connsiteX4" fmla="*/ 4738254 w 5361709"/>
              <a:gd name="connsiteY4" fmla="*/ 363524 h 2483269"/>
              <a:gd name="connsiteX5" fmla="*/ 4655127 w 5361709"/>
              <a:gd name="connsiteY5" fmla="*/ 301178 h 2483269"/>
              <a:gd name="connsiteX6" fmla="*/ 4592782 w 5361709"/>
              <a:gd name="connsiteY6" fmla="*/ 280396 h 2483269"/>
              <a:gd name="connsiteX7" fmla="*/ 4530436 w 5361709"/>
              <a:gd name="connsiteY7" fmla="*/ 238833 h 2483269"/>
              <a:gd name="connsiteX8" fmla="*/ 4322618 w 5361709"/>
              <a:gd name="connsiteY8" fmla="*/ 176487 h 2483269"/>
              <a:gd name="connsiteX9" fmla="*/ 4260273 w 5361709"/>
              <a:gd name="connsiteY9" fmla="*/ 134924 h 2483269"/>
              <a:gd name="connsiteX10" fmla="*/ 4135582 w 5361709"/>
              <a:gd name="connsiteY10" fmla="*/ 93360 h 2483269"/>
              <a:gd name="connsiteX11" fmla="*/ 3990109 w 5361709"/>
              <a:gd name="connsiteY11" fmla="*/ 51796 h 2483269"/>
              <a:gd name="connsiteX12" fmla="*/ 3699164 w 5361709"/>
              <a:gd name="connsiteY12" fmla="*/ 31014 h 2483269"/>
              <a:gd name="connsiteX13" fmla="*/ 3429000 w 5361709"/>
              <a:gd name="connsiteY13" fmla="*/ 72578 h 2483269"/>
              <a:gd name="connsiteX14" fmla="*/ 3138054 w 5361709"/>
              <a:gd name="connsiteY14" fmla="*/ 51796 h 2483269"/>
              <a:gd name="connsiteX15" fmla="*/ 2265218 w 5361709"/>
              <a:gd name="connsiteY15" fmla="*/ 93360 h 2483269"/>
              <a:gd name="connsiteX16" fmla="*/ 2202873 w 5361709"/>
              <a:gd name="connsiteY16" fmla="*/ 155705 h 2483269"/>
              <a:gd name="connsiteX17" fmla="*/ 2161309 w 5361709"/>
              <a:gd name="connsiteY17" fmla="*/ 218051 h 2483269"/>
              <a:gd name="connsiteX18" fmla="*/ 2098964 w 5361709"/>
              <a:gd name="connsiteY18" fmla="*/ 238833 h 2483269"/>
              <a:gd name="connsiteX19" fmla="*/ 2036618 w 5361709"/>
              <a:gd name="connsiteY19" fmla="*/ 280396 h 2483269"/>
              <a:gd name="connsiteX20" fmla="*/ 1911927 w 5361709"/>
              <a:gd name="connsiteY20" fmla="*/ 363524 h 2483269"/>
              <a:gd name="connsiteX21" fmla="*/ 1849582 w 5361709"/>
              <a:gd name="connsiteY21" fmla="*/ 446651 h 2483269"/>
              <a:gd name="connsiteX22" fmla="*/ 1787236 w 5361709"/>
              <a:gd name="connsiteY22" fmla="*/ 488214 h 2483269"/>
              <a:gd name="connsiteX23" fmla="*/ 1724891 w 5361709"/>
              <a:gd name="connsiteY23" fmla="*/ 612905 h 2483269"/>
              <a:gd name="connsiteX24" fmla="*/ 1662545 w 5361709"/>
              <a:gd name="connsiteY24" fmla="*/ 841505 h 2483269"/>
              <a:gd name="connsiteX25" fmla="*/ 1579418 w 5361709"/>
              <a:gd name="connsiteY25" fmla="*/ 1028542 h 2483269"/>
              <a:gd name="connsiteX26" fmla="*/ 1496291 w 5361709"/>
              <a:gd name="connsiteY26" fmla="*/ 1049324 h 2483269"/>
              <a:gd name="connsiteX27" fmla="*/ 1433945 w 5361709"/>
              <a:gd name="connsiteY27" fmla="*/ 1070105 h 2483269"/>
              <a:gd name="connsiteX28" fmla="*/ 1246909 w 5361709"/>
              <a:gd name="connsiteY28" fmla="*/ 1194796 h 2483269"/>
              <a:gd name="connsiteX29" fmla="*/ 1101436 w 5361709"/>
              <a:gd name="connsiteY29" fmla="*/ 1298705 h 2483269"/>
              <a:gd name="connsiteX30" fmla="*/ 955964 w 5361709"/>
              <a:gd name="connsiteY30" fmla="*/ 1402614 h 2483269"/>
              <a:gd name="connsiteX31" fmla="*/ 415636 w 5361709"/>
              <a:gd name="connsiteY31" fmla="*/ 1423396 h 2483269"/>
              <a:gd name="connsiteX32" fmla="*/ 228600 w 5361709"/>
              <a:gd name="connsiteY32" fmla="*/ 1568869 h 2483269"/>
              <a:gd name="connsiteX33" fmla="*/ 166254 w 5361709"/>
              <a:gd name="connsiteY33" fmla="*/ 1651996 h 2483269"/>
              <a:gd name="connsiteX34" fmla="*/ 83127 w 5361709"/>
              <a:gd name="connsiteY34" fmla="*/ 1776687 h 2483269"/>
              <a:gd name="connsiteX35" fmla="*/ 62345 w 5361709"/>
              <a:gd name="connsiteY35" fmla="*/ 1859814 h 2483269"/>
              <a:gd name="connsiteX36" fmla="*/ 20782 w 5361709"/>
              <a:gd name="connsiteY36" fmla="*/ 1922160 h 2483269"/>
              <a:gd name="connsiteX37" fmla="*/ 0 w 5361709"/>
              <a:gd name="connsiteY37" fmla="*/ 1984505 h 2483269"/>
              <a:gd name="connsiteX38" fmla="*/ 20782 w 5361709"/>
              <a:gd name="connsiteY38" fmla="*/ 2109196 h 2483269"/>
              <a:gd name="connsiteX39" fmla="*/ 41564 w 5361709"/>
              <a:gd name="connsiteY39" fmla="*/ 2171542 h 2483269"/>
              <a:gd name="connsiteX40" fmla="*/ 62345 w 5361709"/>
              <a:gd name="connsiteY40" fmla="*/ 2275451 h 2483269"/>
              <a:gd name="connsiteX41" fmla="*/ 124691 w 5361709"/>
              <a:gd name="connsiteY41" fmla="*/ 2317014 h 2483269"/>
              <a:gd name="connsiteX42" fmla="*/ 228600 w 5361709"/>
              <a:gd name="connsiteY42" fmla="*/ 2400142 h 2483269"/>
              <a:gd name="connsiteX43" fmla="*/ 1309254 w 5361709"/>
              <a:gd name="connsiteY43" fmla="*/ 2420924 h 2483269"/>
              <a:gd name="connsiteX44" fmla="*/ 1454727 w 5361709"/>
              <a:gd name="connsiteY44" fmla="*/ 2441705 h 2483269"/>
              <a:gd name="connsiteX45" fmla="*/ 1517073 w 5361709"/>
              <a:gd name="connsiteY45" fmla="*/ 2462487 h 2483269"/>
              <a:gd name="connsiteX46" fmla="*/ 1641764 w 5361709"/>
              <a:gd name="connsiteY46" fmla="*/ 2483269 h 2483269"/>
              <a:gd name="connsiteX47" fmla="*/ 1995054 w 5361709"/>
              <a:gd name="connsiteY47" fmla="*/ 2462487 h 2483269"/>
              <a:gd name="connsiteX48" fmla="*/ 2057400 w 5361709"/>
              <a:gd name="connsiteY48" fmla="*/ 2420924 h 2483269"/>
              <a:gd name="connsiteX49" fmla="*/ 2182091 w 5361709"/>
              <a:gd name="connsiteY49" fmla="*/ 2400142 h 2483269"/>
              <a:gd name="connsiteX50" fmla="*/ 3678382 w 5361709"/>
              <a:gd name="connsiteY50" fmla="*/ 2441705 h 2483269"/>
              <a:gd name="connsiteX51" fmla="*/ 3823854 w 5361709"/>
              <a:gd name="connsiteY51" fmla="*/ 2462487 h 2483269"/>
              <a:gd name="connsiteX52" fmla="*/ 4073236 w 5361709"/>
              <a:gd name="connsiteY52" fmla="*/ 2441705 h 2483269"/>
              <a:gd name="connsiteX53" fmla="*/ 4197927 w 5361709"/>
              <a:gd name="connsiteY53" fmla="*/ 2400142 h 2483269"/>
              <a:gd name="connsiteX54" fmla="*/ 4281054 w 5361709"/>
              <a:gd name="connsiteY54" fmla="*/ 2379360 h 2483269"/>
              <a:gd name="connsiteX55" fmla="*/ 4343400 w 5361709"/>
              <a:gd name="connsiteY55" fmla="*/ 2337796 h 2483269"/>
              <a:gd name="connsiteX56" fmla="*/ 4405745 w 5361709"/>
              <a:gd name="connsiteY56" fmla="*/ 2317014 h 2483269"/>
              <a:gd name="connsiteX57" fmla="*/ 4592782 w 5361709"/>
              <a:gd name="connsiteY57" fmla="*/ 2275451 h 2483269"/>
              <a:gd name="connsiteX58" fmla="*/ 4717473 w 5361709"/>
              <a:gd name="connsiteY58" fmla="*/ 2233887 h 2483269"/>
              <a:gd name="connsiteX59" fmla="*/ 4821382 w 5361709"/>
              <a:gd name="connsiteY59" fmla="*/ 2192324 h 2483269"/>
              <a:gd name="connsiteX60" fmla="*/ 4987636 w 5361709"/>
              <a:gd name="connsiteY60" fmla="*/ 2171542 h 2483269"/>
              <a:gd name="connsiteX61" fmla="*/ 5070764 w 5361709"/>
              <a:gd name="connsiteY61" fmla="*/ 2150760 h 2483269"/>
              <a:gd name="connsiteX62" fmla="*/ 5195454 w 5361709"/>
              <a:gd name="connsiteY62" fmla="*/ 2046851 h 2483269"/>
              <a:gd name="connsiteX63" fmla="*/ 5257800 w 5361709"/>
              <a:gd name="connsiteY63" fmla="*/ 2005287 h 2483269"/>
              <a:gd name="connsiteX64" fmla="*/ 5278582 w 5361709"/>
              <a:gd name="connsiteY64" fmla="*/ 1880596 h 2483269"/>
              <a:gd name="connsiteX65" fmla="*/ 5299364 w 5361709"/>
              <a:gd name="connsiteY65" fmla="*/ 1631214 h 2483269"/>
              <a:gd name="connsiteX66" fmla="*/ 5320145 w 5361709"/>
              <a:gd name="connsiteY66" fmla="*/ 1568869 h 2483269"/>
              <a:gd name="connsiteX67" fmla="*/ 5361709 w 5361709"/>
              <a:gd name="connsiteY67" fmla="*/ 1423396 h 2483269"/>
              <a:gd name="connsiteX68" fmla="*/ 5340927 w 5361709"/>
              <a:gd name="connsiteY68" fmla="*/ 758378 h 2483269"/>
              <a:gd name="connsiteX69" fmla="*/ 5278582 w 5361709"/>
              <a:gd name="connsiteY69" fmla="*/ 737596 h 2483269"/>
              <a:gd name="connsiteX70" fmla="*/ 5216236 w 5361709"/>
              <a:gd name="connsiteY70" fmla="*/ 696033 h 2483269"/>
              <a:gd name="connsiteX71" fmla="*/ 5133109 w 5361709"/>
              <a:gd name="connsiteY71" fmla="*/ 654469 h 248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361709" h="2483269">
                <a:moveTo>
                  <a:pt x="5237018" y="799942"/>
                </a:moveTo>
                <a:cubicBezTo>
                  <a:pt x="5211755" y="767461"/>
                  <a:pt x="5006470" y="487565"/>
                  <a:pt x="4946073" y="467433"/>
                </a:cubicBezTo>
                <a:lnTo>
                  <a:pt x="4883727" y="446651"/>
                </a:lnTo>
                <a:cubicBezTo>
                  <a:pt x="4862945" y="432796"/>
                  <a:pt x="4843068" y="417479"/>
                  <a:pt x="4821382" y="405087"/>
                </a:cubicBezTo>
                <a:cubicBezTo>
                  <a:pt x="4794484" y="389717"/>
                  <a:pt x="4764525" y="379943"/>
                  <a:pt x="4738254" y="363524"/>
                </a:cubicBezTo>
                <a:cubicBezTo>
                  <a:pt x="4708882" y="345167"/>
                  <a:pt x="4685200" y="318363"/>
                  <a:pt x="4655127" y="301178"/>
                </a:cubicBezTo>
                <a:cubicBezTo>
                  <a:pt x="4636107" y="290310"/>
                  <a:pt x="4612375" y="290193"/>
                  <a:pt x="4592782" y="280396"/>
                </a:cubicBezTo>
                <a:cubicBezTo>
                  <a:pt x="4570442" y="269226"/>
                  <a:pt x="4553260" y="248977"/>
                  <a:pt x="4530436" y="238833"/>
                </a:cubicBezTo>
                <a:cubicBezTo>
                  <a:pt x="4465383" y="209921"/>
                  <a:pt x="4391706" y="193759"/>
                  <a:pt x="4322618" y="176487"/>
                </a:cubicBezTo>
                <a:cubicBezTo>
                  <a:pt x="4301836" y="162633"/>
                  <a:pt x="4283097" y="145068"/>
                  <a:pt x="4260273" y="134924"/>
                </a:cubicBezTo>
                <a:cubicBezTo>
                  <a:pt x="4220237" y="117130"/>
                  <a:pt x="4177146" y="107215"/>
                  <a:pt x="4135582" y="93360"/>
                </a:cubicBezTo>
                <a:cubicBezTo>
                  <a:pt x="4046142" y="63546"/>
                  <a:pt x="4094486" y="77890"/>
                  <a:pt x="3990109" y="51796"/>
                </a:cubicBezTo>
                <a:cubicBezTo>
                  <a:pt x="3866250" y="-30776"/>
                  <a:pt x="3946053" y="3582"/>
                  <a:pt x="3699164" y="31014"/>
                </a:cubicBezTo>
                <a:cubicBezTo>
                  <a:pt x="3618945" y="39927"/>
                  <a:pt x="3509991" y="59079"/>
                  <a:pt x="3429000" y="72578"/>
                </a:cubicBezTo>
                <a:cubicBezTo>
                  <a:pt x="3332018" y="65651"/>
                  <a:pt x="3235283" y="51796"/>
                  <a:pt x="3138054" y="51796"/>
                </a:cubicBezTo>
                <a:cubicBezTo>
                  <a:pt x="2369696" y="51796"/>
                  <a:pt x="2578757" y="-11153"/>
                  <a:pt x="2265218" y="93360"/>
                </a:cubicBezTo>
                <a:cubicBezTo>
                  <a:pt x="2244436" y="114142"/>
                  <a:pt x="2221688" y="133127"/>
                  <a:pt x="2202873" y="155705"/>
                </a:cubicBezTo>
                <a:cubicBezTo>
                  <a:pt x="2186883" y="174893"/>
                  <a:pt x="2180813" y="202448"/>
                  <a:pt x="2161309" y="218051"/>
                </a:cubicBezTo>
                <a:cubicBezTo>
                  <a:pt x="2144203" y="231736"/>
                  <a:pt x="2118557" y="229036"/>
                  <a:pt x="2098964" y="238833"/>
                </a:cubicBezTo>
                <a:cubicBezTo>
                  <a:pt x="2076624" y="250003"/>
                  <a:pt x="2055806" y="264406"/>
                  <a:pt x="2036618" y="280396"/>
                </a:cubicBezTo>
                <a:cubicBezTo>
                  <a:pt x="1932835" y="366881"/>
                  <a:pt x="2021495" y="327001"/>
                  <a:pt x="1911927" y="363524"/>
                </a:cubicBezTo>
                <a:cubicBezTo>
                  <a:pt x="1891145" y="391233"/>
                  <a:pt x="1874074" y="422160"/>
                  <a:pt x="1849582" y="446651"/>
                </a:cubicBezTo>
                <a:cubicBezTo>
                  <a:pt x="1831921" y="464312"/>
                  <a:pt x="1804897" y="470553"/>
                  <a:pt x="1787236" y="488214"/>
                </a:cubicBezTo>
                <a:cubicBezTo>
                  <a:pt x="1746952" y="528498"/>
                  <a:pt x="1741793" y="562200"/>
                  <a:pt x="1724891" y="612905"/>
                </a:cubicBezTo>
                <a:cubicBezTo>
                  <a:pt x="1679852" y="973218"/>
                  <a:pt x="1744552" y="656989"/>
                  <a:pt x="1662545" y="841505"/>
                </a:cubicBezTo>
                <a:cubicBezTo>
                  <a:pt x="1650462" y="868693"/>
                  <a:pt x="1623976" y="998837"/>
                  <a:pt x="1579418" y="1028542"/>
                </a:cubicBezTo>
                <a:cubicBezTo>
                  <a:pt x="1555653" y="1044385"/>
                  <a:pt x="1523754" y="1041478"/>
                  <a:pt x="1496291" y="1049324"/>
                </a:cubicBezTo>
                <a:cubicBezTo>
                  <a:pt x="1475228" y="1055342"/>
                  <a:pt x="1454727" y="1063178"/>
                  <a:pt x="1433945" y="1070105"/>
                </a:cubicBezTo>
                <a:lnTo>
                  <a:pt x="1246909" y="1194796"/>
                </a:lnTo>
                <a:cubicBezTo>
                  <a:pt x="1200365" y="1225826"/>
                  <a:pt x="1142668" y="1262627"/>
                  <a:pt x="1101436" y="1298705"/>
                </a:cubicBezTo>
                <a:cubicBezTo>
                  <a:pt x="1045914" y="1347287"/>
                  <a:pt x="1031395" y="1397412"/>
                  <a:pt x="955964" y="1402614"/>
                </a:cubicBezTo>
                <a:cubicBezTo>
                  <a:pt x="776149" y="1415015"/>
                  <a:pt x="595745" y="1416469"/>
                  <a:pt x="415636" y="1423396"/>
                </a:cubicBezTo>
                <a:cubicBezTo>
                  <a:pt x="321825" y="1485937"/>
                  <a:pt x="293712" y="1492905"/>
                  <a:pt x="228600" y="1568869"/>
                </a:cubicBezTo>
                <a:cubicBezTo>
                  <a:pt x="206059" y="1595167"/>
                  <a:pt x="186117" y="1623621"/>
                  <a:pt x="166254" y="1651996"/>
                </a:cubicBezTo>
                <a:cubicBezTo>
                  <a:pt x="137608" y="1692919"/>
                  <a:pt x="83127" y="1776687"/>
                  <a:pt x="83127" y="1776687"/>
                </a:cubicBezTo>
                <a:cubicBezTo>
                  <a:pt x="76200" y="1804396"/>
                  <a:pt x="73596" y="1833562"/>
                  <a:pt x="62345" y="1859814"/>
                </a:cubicBezTo>
                <a:cubicBezTo>
                  <a:pt x="52506" y="1882771"/>
                  <a:pt x="31952" y="1899820"/>
                  <a:pt x="20782" y="1922160"/>
                </a:cubicBezTo>
                <a:cubicBezTo>
                  <a:pt x="10985" y="1941753"/>
                  <a:pt x="6927" y="1963723"/>
                  <a:pt x="0" y="1984505"/>
                </a:cubicBezTo>
                <a:cubicBezTo>
                  <a:pt x="6927" y="2026069"/>
                  <a:pt x="11641" y="2068062"/>
                  <a:pt x="20782" y="2109196"/>
                </a:cubicBezTo>
                <a:cubicBezTo>
                  <a:pt x="25534" y="2130580"/>
                  <a:pt x="36251" y="2150290"/>
                  <a:pt x="41564" y="2171542"/>
                </a:cubicBezTo>
                <a:cubicBezTo>
                  <a:pt x="50131" y="2205810"/>
                  <a:pt x="44820" y="2244783"/>
                  <a:pt x="62345" y="2275451"/>
                </a:cubicBezTo>
                <a:cubicBezTo>
                  <a:pt x="74737" y="2297137"/>
                  <a:pt x="103909" y="2303160"/>
                  <a:pt x="124691" y="2317014"/>
                </a:cubicBezTo>
                <a:cubicBezTo>
                  <a:pt x="158501" y="2367730"/>
                  <a:pt x="160016" y="2397648"/>
                  <a:pt x="228600" y="2400142"/>
                </a:cubicBezTo>
                <a:cubicBezTo>
                  <a:pt x="588647" y="2413235"/>
                  <a:pt x="949036" y="2413997"/>
                  <a:pt x="1309254" y="2420924"/>
                </a:cubicBezTo>
                <a:cubicBezTo>
                  <a:pt x="1357745" y="2427851"/>
                  <a:pt x="1406695" y="2432099"/>
                  <a:pt x="1454727" y="2441705"/>
                </a:cubicBezTo>
                <a:cubicBezTo>
                  <a:pt x="1476208" y="2446001"/>
                  <a:pt x="1495689" y="2457735"/>
                  <a:pt x="1517073" y="2462487"/>
                </a:cubicBezTo>
                <a:cubicBezTo>
                  <a:pt x="1558207" y="2471628"/>
                  <a:pt x="1600200" y="2476342"/>
                  <a:pt x="1641764" y="2483269"/>
                </a:cubicBezTo>
                <a:cubicBezTo>
                  <a:pt x="1759527" y="2476342"/>
                  <a:pt x="1878392" y="2479986"/>
                  <a:pt x="1995054" y="2462487"/>
                </a:cubicBezTo>
                <a:cubicBezTo>
                  <a:pt x="2019754" y="2458782"/>
                  <a:pt x="2033705" y="2428822"/>
                  <a:pt x="2057400" y="2420924"/>
                </a:cubicBezTo>
                <a:cubicBezTo>
                  <a:pt x="2097375" y="2407599"/>
                  <a:pt x="2140527" y="2407069"/>
                  <a:pt x="2182091" y="2400142"/>
                </a:cubicBezTo>
                <a:cubicBezTo>
                  <a:pt x="2761053" y="2409633"/>
                  <a:pt x="3167440" y="2384934"/>
                  <a:pt x="3678382" y="2441705"/>
                </a:cubicBezTo>
                <a:cubicBezTo>
                  <a:pt x="3727065" y="2447114"/>
                  <a:pt x="3775363" y="2455560"/>
                  <a:pt x="3823854" y="2462487"/>
                </a:cubicBezTo>
                <a:cubicBezTo>
                  <a:pt x="3906981" y="2455560"/>
                  <a:pt x="3990955" y="2455418"/>
                  <a:pt x="4073236" y="2441705"/>
                </a:cubicBezTo>
                <a:cubicBezTo>
                  <a:pt x="4116452" y="2434502"/>
                  <a:pt x="4155423" y="2410768"/>
                  <a:pt x="4197927" y="2400142"/>
                </a:cubicBezTo>
                <a:lnTo>
                  <a:pt x="4281054" y="2379360"/>
                </a:lnTo>
                <a:cubicBezTo>
                  <a:pt x="4301836" y="2365505"/>
                  <a:pt x="4321060" y="2348966"/>
                  <a:pt x="4343400" y="2337796"/>
                </a:cubicBezTo>
                <a:cubicBezTo>
                  <a:pt x="4362993" y="2327999"/>
                  <a:pt x="4384493" y="2322327"/>
                  <a:pt x="4405745" y="2317014"/>
                </a:cubicBezTo>
                <a:cubicBezTo>
                  <a:pt x="4524407" y="2287349"/>
                  <a:pt x="4486105" y="2307454"/>
                  <a:pt x="4592782" y="2275451"/>
                </a:cubicBezTo>
                <a:cubicBezTo>
                  <a:pt x="4634746" y="2262862"/>
                  <a:pt x="4676299" y="2248859"/>
                  <a:pt x="4717473" y="2233887"/>
                </a:cubicBezTo>
                <a:cubicBezTo>
                  <a:pt x="4752531" y="2221139"/>
                  <a:pt x="4785033" y="2200712"/>
                  <a:pt x="4821382" y="2192324"/>
                </a:cubicBezTo>
                <a:cubicBezTo>
                  <a:pt x="4875801" y="2179766"/>
                  <a:pt x="4932547" y="2180724"/>
                  <a:pt x="4987636" y="2171542"/>
                </a:cubicBezTo>
                <a:cubicBezTo>
                  <a:pt x="5015810" y="2166846"/>
                  <a:pt x="5043055" y="2157687"/>
                  <a:pt x="5070764" y="2150760"/>
                </a:cubicBezTo>
                <a:cubicBezTo>
                  <a:pt x="5225561" y="2047561"/>
                  <a:pt x="5035435" y="2180200"/>
                  <a:pt x="5195454" y="2046851"/>
                </a:cubicBezTo>
                <a:cubicBezTo>
                  <a:pt x="5214642" y="2030861"/>
                  <a:pt x="5237018" y="2019142"/>
                  <a:pt x="5257800" y="2005287"/>
                </a:cubicBezTo>
                <a:cubicBezTo>
                  <a:pt x="5344216" y="1875666"/>
                  <a:pt x="5278582" y="2009657"/>
                  <a:pt x="5278582" y="1880596"/>
                </a:cubicBezTo>
                <a:cubicBezTo>
                  <a:pt x="5278582" y="1797181"/>
                  <a:pt x="5288340" y="1713898"/>
                  <a:pt x="5299364" y="1631214"/>
                </a:cubicBezTo>
                <a:cubicBezTo>
                  <a:pt x="5302259" y="1609500"/>
                  <a:pt x="5314127" y="1589932"/>
                  <a:pt x="5320145" y="1568869"/>
                </a:cubicBezTo>
                <a:cubicBezTo>
                  <a:pt x="5372329" y="1386224"/>
                  <a:pt x="5311886" y="1572866"/>
                  <a:pt x="5361709" y="1423396"/>
                </a:cubicBezTo>
                <a:cubicBezTo>
                  <a:pt x="5354782" y="1201723"/>
                  <a:pt x="5367614" y="978547"/>
                  <a:pt x="5340927" y="758378"/>
                </a:cubicBezTo>
                <a:cubicBezTo>
                  <a:pt x="5338291" y="736631"/>
                  <a:pt x="5298175" y="747393"/>
                  <a:pt x="5278582" y="737596"/>
                </a:cubicBezTo>
                <a:cubicBezTo>
                  <a:pt x="5256242" y="726426"/>
                  <a:pt x="5238576" y="707203"/>
                  <a:pt x="5216236" y="696033"/>
                </a:cubicBezTo>
                <a:cubicBezTo>
                  <a:pt x="5120719" y="648275"/>
                  <a:pt x="5180060" y="701420"/>
                  <a:pt x="5133109" y="654469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3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تدرج الرمادي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90</Words>
  <Application>Microsoft Office PowerPoint</Application>
  <PresentationFormat>شاشة عريضة</PresentationFormat>
  <Paragraphs>32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نسق Office</vt:lpstr>
      <vt:lpstr>تعلم الكتابة (٦)</vt:lpstr>
      <vt:lpstr>تعليمات لكل شريحة بحسب رقمها من العرض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صَيْدُ السَّمَكِ (أَ-خَ-ذَ-ثَ-بَ-تَ) المرحلة(1)</dc:title>
  <dc:creator>صلاح الحجري</dc:creator>
  <cp:lastModifiedBy>صلاح الحجري</cp:lastModifiedBy>
  <cp:revision>20</cp:revision>
  <cp:lastPrinted>2020-12-05T16:12:59Z</cp:lastPrinted>
  <dcterms:created xsi:type="dcterms:W3CDTF">2020-11-14T08:02:52Z</dcterms:created>
  <dcterms:modified xsi:type="dcterms:W3CDTF">2020-12-25T04:29:25Z</dcterms:modified>
</cp:coreProperties>
</file>