
<file path=[Content_Types].xml><?xml version="1.0" encoding="utf-8"?>
<Types xmlns="http://schemas.openxmlformats.org/package/2006/content-types">
  <Default Extension="jpeg" ContentType="image/jpeg"/>
  <Default Extension="jpg" ContentType="image/jpeg"/>
  <Default Extension="m4a" ContentType="audio/mp4"/>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70" r:id="rId3"/>
    <p:sldId id="281" r:id="rId4"/>
    <p:sldId id="283" r:id="rId5"/>
    <p:sldId id="290" r:id="rId6"/>
    <p:sldId id="291" r:id="rId7"/>
    <p:sldId id="275" r:id="rId8"/>
    <p:sldId id="288" r:id="rId9"/>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761F"/>
    <a:srgbClr val="507128"/>
    <a:srgbClr val="395768"/>
    <a:srgbClr val="33010B"/>
    <a:srgbClr val="AC03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996" autoAdjust="0"/>
    <p:restoredTop sz="94660"/>
  </p:normalViewPr>
  <p:slideViewPr>
    <p:cSldViewPr snapToGrid="0">
      <p:cViewPr varScale="1">
        <p:scale>
          <a:sx n="66" d="100"/>
          <a:sy n="66" d="100"/>
        </p:scale>
        <p:origin x="48" y="66"/>
      </p:cViewPr>
      <p:guideLst/>
    </p:cSldViewPr>
  </p:slideViewPr>
  <p:notesTextViewPr>
    <p:cViewPr>
      <p:scale>
        <a:sx n="1" d="1"/>
        <a:sy n="1" d="1"/>
      </p:scale>
      <p:origin x="0" y="0"/>
    </p:cViewPr>
  </p:notesTextViewPr>
  <p:sorterViewPr>
    <p:cViewPr>
      <p:scale>
        <a:sx n="100" d="100"/>
        <a:sy n="100" d="100"/>
      </p:scale>
      <p:origin x="0" y="-27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8C95F7C-4B7B-4D68-AE06-B2831926F68F}"/>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AF484166-284D-4A71-B9DD-39D2972BAA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7A8C353E-7C69-4BBA-8603-B7B5F6509A1D}"/>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5" name="عنصر نائب للتذييل 4">
            <a:extLst>
              <a:ext uri="{FF2B5EF4-FFF2-40B4-BE49-F238E27FC236}">
                <a16:creationId xmlns:a16="http://schemas.microsoft.com/office/drawing/2014/main" id="{5466A851-AF5C-41AA-B56D-3D1279529568}"/>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55D0935D-EF27-4677-9F2F-5A610B6D25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087215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E451131-0F10-4F6C-9C57-7B243FCB8F4A}"/>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64E5DDD8-6721-4769-A0D4-AE8B31C19C85}"/>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96B3E168-5384-4E3B-97FB-C1E6BD5D62F3}"/>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5" name="عنصر نائب للتذييل 4">
            <a:extLst>
              <a:ext uri="{FF2B5EF4-FFF2-40B4-BE49-F238E27FC236}">
                <a16:creationId xmlns:a16="http://schemas.microsoft.com/office/drawing/2014/main" id="{3C6A721F-7997-40D1-B684-1BB271F4089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FE89907-0D9E-4D2C-8BB7-6D9B213A06AB}"/>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469527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7D46A53-51F6-4733-9979-0C269BDDD49B}"/>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54FE72E7-F42A-4A1A-9AAA-BD1B643E61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02912120-0BCD-4DCF-B4D5-C74388C33DC1}"/>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5" name="عنصر نائب للتذييل 4">
            <a:extLst>
              <a:ext uri="{FF2B5EF4-FFF2-40B4-BE49-F238E27FC236}">
                <a16:creationId xmlns:a16="http://schemas.microsoft.com/office/drawing/2014/main" id="{7B65DF26-F11C-41EF-BD0C-C63A30BDFA4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0614F88-0246-4F45-BF34-2976B0985D80}"/>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34748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34C547A-65A7-4EE2-8ADA-180F598B4CF4}"/>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C4E3A55F-2055-48CE-89BE-BD742067AABD}"/>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87CBC4AA-9F40-4882-AB1B-9BEC010466C5}"/>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55452AC1-AC68-4685-9DF8-39B29378499A}"/>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6" name="عنصر نائب للتذييل 5">
            <a:extLst>
              <a:ext uri="{FF2B5EF4-FFF2-40B4-BE49-F238E27FC236}">
                <a16:creationId xmlns:a16="http://schemas.microsoft.com/office/drawing/2014/main" id="{088A5E99-76DF-4131-BDA6-1479A0E1EEF8}"/>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3E19EC01-B35D-41B3-8C15-200967E425C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973107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E1414D8-1C10-4FED-A2AB-C28A41138CE7}"/>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1630EA46-FA62-4D6D-A1E5-578B52973F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5626C997-E279-49D4-9360-00738B984663}"/>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BB225687-E274-4FE6-8E9B-17C1CA8BD3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CEA5ABBA-6A74-476E-A7A5-CAA4AB768450}"/>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5AC64FAC-B7A9-4B84-9D6C-268E9E5F7BCD}"/>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8" name="عنصر نائب للتذييل 7">
            <a:extLst>
              <a:ext uri="{FF2B5EF4-FFF2-40B4-BE49-F238E27FC236}">
                <a16:creationId xmlns:a16="http://schemas.microsoft.com/office/drawing/2014/main" id="{D3615E32-0D75-4ED5-B577-4AC2E1255D62}"/>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430C933E-B881-4CF5-B6E6-18945F6BE9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613850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22D299B-77AB-45EE-AADA-30C8F8238BEC}"/>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C496F121-78D9-4815-ADC8-CAB77D6465F8}"/>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4" name="عنصر نائب للتذييل 3">
            <a:extLst>
              <a:ext uri="{FF2B5EF4-FFF2-40B4-BE49-F238E27FC236}">
                <a16:creationId xmlns:a16="http://schemas.microsoft.com/office/drawing/2014/main" id="{3EC3A1E1-4D4E-43AD-BBCD-F46205250623}"/>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B74F956C-856A-4D75-BA3F-88FAAAD5F1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125172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52BB9160-8EE7-4107-AE25-31BD42BE06E1}"/>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3" name="عنصر نائب للتذييل 2">
            <a:extLst>
              <a:ext uri="{FF2B5EF4-FFF2-40B4-BE49-F238E27FC236}">
                <a16:creationId xmlns:a16="http://schemas.microsoft.com/office/drawing/2014/main" id="{1972A722-4997-45A6-AAC4-CFC527D2A071}"/>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ECEBE55B-D19B-4B94-816E-7B488181373E}"/>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201776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AE9419F-E401-471E-817D-383CE54CD99E}"/>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81B46473-572C-4ECC-99BB-7441C7580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A0D47A86-85B6-4A52-8D86-AE4F3B0127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C91A19A-4C1E-4A36-ADCB-5290BF6A550A}"/>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6" name="عنصر نائب للتذييل 5">
            <a:extLst>
              <a:ext uri="{FF2B5EF4-FFF2-40B4-BE49-F238E27FC236}">
                <a16:creationId xmlns:a16="http://schemas.microsoft.com/office/drawing/2014/main" id="{E5F4992B-E76C-4D32-8920-8D6631C8ABE1}"/>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0BCFB411-3FFD-4713-8A84-F7BC585B175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093155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B4A5948-2F8E-4EF9-BF5E-4B45D25EEF2F}"/>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297D28AD-C160-4546-9CCF-BCB4EFE0F8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C80ADF6D-F578-4F38-98F2-A5C4A7FB4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EE2F04C-1C24-4585-A1C2-25404495D98F}"/>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6" name="عنصر نائب للتذييل 5">
            <a:extLst>
              <a:ext uri="{FF2B5EF4-FFF2-40B4-BE49-F238E27FC236}">
                <a16:creationId xmlns:a16="http://schemas.microsoft.com/office/drawing/2014/main" id="{2A18C18A-C89E-4A34-A31C-BA22A55E6680}"/>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E430F663-2A5A-4BB9-98BB-EBEEC6EDF4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418776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3697E9-78D6-43ED-9417-47D502513AFE}"/>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32CA2230-4575-40A8-9CEA-7E109B9BF431}"/>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FFA4160D-B15B-4757-88B3-1A7190558024}"/>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5" name="عنصر نائب للتذييل 4">
            <a:extLst>
              <a:ext uri="{FF2B5EF4-FFF2-40B4-BE49-F238E27FC236}">
                <a16:creationId xmlns:a16="http://schemas.microsoft.com/office/drawing/2014/main" id="{1299A3D3-BC07-4E3B-B3EF-9C6C53869BC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A1A6BBF-CAC3-4BBA-B1BC-64FDDBCE016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723431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95112D33-F188-4B35-BB77-F54D6F1CF242}"/>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FE926F0B-900A-413E-9AAE-FC65808062E7}"/>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25CE9A13-7212-4BFD-B0DD-F7AAF6704F5E}"/>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5" name="عنصر نائب للتذييل 4">
            <a:extLst>
              <a:ext uri="{FF2B5EF4-FFF2-40B4-BE49-F238E27FC236}">
                <a16:creationId xmlns:a16="http://schemas.microsoft.com/office/drawing/2014/main" id="{E1CB8A3B-6820-4CD8-BF78-5CD6623E5D1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615BC6C-9B88-4F4A-9CC5-EA08CEB26DE1}"/>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176590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2000" r="-12000"/>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742CDE31-69C2-4AE4-87ED-AE188629A28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E71B0BAF-DB8E-4804-8CA2-BDC5A8A168D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387CAD29-9FA6-4075-A61C-0C7CEDC5203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7521AC7-0648-4F5A-9C54-1201A73E9AE1}" type="datetimeFigureOut">
              <a:rPr lang="en-US" smtClean="0"/>
              <a:t>12/24/2020</a:t>
            </a:fld>
            <a:endParaRPr lang="en-US"/>
          </a:p>
        </p:txBody>
      </p:sp>
      <p:sp>
        <p:nvSpPr>
          <p:cNvPr id="5" name="عنصر نائب للتذييل 4">
            <a:extLst>
              <a:ext uri="{FF2B5EF4-FFF2-40B4-BE49-F238E27FC236}">
                <a16:creationId xmlns:a16="http://schemas.microsoft.com/office/drawing/2014/main" id="{301E39B1-8661-4417-A6F6-91AC065607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FF7D416E-A2F5-4C76-97EB-5A4DB621C92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DE697EC-4264-4E90-8C32-FE5D289D6511}" type="slidenum">
              <a:rPr lang="en-US" smtClean="0"/>
              <a:t>‹#›</a:t>
            </a:fld>
            <a:endParaRPr lang="en-US"/>
          </a:p>
        </p:txBody>
      </p:sp>
    </p:spTree>
    <p:extLst>
      <p:ext uri="{BB962C8B-B14F-4D97-AF65-F5344CB8AC3E}">
        <p14:creationId xmlns:p14="http://schemas.microsoft.com/office/powerpoint/2010/main" val="3012434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slide" Target="slide7.xml"/><Relationship Id="rId1" Type="http://schemas.openxmlformats.org/officeDocument/2006/relationships/slideLayout" Target="../slideLayouts/slideLayout7.xml"/><Relationship Id="rId6" Type="http://schemas.openxmlformats.org/officeDocument/2006/relationships/slide" Target="slide5.xml"/><Relationship Id="rId5" Type="http://schemas.openxmlformats.org/officeDocument/2006/relationships/image" Target="../media/image3.png"/><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microsoft.com/office/2007/relationships/hdphoto" Target="../media/hdphoto2.wdp"/><Relationship Id="rId3" Type="http://schemas.openxmlformats.org/officeDocument/2006/relationships/slideLayout" Target="../slideLayouts/slideLayout2.xml"/><Relationship Id="rId7" Type="http://schemas.openxmlformats.org/officeDocument/2006/relationships/image" Target="../media/image7.png"/><Relationship Id="rId12" Type="http://schemas.openxmlformats.org/officeDocument/2006/relationships/image" Target="../media/image11.png"/><Relationship Id="rId2" Type="http://schemas.microsoft.com/office/2007/relationships/media" Target="../media/media1.mp3"/><Relationship Id="rId16" Type="http://schemas.openxmlformats.org/officeDocument/2006/relationships/image" Target="../media/image14.png"/><Relationship Id="rId1" Type="http://schemas.openxmlformats.org/officeDocument/2006/relationships/audio" Target="NULL" TargetMode="External"/><Relationship Id="rId6" Type="http://schemas.openxmlformats.org/officeDocument/2006/relationships/image" Target="../media/image6.png"/><Relationship Id="rId11" Type="http://schemas.microsoft.com/office/2007/relationships/hdphoto" Target="../media/hdphoto1.wdp"/><Relationship Id="rId5" Type="http://schemas.openxmlformats.org/officeDocument/2006/relationships/image" Target="../media/image5.png"/><Relationship Id="rId15" Type="http://schemas.openxmlformats.org/officeDocument/2006/relationships/image" Target="../media/image13.jpg"/><Relationship Id="rId10" Type="http://schemas.openxmlformats.org/officeDocument/2006/relationships/image" Target="../media/image10.png"/><Relationship Id="rId4" Type="http://schemas.openxmlformats.org/officeDocument/2006/relationships/slide" Target="slide2.xml"/><Relationship Id="rId9" Type="http://schemas.openxmlformats.org/officeDocument/2006/relationships/image" Target="../media/image9.png"/><Relationship Id="rId14" Type="http://schemas.openxmlformats.org/officeDocument/2006/relationships/image" Target="../media/image12.jp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13" Type="http://schemas.microsoft.com/office/2007/relationships/hdphoto" Target="../media/hdphoto2.wdp"/><Relationship Id="rId3" Type="http://schemas.openxmlformats.org/officeDocument/2006/relationships/slideLayout" Target="../slideLayouts/slideLayout2.xml"/><Relationship Id="rId7" Type="http://schemas.openxmlformats.org/officeDocument/2006/relationships/image" Target="../media/image7.png"/><Relationship Id="rId12" Type="http://schemas.openxmlformats.org/officeDocument/2006/relationships/image" Target="../media/image11.png"/><Relationship Id="rId2" Type="http://schemas.microsoft.com/office/2007/relationships/media" Target="../media/media1.mp3"/><Relationship Id="rId16" Type="http://schemas.openxmlformats.org/officeDocument/2006/relationships/image" Target="../media/image14.png"/><Relationship Id="rId1" Type="http://schemas.openxmlformats.org/officeDocument/2006/relationships/audio" Target="NULL" TargetMode="External"/><Relationship Id="rId6" Type="http://schemas.openxmlformats.org/officeDocument/2006/relationships/image" Target="../media/image6.png"/><Relationship Id="rId11" Type="http://schemas.microsoft.com/office/2007/relationships/hdphoto" Target="../media/hdphoto1.wdp"/><Relationship Id="rId5" Type="http://schemas.openxmlformats.org/officeDocument/2006/relationships/image" Target="../media/image5.png"/><Relationship Id="rId15" Type="http://schemas.openxmlformats.org/officeDocument/2006/relationships/image" Target="../media/image13.jpg"/><Relationship Id="rId10" Type="http://schemas.openxmlformats.org/officeDocument/2006/relationships/image" Target="../media/image10.png"/><Relationship Id="rId4" Type="http://schemas.openxmlformats.org/officeDocument/2006/relationships/slide" Target="slide2.xml"/><Relationship Id="rId9" Type="http://schemas.openxmlformats.org/officeDocument/2006/relationships/image" Target="../media/image9.png"/><Relationship Id="rId1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5.png"/><Relationship Id="rId7" Type="http://schemas.openxmlformats.org/officeDocument/2006/relationships/image" Target="../media/image18.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slide" Target="slide2.xml"/><Relationship Id="rId5" Type="http://schemas.openxmlformats.org/officeDocument/2006/relationships/image" Target="../media/image16.png"/><Relationship Id="rId10" Type="http://schemas.openxmlformats.org/officeDocument/2006/relationships/image" Target="../media/image3.png"/><Relationship Id="rId4" Type="http://schemas.openxmlformats.org/officeDocument/2006/relationships/image" Target="../media/image15.png"/><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microsoft.com/office/2007/relationships/media" Target="../media/media8.m4a"/><Relationship Id="rId13" Type="http://schemas.microsoft.com/office/2007/relationships/media" Target="../media/media13.m4a"/><Relationship Id="rId18" Type="http://schemas.microsoft.com/office/2007/relationships/media" Target="../media/media18.m4a"/><Relationship Id="rId3" Type="http://schemas.microsoft.com/office/2007/relationships/media" Target="../media/media3.m4a"/><Relationship Id="rId21" Type="http://schemas.openxmlformats.org/officeDocument/2006/relationships/image" Target="../media/image20.png"/><Relationship Id="rId7" Type="http://schemas.microsoft.com/office/2007/relationships/media" Target="../media/media7.m4a"/><Relationship Id="rId12" Type="http://schemas.microsoft.com/office/2007/relationships/media" Target="../media/media12.m4a"/><Relationship Id="rId17" Type="http://schemas.microsoft.com/office/2007/relationships/media" Target="../media/media17.m4a"/><Relationship Id="rId2" Type="http://schemas.microsoft.com/office/2007/relationships/media" Target="../media/media2.m4a"/><Relationship Id="rId16" Type="http://schemas.microsoft.com/office/2007/relationships/media" Target="../media/media16.m4a"/><Relationship Id="rId20" Type="http://schemas.openxmlformats.org/officeDocument/2006/relationships/slideLayout" Target="../slideLayouts/slideLayout7.xml"/><Relationship Id="rId1" Type="http://schemas.openxmlformats.org/officeDocument/2006/relationships/audio" Target="NULL" TargetMode="External"/><Relationship Id="rId6" Type="http://schemas.microsoft.com/office/2007/relationships/media" Target="../media/media6.m4a"/><Relationship Id="rId11" Type="http://schemas.microsoft.com/office/2007/relationships/media" Target="../media/media11.m4a"/><Relationship Id="rId24" Type="http://schemas.openxmlformats.org/officeDocument/2006/relationships/image" Target="../media/image6.png"/><Relationship Id="rId5" Type="http://schemas.microsoft.com/office/2007/relationships/media" Target="../media/media5.m4a"/><Relationship Id="rId15" Type="http://schemas.microsoft.com/office/2007/relationships/media" Target="../media/media15.m4a"/><Relationship Id="rId23" Type="http://schemas.openxmlformats.org/officeDocument/2006/relationships/image" Target="../media/image5.png"/><Relationship Id="rId10" Type="http://schemas.microsoft.com/office/2007/relationships/media" Target="../media/media10.m4a"/><Relationship Id="rId19" Type="http://schemas.microsoft.com/office/2007/relationships/media" Target="../media/media19.m4a"/><Relationship Id="rId4" Type="http://schemas.microsoft.com/office/2007/relationships/media" Target="../media/media4.m4a"/><Relationship Id="rId9" Type="http://schemas.microsoft.com/office/2007/relationships/media" Target="../media/media9.m4a"/><Relationship Id="rId14" Type="http://schemas.microsoft.com/office/2007/relationships/media" Target="../media/media14.m4a"/><Relationship Id="rId22"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CFC20FF-720E-40A0-973C-22C028385E91}"/>
              </a:ext>
            </a:extLst>
          </p:cNvPr>
          <p:cNvSpPr>
            <a:spLocks noGrp="1"/>
          </p:cNvSpPr>
          <p:nvPr>
            <p:ph type="ctrTitle"/>
          </p:nvPr>
        </p:nvSpPr>
        <p:spPr>
          <a:xfrm>
            <a:off x="1524000" y="3117912"/>
            <a:ext cx="9144000" cy="2387600"/>
          </a:xfrm>
        </p:spPr>
        <p:txBody>
          <a:bodyPr>
            <a:normAutofit fontScale="90000"/>
            <a:scene3d>
              <a:camera prst="orthographicFront"/>
              <a:lightRig rig="soft" dir="t">
                <a:rot lat="0" lon="0" rev="15600000"/>
              </a:lightRig>
            </a:scene3d>
            <a:sp3d extrusionH="57150" prstMaterial="softEdge">
              <a:bevelT w="25400" h="38100"/>
            </a:sp3d>
          </a:bodyPr>
          <a:lstStyle/>
          <a:p>
            <a:r>
              <a:rPr lang="ar-OM" sz="16600" b="1" dirty="0">
                <a:ln/>
                <a:solidFill>
                  <a:schemeClr val="accent4"/>
                </a:solidFill>
                <a:effectLst>
                  <a:glow rad="228600">
                    <a:schemeClr val="accent2">
                      <a:satMod val="175000"/>
                      <a:alpha val="40000"/>
                    </a:schemeClr>
                  </a:glow>
                </a:effectLst>
              </a:rPr>
              <a:t>صَيْدُ السَّمَكِ</a:t>
            </a:r>
            <a:br>
              <a:rPr lang="ar-OM" sz="16600" b="1" dirty="0">
                <a:ln/>
                <a:solidFill>
                  <a:schemeClr val="accent4"/>
                </a:solidFill>
                <a:effectLst>
                  <a:glow rad="228600">
                    <a:schemeClr val="accent2">
                      <a:satMod val="175000"/>
                      <a:alpha val="40000"/>
                    </a:schemeClr>
                  </a:glow>
                </a:effectLst>
              </a:rPr>
            </a:br>
            <a:r>
              <a:rPr lang="ar-OM" sz="8000" b="1" dirty="0">
                <a:ln w="10160">
                  <a:solidFill>
                    <a:schemeClr val="tx1"/>
                  </a:solidFill>
                  <a:prstDash val="solid"/>
                </a:ln>
                <a:solidFill>
                  <a:srgbClr val="FFFFFF"/>
                </a:solidFill>
                <a:effectLst>
                  <a:outerShdw blurRad="38100" dist="22860" dir="5400000" algn="tl" rotWithShape="0">
                    <a:srgbClr val="000000">
                      <a:alpha val="30000"/>
                    </a:srgbClr>
                  </a:outerShdw>
                </a:effectLst>
              </a:rPr>
              <a:t>(صوت الفتحة)</a:t>
            </a:r>
            <a:br>
              <a:rPr lang="ar-OM" sz="16600" b="1">
                <a:ln>
                  <a:solidFill>
                    <a:schemeClr val="tx1"/>
                  </a:solidFill>
                </a:ln>
                <a:solidFill>
                  <a:schemeClr val="accent4"/>
                </a:solidFill>
                <a:effectLst>
                  <a:glow rad="228600">
                    <a:schemeClr val="accent2">
                      <a:satMod val="175000"/>
                      <a:alpha val="40000"/>
                    </a:schemeClr>
                  </a:glow>
                </a:effectLst>
              </a:rPr>
            </a:br>
            <a:r>
              <a:rPr lang="ar-OM" sz="16600" b="1">
                <a:ln>
                  <a:solidFill>
                    <a:schemeClr val="tx1"/>
                  </a:solidFill>
                </a:ln>
                <a:solidFill>
                  <a:schemeClr val="bg1"/>
                </a:solidFill>
                <a:effectLst>
                  <a:glow rad="228600">
                    <a:schemeClr val="accent2">
                      <a:satMod val="175000"/>
                      <a:alpha val="40000"/>
                    </a:schemeClr>
                  </a:glow>
                </a:effectLst>
              </a:rPr>
              <a:t>٧</a:t>
            </a:r>
            <a:endParaRPr lang="en-US" sz="16600" b="1" dirty="0">
              <a:ln/>
              <a:solidFill>
                <a:schemeClr val="bg1"/>
              </a:solidFill>
              <a:effectLst>
                <a:glow rad="228600">
                  <a:schemeClr val="accent2">
                    <a:satMod val="175000"/>
                    <a:alpha val="40000"/>
                  </a:schemeClr>
                </a:glow>
              </a:effectLst>
            </a:endParaRPr>
          </a:p>
        </p:txBody>
      </p:sp>
      <p:sp>
        <p:nvSpPr>
          <p:cNvPr id="3" name="عنوان فرعي 2">
            <a:extLst>
              <a:ext uri="{FF2B5EF4-FFF2-40B4-BE49-F238E27FC236}">
                <a16:creationId xmlns:a16="http://schemas.microsoft.com/office/drawing/2014/main" id="{28D6BA45-D3E7-409F-AB50-A4C4075B9D6B}"/>
              </a:ext>
            </a:extLst>
          </p:cNvPr>
          <p:cNvSpPr>
            <a:spLocks noGrp="1"/>
          </p:cNvSpPr>
          <p:nvPr>
            <p:ph type="subTitle" idx="1"/>
          </p:nvPr>
        </p:nvSpPr>
        <p:spPr>
          <a:xfrm>
            <a:off x="6096000" y="6088930"/>
            <a:ext cx="9144000" cy="1655762"/>
          </a:xfrm>
        </p:spPr>
        <p:txBody>
          <a:bodyPr>
            <a:normAutofit/>
            <a:scene3d>
              <a:camera prst="orthographicFront"/>
              <a:lightRig rig="soft" dir="t">
                <a:rot lat="0" lon="0" rev="15600000"/>
              </a:lightRig>
            </a:scene3d>
            <a:sp3d extrusionH="57150" prstMaterial="softEdge">
              <a:bevelT w="25400" h="38100"/>
            </a:sp3d>
          </a:bodyPr>
          <a:lstStyle/>
          <a:p>
            <a:r>
              <a:rPr lang="ar-OM" sz="4400" b="1" dirty="0">
                <a:ln/>
                <a:solidFill>
                  <a:schemeClr val="accent4"/>
                </a:solidFill>
                <a:effectLst>
                  <a:glow rad="101600">
                    <a:schemeClr val="bg2">
                      <a:lumMod val="10000"/>
                      <a:alpha val="60000"/>
                    </a:schemeClr>
                  </a:glow>
                </a:effectLst>
              </a:rPr>
              <a:t>صلاح الحجري</a:t>
            </a:r>
            <a:endParaRPr lang="en-US" sz="4400" b="1" dirty="0">
              <a:ln/>
              <a:solidFill>
                <a:schemeClr val="accent4"/>
              </a:solidFill>
              <a:effectLst>
                <a:glow rad="101600">
                  <a:schemeClr val="bg2">
                    <a:lumMod val="10000"/>
                    <a:alpha val="60000"/>
                  </a:schemeClr>
                </a:glow>
              </a:effectLst>
            </a:endParaRPr>
          </a:p>
        </p:txBody>
      </p:sp>
    </p:spTree>
    <p:extLst>
      <p:ext uri="{BB962C8B-B14F-4D97-AF65-F5344CB8AC3E}">
        <p14:creationId xmlns:p14="http://schemas.microsoft.com/office/powerpoint/2010/main" val="3627258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صورة 17">
            <a:hlinkClick r:id="rId2" action="ppaction://hlinksldjump"/>
            <a:extLst>
              <a:ext uri="{FF2B5EF4-FFF2-40B4-BE49-F238E27FC236}">
                <a16:creationId xmlns:a16="http://schemas.microsoft.com/office/drawing/2014/main" id="{9A5911FB-1A93-4A02-81E4-29E6D4E334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5077" y="3596356"/>
            <a:ext cx="3967076" cy="3261644"/>
          </a:xfrm>
          <a:prstGeom prst="rect">
            <a:avLst/>
          </a:prstGeom>
        </p:spPr>
      </p:pic>
      <p:pic>
        <p:nvPicPr>
          <p:cNvPr id="6" name="صورة 5">
            <a:hlinkClick r:id="rId4" action="ppaction://hlinksldjump"/>
            <a:extLst>
              <a:ext uri="{FF2B5EF4-FFF2-40B4-BE49-F238E27FC236}">
                <a16:creationId xmlns:a16="http://schemas.microsoft.com/office/drawing/2014/main" id="{8EAC6F69-7E8D-4FCD-A5E5-ABA34108CF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15324" y="1183366"/>
            <a:ext cx="3511600" cy="2274005"/>
          </a:xfrm>
          <a:prstGeom prst="rect">
            <a:avLst/>
          </a:prstGeom>
        </p:spPr>
      </p:pic>
      <p:pic>
        <p:nvPicPr>
          <p:cNvPr id="8" name="صورة 7">
            <a:hlinkClick r:id="rId6" action="ppaction://hlinksldjump"/>
            <a:extLst>
              <a:ext uri="{FF2B5EF4-FFF2-40B4-BE49-F238E27FC236}">
                <a16:creationId xmlns:a16="http://schemas.microsoft.com/office/drawing/2014/main" id="{B79CCC1B-6D00-4E93-95FA-89A2FA0FBF0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flipH="1">
            <a:off x="2196324" y="212170"/>
            <a:ext cx="2419000" cy="2487545"/>
          </a:xfrm>
          <a:prstGeom prst="rect">
            <a:avLst/>
          </a:prstGeom>
        </p:spPr>
      </p:pic>
      <p:pic>
        <p:nvPicPr>
          <p:cNvPr id="43" name="صورة 42">
            <a:hlinkClick r:id="rId8" action="ppaction://hlinksldjump"/>
            <a:extLst>
              <a:ext uri="{FF2B5EF4-FFF2-40B4-BE49-F238E27FC236}">
                <a16:creationId xmlns:a16="http://schemas.microsoft.com/office/drawing/2014/main" id="{69BB8918-8606-4CE5-9FF6-F1F9C2AFD62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694272" y="219227"/>
            <a:ext cx="2405276" cy="2473432"/>
          </a:xfrm>
          <a:prstGeom prst="rect">
            <a:avLst/>
          </a:prstGeom>
        </p:spPr>
      </p:pic>
    </p:spTree>
    <p:extLst>
      <p:ext uri="{BB962C8B-B14F-4D97-AF65-F5344CB8AC3E}">
        <p14:creationId xmlns:p14="http://schemas.microsoft.com/office/powerpoint/2010/main" val="2559335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صورة 72">
            <a:hlinkClick r:id="rId4" action="ppaction://hlinksldjump"/>
            <a:extLst>
              <a:ext uri="{FF2B5EF4-FFF2-40B4-BE49-F238E27FC236}">
                <a16:creationId xmlns:a16="http://schemas.microsoft.com/office/drawing/2014/main" id="{D5831808-AAC0-407F-B42B-93F3FD1A49E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10116" end="16273.4871"/>
                </p14:media>
              </p:ext>
            </p:extLst>
          </p:nvPr>
        </p:nvPicPr>
        <p:blipFill>
          <a:blip r:embed="rId6"/>
          <a:stretch>
            <a:fillRect/>
          </a:stretch>
        </p:blipFill>
        <p:spPr>
          <a:xfrm>
            <a:off x="6006353" y="7014883"/>
            <a:ext cx="609600" cy="609600"/>
          </a:xfrm>
          <a:prstGeom prst="rect">
            <a:avLst/>
          </a:prstGeom>
        </p:spPr>
      </p:pic>
      <p:sp>
        <p:nvSpPr>
          <p:cNvPr id="134" name="مستطيل 13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١٠</a:t>
            </a:r>
            <a:endParaRPr lang="ar-OM" sz="8000" b="1" dirty="0">
              <a:ln w="12700" cmpd="sng">
                <a:solidFill>
                  <a:schemeClr val="accent4"/>
                </a:solidFill>
                <a:prstDash val="solid"/>
              </a:ln>
              <a:solidFill>
                <a:sysClr val="windowText" lastClr="000000"/>
              </a:solidFill>
            </a:endParaRPr>
          </a:p>
        </p:txBody>
      </p:sp>
      <p:sp>
        <p:nvSpPr>
          <p:cNvPr id="135" name="مستطيل 13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١٢</a:t>
            </a:r>
            <a:endParaRPr lang="ar-OM" sz="8000" b="1" dirty="0">
              <a:ln w="12700" cmpd="sng">
                <a:solidFill>
                  <a:schemeClr val="accent4"/>
                </a:solidFill>
                <a:prstDash val="solid"/>
              </a:ln>
              <a:solidFill>
                <a:sysClr val="windowText" lastClr="000000"/>
              </a:solidFill>
            </a:endParaRPr>
          </a:p>
        </p:txBody>
      </p:sp>
      <p:sp>
        <p:nvSpPr>
          <p:cNvPr id="136" name="مستطيل 13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١٣</a:t>
            </a:r>
            <a:endParaRPr lang="ar-OM" sz="8000" b="1" dirty="0">
              <a:ln w="12700" cmpd="sng">
                <a:solidFill>
                  <a:schemeClr val="accent4"/>
                </a:solidFill>
                <a:prstDash val="solid"/>
              </a:ln>
              <a:solidFill>
                <a:sysClr val="windowText" lastClr="000000"/>
              </a:solidFill>
            </a:endParaRPr>
          </a:p>
        </p:txBody>
      </p:sp>
      <p:sp>
        <p:nvSpPr>
          <p:cNvPr id="137" name="مستطيل 13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١٤</a:t>
            </a:r>
            <a:endParaRPr lang="ar-OM" sz="8000" b="1" dirty="0">
              <a:ln w="12700" cmpd="sng">
                <a:solidFill>
                  <a:schemeClr val="accent4"/>
                </a:solidFill>
                <a:prstDash val="solid"/>
              </a:ln>
              <a:solidFill>
                <a:sysClr val="windowText" lastClr="000000"/>
              </a:solidFill>
            </a:endParaRPr>
          </a:p>
        </p:txBody>
      </p:sp>
      <p:sp>
        <p:nvSpPr>
          <p:cNvPr id="138" name="مستطيل 13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١٥</a:t>
            </a:r>
            <a:endParaRPr lang="ar-OM" sz="8000" b="1" dirty="0">
              <a:ln w="12700" cmpd="sng">
                <a:solidFill>
                  <a:schemeClr val="accent4"/>
                </a:solidFill>
                <a:prstDash val="solid"/>
              </a:ln>
              <a:solidFill>
                <a:sysClr val="windowText" lastClr="000000"/>
              </a:solidFill>
            </a:endParaRPr>
          </a:p>
        </p:txBody>
      </p:sp>
      <p:sp>
        <p:nvSpPr>
          <p:cNvPr id="139" name="مستطيل 13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١٦</a:t>
            </a:r>
            <a:endParaRPr lang="ar-OM" sz="8000" b="1" dirty="0">
              <a:ln w="12700" cmpd="sng">
                <a:solidFill>
                  <a:schemeClr val="accent4"/>
                </a:solidFill>
                <a:prstDash val="solid"/>
              </a:ln>
              <a:solidFill>
                <a:sysClr val="windowText" lastClr="000000"/>
              </a:solidFill>
            </a:endParaRPr>
          </a:p>
        </p:txBody>
      </p:sp>
      <p:sp>
        <p:nvSpPr>
          <p:cNvPr id="140" name="مستطيل 13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٢٥</a:t>
            </a:r>
            <a:endParaRPr lang="ar-OM" sz="8000" b="1" dirty="0">
              <a:ln w="12700" cmpd="sng">
                <a:solidFill>
                  <a:schemeClr val="accent4"/>
                </a:solidFill>
                <a:prstDash val="solid"/>
              </a:ln>
              <a:solidFill>
                <a:sysClr val="windowText" lastClr="000000"/>
              </a:solidFill>
            </a:endParaRPr>
          </a:p>
        </p:txBody>
      </p:sp>
      <p:sp>
        <p:nvSpPr>
          <p:cNvPr id="141" name="مستطيل 14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١٩</a:t>
            </a:r>
            <a:endParaRPr lang="ar-OM" sz="8000" b="1" dirty="0">
              <a:ln w="12700" cmpd="sng">
                <a:solidFill>
                  <a:schemeClr val="accent4"/>
                </a:solidFill>
                <a:prstDash val="solid"/>
              </a:ln>
              <a:solidFill>
                <a:sysClr val="windowText" lastClr="000000"/>
              </a:solidFill>
            </a:endParaRPr>
          </a:p>
        </p:txBody>
      </p:sp>
      <p:sp>
        <p:nvSpPr>
          <p:cNvPr id="142" name="مستطيل 14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١٨</a:t>
            </a:r>
            <a:endParaRPr lang="ar-OM" sz="8000" b="1" dirty="0">
              <a:ln w="12700" cmpd="sng">
                <a:solidFill>
                  <a:schemeClr val="accent4"/>
                </a:solidFill>
                <a:prstDash val="solid"/>
              </a:ln>
              <a:solidFill>
                <a:sysClr val="windowText" lastClr="000000"/>
              </a:solidFill>
            </a:endParaRPr>
          </a:p>
        </p:txBody>
      </p:sp>
      <p:sp>
        <p:nvSpPr>
          <p:cNvPr id="143" name="مستطيل 14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١٧</a:t>
            </a:r>
            <a:endParaRPr lang="ar-OM" sz="8000" b="1" dirty="0">
              <a:ln w="12700" cmpd="sng">
                <a:solidFill>
                  <a:schemeClr val="accent4"/>
                </a:solidFill>
                <a:prstDash val="solid"/>
              </a:ln>
              <a:solidFill>
                <a:sysClr val="windowText" lastClr="000000"/>
              </a:solidFill>
            </a:endParaRPr>
          </a:p>
        </p:txBody>
      </p:sp>
      <p:sp>
        <p:nvSpPr>
          <p:cNvPr id="144" name="مستطيل 14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٢٦</a:t>
            </a:r>
            <a:endParaRPr lang="ar-OM" sz="8000" b="1" dirty="0">
              <a:ln w="12700" cmpd="sng">
                <a:solidFill>
                  <a:schemeClr val="accent4"/>
                </a:solidFill>
                <a:prstDash val="solid"/>
              </a:ln>
              <a:solidFill>
                <a:sysClr val="windowText" lastClr="000000"/>
              </a:solidFill>
            </a:endParaRPr>
          </a:p>
        </p:txBody>
      </p:sp>
      <p:sp>
        <p:nvSpPr>
          <p:cNvPr id="145" name="مستطيل 14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٣٠</a:t>
            </a:r>
            <a:endParaRPr lang="ar-OM" sz="8000" b="1" dirty="0">
              <a:ln w="12700" cmpd="sng">
                <a:solidFill>
                  <a:schemeClr val="accent4"/>
                </a:solidFill>
                <a:prstDash val="solid"/>
              </a:ln>
              <a:solidFill>
                <a:sysClr val="windowText" lastClr="000000"/>
              </a:solidFill>
            </a:endParaRPr>
          </a:p>
        </p:txBody>
      </p:sp>
      <p:sp>
        <p:nvSpPr>
          <p:cNvPr id="146" name="مستطيل 14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٣١</a:t>
            </a:r>
            <a:endParaRPr lang="ar-OM" sz="8000" b="1" dirty="0">
              <a:ln w="12700" cmpd="sng">
                <a:solidFill>
                  <a:schemeClr val="accent4"/>
                </a:solidFill>
                <a:prstDash val="solid"/>
              </a:ln>
              <a:solidFill>
                <a:sysClr val="windowText" lastClr="000000"/>
              </a:solidFill>
            </a:endParaRPr>
          </a:p>
        </p:txBody>
      </p:sp>
      <p:sp>
        <p:nvSpPr>
          <p:cNvPr id="147" name="مستطيل 14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٢٧</a:t>
            </a:r>
            <a:endParaRPr lang="ar-OM" sz="8000" b="1" dirty="0">
              <a:ln w="12700" cmpd="sng">
                <a:solidFill>
                  <a:schemeClr val="accent4"/>
                </a:solidFill>
                <a:prstDash val="solid"/>
              </a:ln>
              <a:solidFill>
                <a:sysClr val="windowText" lastClr="000000"/>
              </a:solidFill>
            </a:endParaRPr>
          </a:p>
        </p:txBody>
      </p:sp>
      <p:sp>
        <p:nvSpPr>
          <p:cNvPr id="148" name="مستطيل 14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٢٨</a:t>
            </a:r>
            <a:endParaRPr lang="ar-OM" sz="8000" b="1" dirty="0">
              <a:ln w="12700" cmpd="sng">
                <a:solidFill>
                  <a:schemeClr val="accent4"/>
                </a:solidFill>
                <a:prstDash val="solid"/>
              </a:ln>
              <a:solidFill>
                <a:sysClr val="windowText" lastClr="000000"/>
              </a:solidFill>
            </a:endParaRPr>
          </a:p>
        </p:txBody>
      </p:sp>
      <p:sp>
        <p:nvSpPr>
          <p:cNvPr id="149" name="مستطيل 14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٢٩</a:t>
            </a:r>
            <a:endParaRPr lang="ar-OM" sz="8000" b="1" dirty="0">
              <a:ln w="12700" cmpd="sng">
                <a:solidFill>
                  <a:schemeClr val="accent4"/>
                </a:solidFill>
                <a:prstDash val="solid"/>
              </a:ln>
              <a:solidFill>
                <a:sysClr val="windowText" lastClr="000000"/>
              </a:solidFill>
            </a:endParaRPr>
          </a:p>
        </p:txBody>
      </p:sp>
      <p:sp>
        <p:nvSpPr>
          <p:cNvPr id="150" name="مستطيل 14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٣٢</a:t>
            </a:r>
            <a:endParaRPr lang="ar-OM" sz="8000" b="1" dirty="0">
              <a:ln w="12700" cmpd="sng">
                <a:solidFill>
                  <a:schemeClr val="accent4"/>
                </a:solidFill>
                <a:prstDash val="solid"/>
              </a:ln>
              <a:solidFill>
                <a:sysClr val="windowText" lastClr="000000"/>
              </a:solidFill>
            </a:endParaRPr>
          </a:p>
        </p:txBody>
      </p:sp>
      <p:sp>
        <p:nvSpPr>
          <p:cNvPr id="151" name="مستطيل 15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٣٣</a:t>
            </a:r>
            <a:endParaRPr lang="ar-OM" sz="8000" b="1" dirty="0">
              <a:ln w="12700" cmpd="sng">
                <a:solidFill>
                  <a:schemeClr val="accent4"/>
                </a:solidFill>
                <a:prstDash val="solid"/>
              </a:ln>
              <a:solidFill>
                <a:sysClr val="windowText" lastClr="000000"/>
              </a:solidFill>
            </a:endParaRPr>
          </a:p>
        </p:txBody>
      </p:sp>
      <p:sp>
        <p:nvSpPr>
          <p:cNvPr id="152" name="مستطيل 15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٣٤</a:t>
            </a:r>
            <a:endParaRPr lang="ar-OM" sz="8000" b="1" dirty="0">
              <a:ln w="12700" cmpd="sng">
                <a:solidFill>
                  <a:schemeClr val="accent4"/>
                </a:solidFill>
                <a:prstDash val="solid"/>
              </a:ln>
              <a:solidFill>
                <a:sysClr val="windowText" lastClr="000000"/>
              </a:solidFill>
            </a:endParaRPr>
          </a:p>
        </p:txBody>
      </p:sp>
      <p:sp>
        <p:nvSpPr>
          <p:cNvPr id="153" name="مستطيل 15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٣٥</a:t>
            </a:r>
            <a:endParaRPr lang="ar-OM" sz="8000" b="1" dirty="0">
              <a:ln w="12700" cmpd="sng">
                <a:solidFill>
                  <a:schemeClr val="accent4"/>
                </a:solidFill>
                <a:prstDash val="solid"/>
              </a:ln>
              <a:solidFill>
                <a:sysClr val="windowText" lastClr="000000"/>
              </a:solidFill>
            </a:endParaRPr>
          </a:p>
        </p:txBody>
      </p:sp>
      <p:sp>
        <p:nvSpPr>
          <p:cNvPr id="154" name="مستطيل 15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٣٦</a:t>
            </a:r>
            <a:endParaRPr lang="ar-OM" sz="8000" b="1" dirty="0">
              <a:ln w="12700" cmpd="sng">
                <a:solidFill>
                  <a:schemeClr val="accent4"/>
                </a:solidFill>
                <a:prstDash val="solid"/>
              </a:ln>
              <a:solidFill>
                <a:sysClr val="windowText" lastClr="000000"/>
              </a:solidFill>
            </a:endParaRPr>
          </a:p>
        </p:txBody>
      </p:sp>
      <p:sp>
        <p:nvSpPr>
          <p:cNvPr id="155" name="مستطيل 154"/>
          <p:cNvSpPr/>
          <p:nvPr/>
        </p:nvSpPr>
        <p:spPr>
          <a:xfrm>
            <a:off x="10257967" y="-28335"/>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a:t>
            </a:r>
            <a:endParaRPr lang="ar-OM" sz="8000" b="1" dirty="0">
              <a:ln w="12700" cmpd="sng">
                <a:solidFill>
                  <a:schemeClr val="accent4"/>
                </a:solidFill>
                <a:prstDash val="solid"/>
              </a:ln>
              <a:solidFill>
                <a:sysClr val="windowText" lastClr="000000"/>
              </a:solidFill>
            </a:endParaRPr>
          </a:p>
        </p:txBody>
      </p:sp>
      <p:sp>
        <p:nvSpPr>
          <p:cNvPr id="156" name="مستطيل 155"/>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a:t>
            </a:r>
            <a:endParaRPr lang="ar-OM" sz="8000" b="1" dirty="0">
              <a:ln w="12700" cmpd="sng">
                <a:solidFill>
                  <a:schemeClr val="accent4"/>
                </a:solidFill>
                <a:prstDash val="solid"/>
              </a:ln>
              <a:solidFill>
                <a:sysClr val="windowText" lastClr="000000"/>
              </a:solidFill>
            </a:endParaRPr>
          </a:p>
        </p:txBody>
      </p:sp>
      <p:sp>
        <p:nvSpPr>
          <p:cNvPr id="157" name="مستطيل 156"/>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a:t>
            </a:r>
            <a:endParaRPr lang="ar-OM" sz="8000" b="1" dirty="0">
              <a:ln w="12700" cmpd="sng">
                <a:solidFill>
                  <a:schemeClr val="accent4"/>
                </a:solidFill>
                <a:prstDash val="solid"/>
              </a:ln>
              <a:solidFill>
                <a:sysClr val="windowText" lastClr="000000"/>
              </a:solidFill>
            </a:endParaRPr>
          </a:p>
        </p:txBody>
      </p:sp>
      <p:sp>
        <p:nvSpPr>
          <p:cNvPr id="158" name="مستطيل 157"/>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٤</a:t>
            </a:r>
            <a:endParaRPr lang="ar-OM" sz="8000" b="1" dirty="0">
              <a:ln w="12700" cmpd="sng">
                <a:solidFill>
                  <a:schemeClr val="accent4"/>
                </a:solidFill>
                <a:prstDash val="solid"/>
              </a:ln>
              <a:solidFill>
                <a:sysClr val="windowText" lastClr="000000"/>
              </a:solidFill>
            </a:endParaRPr>
          </a:p>
        </p:txBody>
      </p:sp>
      <p:sp>
        <p:nvSpPr>
          <p:cNvPr id="159" name="مستطيل 158"/>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٥</a:t>
            </a:r>
            <a:endParaRPr lang="ar-OM" sz="8000" b="1" dirty="0">
              <a:ln w="12700" cmpd="sng">
                <a:solidFill>
                  <a:schemeClr val="accent4"/>
                </a:solidFill>
                <a:prstDash val="solid"/>
              </a:ln>
              <a:solidFill>
                <a:sysClr val="windowText" lastClr="000000"/>
              </a:solidFill>
            </a:endParaRPr>
          </a:p>
        </p:txBody>
      </p:sp>
      <p:sp>
        <p:nvSpPr>
          <p:cNvPr id="160" name="مستطيل 159"/>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٦</a:t>
            </a:r>
            <a:endParaRPr lang="ar-OM" sz="8000" b="1" dirty="0">
              <a:ln w="12700" cmpd="sng">
                <a:solidFill>
                  <a:schemeClr val="accent4"/>
                </a:solidFill>
                <a:prstDash val="solid"/>
              </a:ln>
              <a:solidFill>
                <a:sysClr val="windowText" lastClr="000000"/>
              </a:solidFill>
            </a:endParaRPr>
          </a:p>
        </p:txBody>
      </p:sp>
      <p:sp>
        <p:nvSpPr>
          <p:cNvPr id="161" name="مستطيل 160"/>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٧</a:t>
            </a:r>
            <a:endParaRPr lang="ar-OM" sz="8000" b="1" dirty="0">
              <a:ln w="12700" cmpd="sng">
                <a:solidFill>
                  <a:schemeClr val="accent4"/>
                </a:solidFill>
                <a:prstDash val="solid"/>
              </a:ln>
              <a:solidFill>
                <a:sysClr val="windowText" lastClr="000000"/>
              </a:solidFill>
            </a:endParaRPr>
          </a:p>
        </p:txBody>
      </p:sp>
      <p:sp>
        <p:nvSpPr>
          <p:cNvPr id="162" name="مستطيل 161"/>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٨</a:t>
            </a:r>
            <a:endParaRPr lang="ar-OM" sz="8000" b="1" dirty="0">
              <a:ln w="12700" cmpd="sng">
                <a:solidFill>
                  <a:schemeClr val="accent4"/>
                </a:solidFill>
                <a:prstDash val="solid"/>
              </a:ln>
              <a:solidFill>
                <a:sysClr val="windowText" lastClr="000000"/>
              </a:solidFill>
            </a:endParaRPr>
          </a:p>
        </p:txBody>
      </p:sp>
      <p:sp>
        <p:nvSpPr>
          <p:cNvPr id="163" name="مستطيل 162"/>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٩</a:t>
            </a:r>
            <a:endParaRPr lang="ar-OM" sz="8000" b="1" dirty="0">
              <a:ln w="12700" cmpd="sng">
                <a:solidFill>
                  <a:schemeClr val="accent4"/>
                </a:solidFill>
                <a:prstDash val="solid"/>
              </a:ln>
              <a:solidFill>
                <a:sysClr val="windowText" lastClr="000000"/>
              </a:solidFill>
            </a:endParaRPr>
          </a:p>
        </p:txBody>
      </p:sp>
      <p:sp>
        <p:nvSpPr>
          <p:cNvPr id="164" name="مستطيل 163"/>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١١</a:t>
            </a:r>
            <a:endParaRPr lang="ar-OM" sz="8000" b="1" dirty="0">
              <a:ln w="12700" cmpd="sng">
                <a:solidFill>
                  <a:schemeClr val="accent4"/>
                </a:solidFill>
                <a:prstDash val="solid"/>
              </a:ln>
              <a:solidFill>
                <a:sysClr val="windowText" lastClr="000000"/>
              </a:solidFill>
            </a:endParaRPr>
          </a:p>
        </p:txBody>
      </p:sp>
      <p:sp>
        <p:nvSpPr>
          <p:cNvPr id="165" name="مستطيل 164"/>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٢٤</a:t>
            </a:r>
            <a:endParaRPr lang="ar-OM" sz="8000" b="1" dirty="0">
              <a:ln w="12700" cmpd="sng">
                <a:solidFill>
                  <a:schemeClr val="accent4"/>
                </a:solidFill>
                <a:prstDash val="solid"/>
              </a:ln>
              <a:solidFill>
                <a:sysClr val="windowText" lastClr="000000"/>
              </a:solidFill>
            </a:endParaRPr>
          </a:p>
        </p:txBody>
      </p:sp>
      <p:sp>
        <p:nvSpPr>
          <p:cNvPr id="166" name="مستطيل 165"/>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٢٣</a:t>
            </a:r>
            <a:endParaRPr lang="ar-OM" sz="8000" b="1" dirty="0">
              <a:ln w="12700" cmpd="sng">
                <a:solidFill>
                  <a:schemeClr val="accent4"/>
                </a:solidFill>
                <a:prstDash val="solid"/>
              </a:ln>
              <a:solidFill>
                <a:sysClr val="windowText" lastClr="000000"/>
              </a:solidFill>
            </a:endParaRPr>
          </a:p>
        </p:txBody>
      </p:sp>
      <p:sp>
        <p:nvSpPr>
          <p:cNvPr id="167" name="مستطيل 166"/>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٢٢</a:t>
            </a:r>
            <a:endParaRPr lang="ar-OM" sz="8000" b="1" dirty="0">
              <a:ln w="12700" cmpd="sng">
                <a:solidFill>
                  <a:schemeClr val="accent4"/>
                </a:solidFill>
                <a:prstDash val="solid"/>
              </a:ln>
              <a:solidFill>
                <a:sysClr val="windowText" lastClr="000000"/>
              </a:solidFill>
            </a:endParaRPr>
          </a:p>
        </p:txBody>
      </p:sp>
      <p:sp>
        <p:nvSpPr>
          <p:cNvPr id="168" name="مستطيل 167"/>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٢١</a:t>
            </a:r>
            <a:endParaRPr lang="ar-OM" sz="8000" b="1" dirty="0">
              <a:ln w="12700" cmpd="sng">
                <a:solidFill>
                  <a:schemeClr val="accent4"/>
                </a:solidFill>
                <a:prstDash val="solid"/>
              </a:ln>
              <a:solidFill>
                <a:sysClr val="windowText" lastClr="000000"/>
              </a:solidFill>
            </a:endParaRPr>
          </a:p>
        </p:txBody>
      </p:sp>
      <p:sp>
        <p:nvSpPr>
          <p:cNvPr id="169" name="مستطيل 168"/>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٢٠</a:t>
            </a:r>
            <a:endParaRPr lang="ar-OM" sz="8000" b="1" dirty="0">
              <a:ln w="12700" cmpd="sng">
                <a:solidFill>
                  <a:schemeClr val="accent4"/>
                </a:solidFill>
                <a:prstDash val="solid"/>
              </a:ln>
              <a:solidFill>
                <a:sysClr val="windowText" lastClr="000000"/>
              </a:solidFill>
            </a:endParaRPr>
          </a:p>
        </p:txBody>
      </p:sp>
      <p:sp>
        <p:nvSpPr>
          <p:cNvPr id="170" name="مستطيل 169"/>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٣٧</a:t>
            </a:r>
            <a:endParaRPr lang="ar-OM" sz="8000" b="1" dirty="0">
              <a:ln w="12700" cmpd="sng">
                <a:solidFill>
                  <a:schemeClr val="accent4"/>
                </a:solidFill>
                <a:prstDash val="solid"/>
              </a:ln>
              <a:solidFill>
                <a:sysClr val="windowText" lastClr="000000"/>
              </a:solidFill>
            </a:endParaRPr>
          </a:p>
        </p:txBody>
      </p:sp>
      <p:sp>
        <p:nvSpPr>
          <p:cNvPr id="171" name="مستطيل 170"/>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٣٨</a:t>
            </a:r>
            <a:endParaRPr lang="ar-OM" sz="8000" b="1" dirty="0">
              <a:ln w="12700" cmpd="sng">
                <a:solidFill>
                  <a:schemeClr val="accent4"/>
                </a:solidFill>
                <a:prstDash val="solid"/>
              </a:ln>
              <a:solidFill>
                <a:sysClr val="windowText" lastClr="000000"/>
              </a:solidFill>
            </a:endParaRPr>
          </a:p>
        </p:txBody>
      </p:sp>
      <p:sp>
        <p:nvSpPr>
          <p:cNvPr id="172" name="مستطيل 171"/>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٣٩</a:t>
            </a:r>
            <a:endParaRPr lang="ar-OM" sz="8000" b="1" dirty="0">
              <a:ln w="12700" cmpd="sng">
                <a:solidFill>
                  <a:schemeClr val="accent4"/>
                </a:solidFill>
                <a:prstDash val="solid"/>
              </a:ln>
              <a:solidFill>
                <a:sysClr val="windowText" lastClr="000000"/>
              </a:solidFill>
            </a:endParaRPr>
          </a:p>
        </p:txBody>
      </p:sp>
      <p:sp>
        <p:nvSpPr>
          <p:cNvPr id="173" name="مستطيل 172"/>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lnSpc>
                <a:spcPct val="150000"/>
              </a:lnSpc>
            </a:pPr>
            <a:r>
              <a:rPr lang="ar-SA" sz="8000" b="1" dirty="0">
                <a:ln w="12700" cmpd="sng">
                  <a:solidFill>
                    <a:schemeClr val="accent4"/>
                  </a:solidFill>
                  <a:prstDash val="solid"/>
                </a:ln>
                <a:solidFill>
                  <a:sysClr val="windowText" lastClr="000000"/>
                </a:solidFill>
                <a:cs typeface="Akhbar MT" pitchFamily="2" charset="-78"/>
              </a:rPr>
              <a:t>٤٠</a:t>
            </a:r>
            <a:endParaRPr lang="ar-OM" sz="8000" b="1" dirty="0">
              <a:ln w="12700" cmpd="sng">
                <a:solidFill>
                  <a:schemeClr val="accent4"/>
                </a:solidFill>
                <a:prstDash val="solid"/>
              </a:ln>
              <a:solidFill>
                <a:sysClr val="windowText" lastClr="000000"/>
              </a:solidFill>
              <a:cs typeface="Akhbar MT" pitchFamily="2" charset="-78"/>
            </a:endParaRPr>
          </a:p>
        </p:txBody>
      </p:sp>
      <p:pic>
        <p:nvPicPr>
          <p:cNvPr id="4" name="صورة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6558" y="1246910"/>
            <a:ext cx="3262746" cy="2493818"/>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084127" y="4842168"/>
            <a:ext cx="4599709" cy="211974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73488" y="-13427"/>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867" y="-44497"/>
            <a:ext cx="12191999" cy="6890656"/>
          </a:xfrm>
          <a:prstGeom prst="rect">
            <a:avLst/>
          </a:prstGeom>
        </p:spPr>
      </p:pic>
      <p:sp>
        <p:nvSpPr>
          <p:cNvPr id="49" name="شكل حر: شكل 48">
            <a:extLst>
              <a:ext uri="{FF2B5EF4-FFF2-40B4-BE49-F238E27FC236}">
                <a16:creationId xmlns:a16="http://schemas.microsoft.com/office/drawing/2014/main" id="{071F6785-146F-4473-B2AD-AAEA326E0C65}"/>
              </a:ext>
            </a:extLst>
          </p:cNvPr>
          <p:cNvSpPr/>
          <p:nvPr/>
        </p:nvSpPr>
        <p:spPr>
          <a:xfrm>
            <a:off x="-4660075" y="267520"/>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5400" b="1" kern="1200">
                <a:ln w="22225">
                  <a:solidFill>
                    <a:sysClr val="windowText" lastClr="000000"/>
                  </a:solidFill>
                  <a:prstDash val="solid"/>
                </a:ln>
                <a:solidFill>
                  <a:srgbClr val="395768"/>
                </a:solidFill>
              </a:rPr>
              <a:t>دَرَسَ وَكَتَبَ</a:t>
            </a:r>
            <a:endParaRPr lang="en-US" sz="5400" b="1" kern="1200">
              <a:ln w="22225">
                <a:solidFill>
                  <a:sysClr val="windowText" lastClr="000000"/>
                </a:solidFill>
                <a:prstDash val="solid"/>
              </a:ln>
              <a:solidFill>
                <a:srgbClr val="395768"/>
              </a:solidFill>
            </a:endParaRPr>
          </a:p>
        </p:txBody>
      </p:sp>
      <p:sp>
        <p:nvSpPr>
          <p:cNvPr id="50" name="شكل حر: شكل 49">
            <a:extLst>
              <a:ext uri="{FF2B5EF4-FFF2-40B4-BE49-F238E27FC236}">
                <a16:creationId xmlns:a16="http://schemas.microsoft.com/office/drawing/2014/main" id="{F173431C-7342-44DC-A8CB-1A9E388A91C8}"/>
              </a:ext>
            </a:extLst>
          </p:cNvPr>
          <p:cNvSpPr/>
          <p:nvPr/>
        </p:nvSpPr>
        <p:spPr>
          <a:xfrm>
            <a:off x="-4660075" y="712020"/>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5400" b="1" kern="1200">
                <a:ln w="22225">
                  <a:solidFill>
                    <a:sysClr val="windowText" lastClr="000000"/>
                  </a:solidFill>
                  <a:prstDash val="solid"/>
                </a:ln>
                <a:solidFill>
                  <a:srgbClr val="395768"/>
                </a:solidFill>
              </a:rPr>
              <a:t>غَسَلَ وَمَسَحَ</a:t>
            </a:r>
            <a:endParaRPr lang="en-US" sz="5400" b="1" kern="1200">
              <a:ln w="22225">
                <a:solidFill>
                  <a:sysClr val="windowText" lastClr="000000"/>
                </a:solidFill>
                <a:prstDash val="solid"/>
              </a:ln>
              <a:solidFill>
                <a:srgbClr val="395768"/>
              </a:solidFill>
            </a:endParaRPr>
          </a:p>
        </p:txBody>
      </p:sp>
      <p:sp>
        <p:nvSpPr>
          <p:cNvPr id="51" name="شكل حر: شكل 50">
            <a:extLst>
              <a:ext uri="{FF2B5EF4-FFF2-40B4-BE49-F238E27FC236}">
                <a16:creationId xmlns:a16="http://schemas.microsoft.com/office/drawing/2014/main" id="{D3ED72FC-FB80-43A0-8B5F-A5570387A208}"/>
              </a:ext>
            </a:extLst>
          </p:cNvPr>
          <p:cNvSpPr/>
          <p:nvPr/>
        </p:nvSpPr>
        <p:spPr>
          <a:xfrm>
            <a:off x="-4660075" y="1156520"/>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5400" b="1" kern="1200" dirty="0">
                <a:ln w="22225">
                  <a:solidFill>
                    <a:sysClr val="windowText" lastClr="000000"/>
                  </a:solidFill>
                  <a:prstDash val="solid"/>
                </a:ln>
                <a:solidFill>
                  <a:srgbClr val="395768"/>
                </a:solidFill>
              </a:rPr>
              <a:t>وَقَفَ وَ جَلَسَ </a:t>
            </a:r>
            <a:endParaRPr lang="en-US" sz="5400" b="1" kern="1200" dirty="0">
              <a:ln w="22225">
                <a:solidFill>
                  <a:sysClr val="windowText" lastClr="000000"/>
                </a:solidFill>
                <a:prstDash val="solid"/>
              </a:ln>
              <a:solidFill>
                <a:srgbClr val="395768"/>
              </a:solidFill>
            </a:endParaRPr>
          </a:p>
        </p:txBody>
      </p:sp>
      <p:sp>
        <p:nvSpPr>
          <p:cNvPr id="52" name="شكل حر: شكل 51">
            <a:extLst>
              <a:ext uri="{FF2B5EF4-FFF2-40B4-BE49-F238E27FC236}">
                <a16:creationId xmlns:a16="http://schemas.microsoft.com/office/drawing/2014/main" id="{1453AE38-F27F-4187-B26B-468296F8CD38}"/>
              </a:ext>
            </a:extLst>
          </p:cNvPr>
          <p:cNvSpPr/>
          <p:nvPr/>
        </p:nvSpPr>
        <p:spPr>
          <a:xfrm>
            <a:off x="-4660075" y="1601020"/>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5400" b="1" kern="1200">
                <a:ln w="22225">
                  <a:solidFill>
                    <a:sysClr val="windowText" lastClr="000000"/>
                  </a:solidFill>
                  <a:prstDash val="solid"/>
                </a:ln>
                <a:solidFill>
                  <a:srgbClr val="395768"/>
                </a:solidFill>
              </a:rPr>
              <a:t>نَظَرَ وَقَعَدَ</a:t>
            </a:r>
            <a:endParaRPr lang="en-US" sz="5400" b="1" kern="1200">
              <a:ln w="22225">
                <a:solidFill>
                  <a:sysClr val="windowText" lastClr="000000"/>
                </a:solidFill>
                <a:prstDash val="solid"/>
              </a:ln>
              <a:solidFill>
                <a:srgbClr val="395768"/>
              </a:solidFill>
            </a:endParaRPr>
          </a:p>
        </p:txBody>
      </p:sp>
      <p:sp>
        <p:nvSpPr>
          <p:cNvPr id="53" name="شكل حر: شكل 52">
            <a:extLst>
              <a:ext uri="{FF2B5EF4-FFF2-40B4-BE49-F238E27FC236}">
                <a16:creationId xmlns:a16="http://schemas.microsoft.com/office/drawing/2014/main" id="{FADF29E6-EB38-4A42-A317-BE8EE9E7BC42}"/>
              </a:ext>
            </a:extLst>
          </p:cNvPr>
          <p:cNvSpPr/>
          <p:nvPr/>
        </p:nvSpPr>
        <p:spPr>
          <a:xfrm>
            <a:off x="-4660075" y="2045520"/>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5400" b="1" kern="1200" dirty="0">
                <a:ln w="22225">
                  <a:solidFill>
                    <a:sysClr val="windowText" lastClr="000000"/>
                  </a:solidFill>
                  <a:prstDash val="solid"/>
                </a:ln>
                <a:solidFill>
                  <a:srgbClr val="395768"/>
                </a:solidFill>
              </a:rPr>
              <a:t>قَرَأَ وَجَهَرَ</a:t>
            </a:r>
            <a:endParaRPr lang="en-US" sz="5400" b="1" kern="1200" dirty="0">
              <a:ln w="22225">
                <a:solidFill>
                  <a:sysClr val="windowText" lastClr="000000"/>
                </a:solidFill>
                <a:prstDash val="solid"/>
              </a:ln>
              <a:solidFill>
                <a:srgbClr val="395768"/>
              </a:solidFill>
            </a:endParaRPr>
          </a:p>
        </p:txBody>
      </p:sp>
      <p:sp>
        <p:nvSpPr>
          <p:cNvPr id="54" name="شكل حر: شكل 53">
            <a:extLst>
              <a:ext uri="{FF2B5EF4-FFF2-40B4-BE49-F238E27FC236}">
                <a16:creationId xmlns:a16="http://schemas.microsoft.com/office/drawing/2014/main" id="{471F7D0E-AEEE-4EB9-B4A4-F0A13AC13FCC}"/>
              </a:ext>
            </a:extLst>
          </p:cNvPr>
          <p:cNvSpPr/>
          <p:nvPr/>
        </p:nvSpPr>
        <p:spPr>
          <a:xfrm>
            <a:off x="-4660075" y="2490020"/>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5400" b="1" kern="1200">
                <a:ln w="22225">
                  <a:solidFill>
                    <a:sysClr val="windowText" lastClr="000000"/>
                  </a:solidFill>
                  <a:prstDash val="solid"/>
                </a:ln>
                <a:solidFill>
                  <a:srgbClr val="395768"/>
                </a:solidFill>
              </a:rPr>
              <a:t>غَرَسَ وَنَبَتَ  </a:t>
            </a:r>
            <a:endParaRPr lang="en-US" sz="5400" b="1" kern="1200">
              <a:ln w="22225">
                <a:solidFill>
                  <a:sysClr val="windowText" lastClr="000000"/>
                </a:solidFill>
                <a:prstDash val="solid"/>
              </a:ln>
              <a:solidFill>
                <a:srgbClr val="395768"/>
              </a:solidFill>
            </a:endParaRPr>
          </a:p>
        </p:txBody>
      </p:sp>
      <p:sp>
        <p:nvSpPr>
          <p:cNvPr id="55" name="شكل حر: شكل 54">
            <a:extLst>
              <a:ext uri="{FF2B5EF4-FFF2-40B4-BE49-F238E27FC236}">
                <a16:creationId xmlns:a16="http://schemas.microsoft.com/office/drawing/2014/main" id="{B21A6D7A-C146-456E-AB47-D2BACF731E12}"/>
              </a:ext>
            </a:extLst>
          </p:cNvPr>
          <p:cNvSpPr/>
          <p:nvPr/>
        </p:nvSpPr>
        <p:spPr>
          <a:xfrm>
            <a:off x="-4660075" y="2934520"/>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5400" b="1" kern="1200">
                <a:ln w="22225">
                  <a:solidFill>
                    <a:sysClr val="windowText" lastClr="000000"/>
                  </a:solidFill>
                  <a:prstDash val="solid"/>
                </a:ln>
                <a:solidFill>
                  <a:srgbClr val="395768"/>
                </a:solidFill>
              </a:rPr>
              <a:t>رَكَعَ وَسَجَدَ</a:t>
            </a:r>
            <a:endParaRPr lang="en-US" sz="5400" b="1" kern="1200">
              <a:ln w="22225">
                <a:solidFill>
                  <a:sysClr val="windowText" lastClr="000000"/>
                </a:solidFill>
                <a:prstDash val="solid"/>
              </a:ln>
              <a:solidFill>
                <a:srgbClr val="395768"/>
              </a:solidFill>
            </a:endParaRPr>
          </a:p>
        </p:txBody>
      </p:sp>
      <p:sp>
        <p:nvSpPr>
          <p:cNvPr id="56" name="شكل حر: شكل 55">
            <a:extLst>
              <a:ext uri="{FF2B5EF4-FFF2-40B4-BE49-F238E27FC236}">
                <a16:creationId xmlns:a16="http://schemas.microsoft.com/office/drawing/2014/main" id="{5161E674-A685-4ECF-A451-DA83696B34DC}"/>
              </a:ext>
            </a:extLst>
          </p:cNvPr>
          <p:cNvSpPr/>
          <p:nvPr/>
        </p:nvSpPr>
        <p:spPr>
          <a:xfrm>
            <a:off x="-4660075" y="3379020"/>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5400" b="1" kern="1200">
                <a:ln w="22225">
                  <a:solidFill>
                    <a:sysClr val="windowText" lastClr="000000"/>
                  </a:solidFill>
                  <a:prstDash val="solid"/>
                </a:ln>
                <a:solidFill>
                  <a:srgbClr val="395768"/>
                </a:solidFill>
              </a:rPr>
              <a:t>طَحَنَ وَخَبَزَ</a:t>
            </a:r>
            <a:endParaRPr lang="en-US" sz="5400" b="1" kern="1200">
              <a:ln w="22225">
                <a:solidFill>
                  <a:sysClr val="windowText" lastClr="000000"/>
                </a:solidFill>
                <a:prstDash val="solid"/>
              </a:ln>
              <a:solidFill>
                <a:srgbClr val="395768"/>
              </a:solidFill>
            </a:endParaRPr>
          </a:p>
        </p:txBody>
      </p:sp>
      <p:sp>
        <p:nvSpPr>
          <p:cNvPr id="57" name="شكل حر: شكل 56">
            <a:extLst>
              <a:ext uri="{FF2B5EF4-FFF2-40B4-BE49-F238E27FC236}">
                <a16:creationId xmlns:a16="http://schemas.microsoft.com/office/drawing/2014/main" id="{50AAEEB3-3C5F-4AFE-A4E8-6E3A557F1E42}"/>
              </a:ext>
            </a:extLst>
          </p:cNvPr>
          <p:cNvSpPr/>
          <p:nvPr/>
        </p:nvSpPr>
        <p:spPr>
          <a:xfrm>
            <a:off x="-4660075" y="3823520"/>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5400" b="1" kern="1200">
                <a:ln w="22225">
                  <a:solidFill>
                    <a:sysClr val="windowText" lastClr="000000"/>
                  </a:solidFill>
                  <a:prstDash val="solid"/>
                </a:ln>
                <a:solidFill>
                  <a:srgbClr val="395768"/>
                </a:solidFill>
              </a:rPr>
              <a:t>خَرَجَ وَرَجَعَ</a:t>
            </a:r>
            <a:endParaRPr lang="en-US" sz="5400" b="1" kern="1200">
              <a:ln w="22225">
                <a:solidFill>
                  <a:sysClr val="windowText" lastClr="000000"/>
                </a:solidFill>
                <a:prstDash val="solid"/>
              </a:ln>
              <a:solidFill>
                <a:srgbClr val="395768"/>
              </a:solidFill>
            </a:endParaRPr>
          </a:p>
        </p:txBody>
      </p:sp>
      <p:sp>
        <p:nvSpPr>
          <p:cNvPr id="67" name="شكل حر: شكل 66">
            <a:extLst>
              <a:ext uri="{FF2B5EF4-FFF2-40B4-BE49-F238E27FC236}">
                <a16:creationId xmlns:a16="http://schemas.microsoft.com/office/drawing/2014/main" id="{6F259732-ABE5-46AB-98CA-E48FDD143F7B}"/>
              </a:ext>
            </a:extLst>
          </p:cNvPr>
          <p:cNvSpPr/>
          <p:nvPr/>
        </p:nvSpPr>
        <p:spPr>
          <a:xfrm flipH="1">
            <a:off x="12702396" y="2543603"/>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6000" kern="1200">
                <a:ln w="0">
                  <a:solidFill>
                    <a:sysClr val="windowText" lastClr="000000"/>
                  </a:solidFill>
                </a:ln>
                <a:solidFill>
                  <a:schemeClr val="accent1"/>
                </a:solidFill>
                <a:effectLst>
                  <a:outerShdw blurRad="38100" dist="25400" dir="5400000" algn="ctr" rotWithShape="0">
                    <a:srgbClr val="6E747A">
                      <a:alpha val="43000"/>
                    </a:srgbClr>
                  </a:outerShdw>
                </a:effectLst>
              </a:rPr>
              <a:t>دَرَسَ وَكَتَبَ</a:t>
            </a:r>
            <a:endParaRPr lang="en-US" sz="6000" kern="1200">
              <a:ln w="0">
                <a:solidFill>
                  <a:sysClr val="windowText" lastClr="000000"/>
                </a:solidFill>
              </a:ln>
              <a:solidFill>
                <a:schemeClr val="accent1"/>
              </a:solidFill>
              <a:effectLst>
                <a:outerShdw blurRad="38100" dist="25400" dir="5400000" algn="ctr" rotWithShape="0">
                  <a:srgbClr val="6E747A">
                    <a:alpha val="43000"/>
                  </a:srgbClr>
                </a:outerShdw>
              </a:effectLst>
            </a:endParaRPr>
          </a:p>
        </p:txBody>
      </p:sp>
      <p:sp>
        <p:nvSpPr>
          <p:cNvPr id="68" name="شكل حر: شكل 67">
            <a:extLst>
              <a:ext uri="{FF2B5EF4-FFF2-40B4-BE49-F238E27FC236}">
                <a16:creationId xmlns:a16="http://schemas.microsoft.com/office/drawing/2014/main" id="{62BE2DA0-F4B1-491F-B00D-1D4DC982C172}"/>
              </a:ext>
            </a:extLst>
          </p:cNvPr>
          <p:cNvSpPr/>
          <p:nvPr/>
        </p:nvSpPr>
        <p:spPr>
          <a:xfrm flipH="1">
            <a:off x="12702396" y="3491241"/>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6000" kern="1200">
                <a:ln w="0">
                  <a:solidFill>
                    <a:sysClr val="windowText" lastClr="000000"/>
                  </a:solidFill>
                </a:ln>
                <a:solidFill>
                  <a:schemeClr val="accent1"/>
                </a:solidFill>
                <a:effectLst>
                  <a:outerShdw blurRad="38100" dist="25400" dir="5400000" algn="ctr" rotWithShape="0">
                    <a:srgbClr val="6E747A">
                      <a:alpha val="43000"/>
                    </a:srgbClr>
                  </a:outerShdw>
                </a:effectLst>
              </a:rPr>
              <a:t>غَسَلَ وَمَسَحَ</a:t>
            </a:r>
            <a:endParaRPr lang="en-US" sz="6000" kern="1200">
              <a:ln w="0">
                <a:solidFill>
                  <a:sysClr val="windowText" lastClr="000000"/>
                </a:solidFill>
              </a:ln>
              <a:solidFill>
                <a:schemeClr val="accent1"/>
              </a:solidFill>
              <a:effectLst>
                <a:outerShdw blurRad="38100" dist="25400" dir="5400000" algn="ctr" rotWithShape="0">
                  <a:srgbClr val="6E747A">
                    <a:alpha val="43000"/>
                  </a:srgbClr>
                </a:outerShdw>
              </a:effectLst>
            </a:endParaRPr>
          </a:p>
        </p:txBody>
      </p:sp>
      <p:sp>
        <p:nvSpPr>
          <p:cNvPr id="74" name="شكل حر: شكل 73">
            <a:extLst>
              <a:ext uri="{FF2B5EF4-FFF2-40B4-BE49-F238E27FC236}">
                <a16:creationId xmlns:a16="http://schemas.microsoft.com/office/drawing/2014/main" id="{B02F61EB-0885-4644-A4CA-300E0B4BE2DD}"/>
              </a:ext>
            </a:extLst>
          </p:cNvPr>
          <p:cNvSpPr/>
          <p:nvPr/>
        </p:nvSpPr>
        <p:spPr>
          <a:xfrm flipH="1">
            <a:off x="12702396" y="3965061"/>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6000" kern="1200" dirty="0">
                <a:ln w="0">
                  <a:solidFill>
                    <a:sysClr val="windowText" lastClr="000000"/>
                  </a:solidFill>
                </a:ln>
                <a:solidFill>
                  <a:schemeClr val="accent1"/>
                </a:solidFill>
                <a:effectLst>
                  <a:outerShdw blurRad="38100" dist="25400" dir="5400000" algn="ctr" rotWithShape="0">
                    <a:srgbClr val="6E747A">
                      <a:alpha val="43000"/>
                    </a:srgbClr>
                  </a:outerShdw>
                </a:effectLst>
              </a:rPr>
              <a:t>وَقَفَ وَ جَلَسَ </a:t>
            </a:r>
            <a:endParaRPr lang="en-US" sz="6000" kern="1200" dirty="0">
              <a:ln w="0">
                <a:solidFill>
                  <a:sysClr val="windowText" lastClr="000000"/>
                </a:solidFill>
              </a:ln>
              <a:solidFill>
                <a:schemeClr val="accent1"/>
              </a:solidFill>
              <a:effectLst>
                <a:outerShdw blurRad="38100" dist="25400" dir="5400000" algn="ctr" rotWithShape="0">
                  <a:srgbClr val="6E747A">
                    <a:alpha val="43000"/>
                  </a:srgbClr>
                </a:outerShdw>
              </a:effectLst>
            </a:endParaRPr>
          </a:p>
        </p:txBody>
      </p:sp>
      <p:sp>
        <p:nvSpPr>
          <p:cNvPr id="75" name="شكل حر: شكل 74">
            <a:extLst>
              <a:ext uri="{FF2B5EF4-FFF2-40B4-BE49-F238E27FC236}">
                <a16:creationId xmlns:a16="http://schemas.microsoft.com/office/drawing/2014/main" id="{31D38D29-2BAD-499B-B5AC-55C9AAFBA407}"/>
              </a:ext>
            </a:extLst>
          </p:cNvPr>
          <p:cNvSpPr/>
          <p:nvPr/>
        </p:nvSpPr>
        <p:spPr>
          <a:xfrm flipH="1">
            <a:off x="12702396" y="174508"/>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6000" kern="1200">
                <a:ln w="0">
                  <a:solidFill>
                    <a:sysClr val="windowText" lastClr="000000"/>
                  </a:solidFill>
                </a:ln>
                <a:solidFill>
                  <a:schemeClr val="accent1"/>
                </a:solidFill>
                <a:effectLst>
                  <a:outerShdw blurRad="38100" dist="25400" dir="5400000" algn="ctr" rotWithShape="0">
                    <a:srgbClr val="6E747A">
                      <a:alpha val="43000"/>
                    </a:srgbClr>
                  </a:outerShdw>
                </a:effectLst>
              </a:rPr>
              <a:t>نَظَرَ وَقَعَدَ</a:t>
            </a:r>
            <a:endParaRPr lang="en-US" sz="6000" kern="1200">
              <a:ln w="0">
                <a:solidFill>
                  <a:sysClr val="windowText" lastClr="000000"/>
                </a:solidFill>
              </a:ln>
              <a:solidFill>
                <a:schemeClr val="accent1"/>
              </a:solidFill>
              <a:effectLst>
                <a:outerShdw blurRad="38100" dist="25400" dir="5400000" algn="ctr" rotWithShape="0">
                  <a:srgbClr val="6E747A">
                    <a:alpha val="43000"/>
                  </a:srgbClr>
                </a:outerShdw>
              </a:effectLst>
            </a:endParaRPr>
          </a:p>
        </p:txBody>
      </p:sp>
      <p:sp>
        <p:nvSpPr>
          <p:cNvPr id="76" name="شكل حر: شكل 75">
            <a:extLst>
              <a:ext uri="{FF2B5EF4-FFF2-40B4-BE49-F238E27FC236}">
                <a16:creationId xmlns:a16="http://schemas.microsoft.com/office/drawing/2014/main" id="{AF3821B3-8BA8-473A-8D71-74D82B83DFCA}"/>
              </a:ext>
            </a:extLst>
          </p:cNvPr>
          <p:cNvSpPr/>
          <p:nvPr/>
        </p:nvSpPr>
        <p:spPr>
          <a:xfrm flipH="1">
            <a:off x="12702396" y="648327"/>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6000" kern="1200" dirty="0">
                <a:ln w="0">
                  <a:solidFill>
                    <a:sysClr val="windowText" lastClr="000000"/>
                  </a:solidFill>
                </a:ln>
                <a:solidFill>
                  <a:schemeClr val="accent1"/>
                </a:solidFill>
                <a:effectLst>
                  <a:outerShdw blurRad="38100" dist="25400" dir="5400000" algn="ctr" rotWithShape="0">
                    <a:srgbClr val="6E747A">
                      <a:alpha val="43000"/>
                    </a:srgbClr>
                  </a:outerShdw>
                </a:effectLst>
              </a:rPr>
              <a:t>قَرَأَ وَجَهَرَ</a:t>
            </a:r>
            <a:endParaRPr lang="en-US" sz="6000" kern="1200" dirty="0">
              <a:ln w="0">
                <a:solidFill>
                  <a:sysClr val="windowText" lastClr="000000"/>
                </a:solidFill>
              </a:ln>
              <a:solidFill>
                <a:schemeClr val="accent1"/>
              </a:solidFill>
              <a:effectLst>
                <a:outerShdw blurRad="38100" dist="25400" dir="5400000" algn="ctr" rotWithShape="0">
                  <a:srgbClr val="6E747A">
                    <a:alpha val="43000"/>
                  </a:srgbClr>
                </a:outerShdw>
              </a:effectLst>
            </a:endParaRPr>
          </a:p>
        </p:txBody>
      </p:sp>
      <p:sp>
        <p:nvSpPr>
          <p:cNvPr id="77" name="شكل حر: شكل 76">
            <a:extLst>
              <a:ext uri="{FF2B5EF4-FFF2-40B4-BE49-F238E27FC236}">
                <a16:creationId xmlns:a16="http://schemas.microsoft.com/office/drawing/2014/main" id="{08DA1029-FAD5-4AA8-BEB8-1B1CDB451821}"/>
              </a:ext>
            </a:extLst>
          </p:cNvPr>
          <p:cNvSpPr/>
          <p:nvPr/>
        </p:nvSpPr>
        <p:spPr>
          <a:xfrm flipH="1">
            <a:off x="12702396" y="1122146"/>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6000" kern="1200">
                <a:ln w="0">
                  <a:solidFill>
                    <a:sysClr val="windowText" lastClr="000000"/>
                  </a:solidFill>
                </a:ln>
                <a:solidFill>
                  <a:schemeClr val="accent1"/>
                </a:solidFill>
                <a:effectLst>
                  <a:outerShdw blurRad="38100" dist="25400" dir="5400000" algn="ctr" rotWithShape="0">
                    <a:srgbClr val="6E747A">
                      <a:alpha val="43000"/>
                    </a:srgbClr>
                  </a:outerShdw>
                </a:effectLst>
              </a:rPr>
              <a:t>غَرَسَ وَنَبَتَ  </a:t>
            </a:r>
            <a:endParaRPr lang="en-US" sz="6000" kern="1200">
              <a:ln w="0">
                <a:solidFill>
                  <a:sysClr val="windowText" lastClr="000000"/>
                </a:solidFill>
              </a:ln>
              <a:solidFill>
                <a:schemeClr val="accent1"/>
              </a:solidFill>
              <a:effectLst>
                <a:outerShdw blurRad="38100" dist="25400" dir="5400000" algn="ctr" rotWithShape="0">
                  <a:srgbClr val="6E747A">
                    <a:alpha val="43000"/>
                  </a:srgbClr>
                </a:outerShdw>
              </a:effectLst>
            </a:endParaRPr>
          </a:p>
        </p:txBody>
      </p:sp>
      <p:sp>
        <p:nvSpPr>
          <p:cNvPr id="78" name="شكل حر: شكل 77">
            <a:extLst>
              <a:ext uri="{FF2B5EF4-FFF2-40B4-BE49-F238E27FC236}">
                <a16:creationId xmlns:a16="http://schemas.microsoft.com/office/drawing/2014/main" id="{84361B0C-F891-4399-A094-9DE50BE58D7B}"/>
              </a:ext>
            </a:extLst>
          </p:cNvPr>
          <p:cNvSpPr/>
          <p:nvPr/>
        </p:nvSpPr>
        <p:spPr>
          <a:xfrm flipH="1">
            <a:off x="12702396" y="1595965"/>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6000" kern="1200">
                <a:ln w="0">
                  <a:solidFill>
                    <a:sysClr val="windowText" lastClr="000000"/>
                  </a:solidFill>
                </a:ln>
                <a:solidFill>
                  <a:schemeClr val="accent1"/>
                </a:solidFill>
                <a:effectLst>
                  <a:outerShdw blurRad="38100" dist="25400" dir="5400000" algn="ctr" rotWithShape="0">
                    <a:srgbClr val="6E747A">
                      <a:alpha val="43000"/>
                    </a:srgbClr>
                  </a:outerShdw>
                </a:effectLst>
              </a:rPr>
              <a:t>رَكَعَ وَسَجَدَ</a:t>
            </a:r>
            <a:endParaRPr lang="en-US" sz="6000" kern="1200">
              <a:ln w="0">
                <a:solidFill>
                  <a:sysClr val="windowText" lastClr="000000"/>
                </a:solidFill>
              </a:ln>
              <a:solidFill>
                <a:schemeClr val="accent1"/>
              </a:solidFill>
              <a:effectLst>
                <a:outerShdw blurRad="38100" dist="25400" dir="5400000" algn="ctr" rotWithShape="0">
                  <a:srgbClr val="6E747A">
                    <a:alpha val="43000"/>
                  </a:srgbClr>
                </a:outerShdw>
              </a:effectLst>
            </a:endParaRPr>
          </a:p>
        </p:txBody>
      </p:sp>
      <p:sp>
        <p:nvSpPr>
          <p:cNvPr id="79" name="شكل حر: شكل 78">
            <a:extLst>
              <a:ext uri="{FF2B5EF4-FFF2-40B4-BE49-F238E27FC236}">
                <a16:creationId xmlns:a16="http://schemas.microsoft.com/office/drawing/2014/main" id="{1461F40D-B395-4CEA-AC3E-F994C84F0565}"/>
              </a:ext>
            </a:extLst>
          </p:cNvPr>
          <p:cNvSpPr/>
          <p:nvPr/>
        </p:nvSpPr>
        <p:spPr>
          <a:xfrm flipH="1">
            <a:off x="12702396" y="2069784"/>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6000" kern="1200">
                <a:ln w="0">
                  <a:solidFill>
                    <a:sysClr val="windowText" lastClr="000000"/>
                  </a:solidFill>
                </a:ln>
                <a:solidFill>
                  <a:schemeClr val="accent1"/>
                </a:solidFill>
                <a:effectLst>
                  <a:outerShdw blurRad="38100" dist="25400" dir="5400000" algn="ctr" rotWithShape="0">
                    <a:srgbClr val="6E747A">
                      <a:alpha val="43000"/>
                    </a:srgbClr>
                  </a:outerShdw>
                </a:effectLst>
              </a:rPr>
              <a:t>طَحَنَ وَخَبَزَ</a:t>
            </a:r>
            <a:endParaRPr lang="en-US" sz="6000" kern="1200">
              <a:ln w="0">
                <a:solidFill>
                  <a:sysClr val="windowText" lastClr="000000"/>
                </a:solidFill>
              </a:ln>
              <a:solidFill>
                <a:schemeClr val="accent1"/>
              </a:solidFill>
              <a:effectLst>
                <a:outerShdw blurRad="38100" dist="25400" dir="5400000" algn="ctr" rotWithShape="0">
                  <a:srgbClr val="6E747A">
                    <a:alpha val="43000"/>
                  </a:srgbClr>
                </a:outerShdw>
              </a:effectLst>
            </a:endParaRPr>
          </a:p>
        </p:txBody>
      </p:sp>
      <p:sp>
        <p:nvSpPr>
          <p:cNvPr id="80" name="شكل حر: شكل 79">
            <a:extLst>
              <a:ext uri="{FF2B5EF4-FFF2-40B4-BE49-F238E27FC236}">
                <a16:creationId xmlns:a16="http://schemas.microsoft.com/office/drawing/2014/main" id="{E37324E9-1FB9-4400-B66B-E464D23B758E}"/>
              </a:ext>
            </a:extLst>
          </p:cNvPr>
          <p:cNvSpPr/>
          <p:nvPr/>
        </p:nvSpPr>
        <p:spPr>
          <a:xfrm flipH="1">
            <a:off x="12702396" y="3017422"/>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6000" kern="1200">
                <a:ln w="0">
                  <a:solidFill>
                    <a:sysClr val="windowText" lastClr="000000"/>
                  </a:solidFill>
                </a:ln>
                <a:solidFill>
                  <a:schemeClr val="accent1"/>
                </a:solidFill>
                <a:effectLst>
                  <a:outerShdw blurRad="38100" dist="25400" dir="5400000" algn="ctr" rotWithShape="0">
                    <a:srgbClr val="6E747A">
                      <a:alpha val="43000"/>
                    </a:srgbClr>
                  </a:outerShdw>
                </a:effectLst>
              </a:rPr>
              <a:t>خَرَجَ وَرَجَعَ</a:t>
            </a:r>
            <a:endParaRPr lang="en-US" sz="6000" kern="1200">
              <a:ln w="0">
                <a:solidFill>
                  <a:sysClr val="windowText" lastClr="000000"/>
                </a:solidFill>
              </a:ln>
              <a:solidFill>
                <a:schemeClr val="accent1"/>
              </a:solidFill>
              <a:effectLst>
                <a:outerShdw blurRad="38100" dist="25400" dir="5400000" algn="ctr" rotWithShape="0">
                  <a:srgbClr val="6E747A">
                    <a:alpha val="43000"/>
                  </a:srgbClr>
                </a:outerShdw>
              </a:effectLst>
            </a:endParaRPr>
          </a:p>
        </p:txBody>
      </p:sp>
      <p:sp>
        <p:nvSpPr>
          <p:cNvPr id="90" name="شكل حر: شكل 89">
            <a:extLst>
              <a:ext uri="{FF2B5EF4-FFF2-40B4-BE49-F238E27FC236}">
                <a16:creationId xmlns:a16="http://schemas.microsoft.com/office/drawing/2014/main" id="{495E7498-4C1B-4D33-AD86-16B53C101F9E}"/>
              </a:ext>
            </a:extLst>
          </p:cNvPr>
          <p:cNvSpPr/>
          <p:nvPr/>
        </p:nvSpPr>
        <p:spPr>
          <a:xfrm flipH="1">
            <a:off x="13855700" y="280016"/>
            <a:ext cx="5638800" cy="4154435"/>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OM" sz="7200" b="1" dirty="0">
                <a:ln w="22225">
                  <a:solidFill>
                    <a:sysClr val="windowText" lastClr="000000"/>
                  </a:solidFill>
                  <a:prstDash val="solid"/>
                </a:ln>
                <a:solidFill>
                  <a:srgbClr val="395768"/>
                </a:solidFill>
              </a:rPr>
              <a:t>عَرَفَ وجَهَلَ</a:t>
            </a:r>
            <a:endParaRPr lang="en-US" sz="7200" b="1" kern="1200" dirty="0">
              <a:ln w="22225">
                <a:solidFill>
                  <a:sysClr val="windowText" lastClr="000000"/>
                </a:solidFill>
                <a:prstDash val="solid"/>
              </a:ln>
              <a:solidFill>
                <a:srgbClr val="395768"/>
              </a:solidFill>
            </a:endParaRPr>
          </a:p>
        </p:txBody>
      </p:sp>
      <p:sp>
        <p:nvSpPr>
          <p:cNvPr id="91" name="شكل حر: شكل 90">
            <a:extLst>
              <a:ext uri="{FF2B5EF4-FFF2-40B4-BE49-F238E27FC236}">
                <a16:creationId xmlns:a16="http://schemas.microsoft.com/office/drawing/2014/main" id="{FB43A2BB-0048-481B-8060-586DC7123670}"/>
              </a:ext>
            </a:extLst>
          </p:cNvPr>
          <p:cNvSpPr/>
          <p:nvPr/>
        </p:nvSpPr>
        <p:spPr>
          <a:xfrm flipH="1">
            <a:off x="13855700" y="2197408"/>
            <a:ext cx="5638800" cy="4154435"/>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OM" sz="7200" b="1" kern="1200" dirty="0">
                <a:ln w="22225">
                  <a:solidFill>
                    <a:sysClr val="windowText" lastClr="000000"/>
                  </a:solidFill>
                  <a:prstDash val="solid"/>
                </a:ln>
                <a:solidFill>
                  <a:srgbClr val="395768"/>
                </a:solidFill>
              </a:rPr>
              <a:t>حَكَمَ وَعَدَلَ</a:t>
            </a:r>
            <a:endParaRPr lang="en-US" sz="7200" b="1" kern="1200" dirty="0">
              <a:ln w="22225">
                <a:solidFill>
                  <a:sysClr val="windowText" lastClr="000000"/>
                </a:solidFill>
                <a:prstDash val="solid"/>
              </a:ln>
              <a:solidFill>
                <a:srgbClr val="395768"/>
              </a:solidFill>
            </a:endParaRPr>
          </a:p>
        </p:txBody>
      </p:sp>
      <p:sp>
        <p:nvSpPr>
          <p:cNvPr id="92" name="شكل حر: شكل 91">
            <a:extLst>
              <a:ext uri="{FF2B5EF4-FFF2-40B4-BE49-F238E27FC236}">
                <a16:creationId xmlns:a16="http://schemas.microsoft.com/office/drawing/2014/main" id="{68BC8F0D-F11B-408E-824A-54350632BB40}"/>
              </a:ext>
            </a:extLst>
          </p:cNvPr>
          <p:cNvSpPr/>
          <p:nvPr/>
        </p:nvSpPr>
        <p:spPr>
          <a:xfrm flipH="1">
            <a:off x="13208000" y="65040"/>
            <a:ext cx="5638800" cy="4154435"/>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OM" sz="7200" b="1" kern="1200" dirty="0">
                <a:ln w="22225">
                  <a:solidFill>
                    <a:sysClr val="windowText" lastClr="000000"/>
                  </a:solidFill>
                  <a:prstDash val="solid"/>
                </a:ln>
                <a:solidFill>
                  <a:srgbClr val="395768"/>
                </a:solidFill>
              </a:rPr>
              <a:t>طَبَخَ وأَكَلَ</a:t>
            </a:r>
            <a:endParaRPr lang="en-US" sz="7200" b="1" kern="1200" dirty="0">
              <a:ln w="22225">
                <a:solidFill>
                  <a:sysClr val="windowText" lastClr="000000"/>
                </a:solidFill>
                <a:prstDash val="solid"/>
              </a:ln>
              <a:solidFill>
                <a:srgbClr val="395768"/>
              </a:solidFill>
            </a:endParaRPr>
          </a:p>
        </p:txBody>
      </p:sp>
      <p:sp>
        <p:nvSpPr>
          <p:cNvPr id="93" name="شكل حر: شكل 92">
            <a:extLst>
              <a:ext uri="{FF2B5EF4-FFF2-40B4-BE49-F238E27FC236}">
                <a16:creationId xmlns:a16="http://schemas.microsoft.com/office/drawing/2014/main" id="{9675DFA7-ABC0-47CF-B31D-F430BF9FB646}"/>
              </a:ext>
            </a:extLst>
          </p:cNvPr>
          <p:cNvSpPr/>
          <p:nvPr/>
        </p:nvSpPr>
        <p:spPr>
          <a:xfrm flipH="1">
            <a:off x="13487400" y="2703565"/>
            <a:ext cx="5638800" cy="4154435"/>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OM" sz="7200" b="1" kern="1200" dirty="0">
                <a:ln w="22225">
                  <a:solidFill>
                    <a:sysClr val="windowText" lastClr="000000"/>
                  </a:solidFill>
                  <a:prstDash val="solid"/>
                </a:ln>
                <a:solidFill>
                  <a:srgbClr val="395768"/>
                </a:solidFill>
              </a:rPr>
              <a:t>حَمَدَ وشَكَرَ</a:t>
            </a:r>
            <a:endParaRPr lang="en-US" sz="7200" b="1" kern="1200" dirty="0">
              <a:ln w="22225">
                <a:solidFill>
                  <a:sysClr val="windowText" lastClr="000000"/>
                </a:solidFill>
                <a:prstDash val="solid"/>
              </a:ln>
              <a:solidFill>
                <a:srgbClr val="395768"/>
              </a:solidFill>
            </a:endParaRPr>
          </a:p>
        </p:txBody>
      </p:sp>
      <p:sp>
        <p:nvSpPr>
          <p:cNvPr id="94" name="شكل حر: شكل 93">
            <a:extLst>
              <a:ext uri="{FF2B5EF4-FFF2-40B4-BE49-F238E27FC236}">
                <a16:creationId xmlns:a16="http://schemas.microsoft.com/office/drawing/2014/main" id="{77D3A6D4-0B12-4264-A51B-618A2CB85112}"/>
              </a:ext>
            </a:extLst>
          </p:cNvPr>
          <p:cNvSpPr/>
          <p:nvPr/>
        </p:nvSpPr>
        <p:spPr>
          <a:xfrm>
            <a:off x="-6210300" y="183999"/>
            <a:ext cx="5905500" cy="4154436"/>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algn="ctr" defTabSz="1911350">
              <a:lnSpc>
                <a:spcPct val="90000"/>
              </a:lnSpc>
              <a:spcBef>
                <a:spcPct val="0"/>
              </a:spcBef>
              <a:spcAft>
                <a:spcPct val="35000"/>
              </a:spcAft>
            </a:pPr>
            <a:r>
              <a:rPr lang="ar-OM" sz="7200" b="1" dirty="0">
                <a:ln w="22225">
                  <a:solidFill>
                    <a:sysClr val="windowText" lastClr="000000"/>
                  </a:solidFill>
                  <a:prstDash val="solid"/>
                </a:ln>
                <a:solidFill>
                  <a:srgbClr val="395768"/>
                </a:solidFill>
              </a:rPr>
              <a:t>زَرَعَ وغَرَسَ</a:t>
            </a:r>
            <a:endParaRPr lang="en-US" sz="7200" b="1" dirty="0">
              <a:ln w="22225">
                <a:solidFill>
                  <a:sysClr val="windowText" lastClr="000000"/>
                </a:solidFill>
                <a:prstDash val="solid"/>
              </a:ln>
              <a:solidFill>
                <a:srgbClr val="395768"/>
              </a:solidFill>
            </a:endParaRPr>
          </a:p>
        </p:txBody>
      </p:sp>
      <p:sp>
        <p:nvSpPr>
          <p:cNvPr id="95" name="شكل حر: شكل 94">
            <a:extLst>
              <a:ext uri="{FF2B5EF4-FFF2-40B4-BE49-F238E27FC236}">
                <a16:creationId xmlns:a16="http://schemas.microsoft.com/office/drawing/2014/main" id="{9D12D32F-96DA-4722-8AC3-A34759A4D8FC}"/>
              </a:ext>
            </a:extLst>
          </p:cNvPr>
          <p:cNvSpPr/>
          <p:nvPr/>
        </p:nvSpPr>
        <p:spPr>
          <a:xfrm>
            <a:off x="-6210300" y="2101392"/>
            <a:ext cx="5905500" cy="4154436"/>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algn="ctr" defTabSz="1911350">
              <a:lnSpc>
                <a:spcPct val="90000"/>
              </a:lnSpc>
              <a:spcBef>
                <a:spcPct val="0"/>
              </a:spcBef>
              <a:spcAft>
                <a:spcPct val="35000"/>
              </a:spcAft>
            </a:pPr>
            <a:r>
              <a:rPr lang="ar-OM" sz="7200" b="1" dirty="0">
                <a:ln w="22225">
                  <a:solidFill>
                    <a:sysClr val="windowText" lastClr="000000"/>
                  </a:solidFill>
                  <a:prstDash val="solid"/>
                </a:ln>
                <a:solidFill>
                  <a:srgbClr val="395768"/>
                </a:solidFill>
              </a:rPr>
              <a:t>فَتَحَ وقًفَلَ</a:t>
            </a:r>
            <a:endParaRPr lang="en-US" sz="7200" b="1" dirty="0">
              <a:ln w="22225">
                <a:solidFill>
                  <a:sysClr val="windowText" lastClr="000000"/>
                </a:solidFill>
                <a:prstDash val="solid"/>
              </a:ln>
              <a:solidFill>
                <a:srgbClr val="395768"/>
              </a:solidFill>
            </a:endParaRPr>
          </a:p>
        </p:txBody>
      </p:sp>
      <p:sp>
        <p:nvSpPr>
          <p:cNvPr id="96" name="شكل حر: شكل 95">
            <a:extLst>
              <a:ext uri="{FF2B5EF4-FFF2-40B4-BE49-F238E27FC236}">
                <a16:creationId xmlns:a16="http://schemas.microsoft.com/office/drawing/2014/main" id="{C2B86041-D0B6-4F51-9A3F-E0C142F70CB8}"/>
              </a:ext>
            </a:extLst>
          </p:cNvPr>
          <p:cNvSpPr/>
          <p:nvPr/>
        </p:nvSpPr>
        <p:spPr>
          <a:xfrm>
            <a:off x="-6438900" y="2530401"/>
            <a:ext cx="5905500" cy="4154436"/>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algn="ctr" defTabSz="1911350">
              <a:lnSpc>
                <a:spcPct val="90000"/>
              </a:lnSpc>
              <a:spcBef>
                <a:spcPct val="0"/>
              </a:spcBef>
              <a:spcAft>
                <a:spcPct val="35000"/>
              </a:spcAft>
            </a:pPr>
            <a:r>
              <a:rPr lang="ar-OM" sz="7200" b="1" dirty="0">
                <a:ln w="22225">
                  <a:solidFill>
                    <a:sysClr val="windowText" lastClr="000000"/>
                  </a:solidFill>
                  <a:prstDash val="solid"/>
                </a:ln>
                <a:solidFill>
                  <a:srgbClr val="395768"/>
                </a:solidFill>
              </a:rPr>
              <a:t>دَمَعَ وحَزَنَ</a:t>
            </a:r>
            <a:endParaRPr lang="en-US" sz="7200" b="1" dirty="0">
              <a:ln w="22225">
                <a:solidFill>
                  <a:sysClr val="windowText" lastClr="000000"/>
                </a:solidFill>
                <a:prstDash val="solid"/>
              </a:ln>
              <a:solidFill>
                <a:srgbClr val="395768"/>
              </a:solidFill>
            </a:endParaRPr>
          </a:p>
        </p:txBody>
      </p:sp>
      <p:sp>
        <p:nvSpPr>
          <p:cNvPr id="97" name="شكل حر: شكل 96">
            <a:extLst>
              <a:ext uri="{FF2B5EF4-FFF2-40B4-BE49-F238E27FC236}">
                <a16:creationId xmlns:a16="http://schemas.microsoft.com/office/drawing/2014/main" id="{21D857E6-757D-48DF-B162-A75A58A095C9}"/>
              </a:ext>
            </a:extLst>
          </p:cNvPr>
          <p:cNvSpPr/>
          <p:nvPr/>
        </p:nvSpPr>
        <p:spPr>
          <a:xfrm>
            <a:off x="-6667500" y="-354368"/>
            <a:ext cx="5905500" cy="4154436"/>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algn="ctr" defTabSz="1911350">
              <a:lnSpc>
                <a:spcPct val="90000"/>
              </a:lnSpc>
              <a:spcBef>
                <a:spcPct val="0"/>
              </a:spcBef>
              <a:spcAft>
                <a:spcPct val="35000"/>
              </a:spcAft>
            </a:pPr>
            <a:r>
              <a:rPr lang="ar-OM" sz="7200" b="1" dirty="0">
                <a:ln w="22225">
                  <a:solidFill>
                    <a:sysClr val="windowText" lastClr="000000"/>
                  </a:solidFill>
                  <a:prstDash val="solid"/>
                </a:ln>
                <a:solidFill>
                  <a:srgbClr val="395768"/>
                </a:solidFill>
              </a:rPr>
              <a:t>قَبَضَ وبَسَطَ</a:t>
            </a:r>
            <a:endParaRPr lang="en-US" sz="7200" b="1" dirty="0">
              <a:ln w="22225">
                <a:solidFill>
                  <a:sysClr val="windowText" lastClr="000000"/>
                </a:solidFill>
                <a:prstDash val="solid"/>
              </a:ln>
              <a:solidFill>
                <a:srgbClr val="395768"/>
              </a:solidFill>
            </a:endParaRPr>
          </a:p>
        </p:txBody>
      </p:sp>
      <p:sp>
        <p:nvSpPr>
          <p:cNvPr id="98" name="شكل حر: شكل 97">
            <a:extLst>
              <a:ext uri="{FF2B5EF4-FFF2-40B4-BE49-F238E27FC236}">
                <a16:creationId xmlns:a16="http://schemas.microsoft.com/office/drawing/2014/main" id="{1017BBC4-B94F-4C9D-A3CA-D97CCD0FF0E9}"/>
              </a:ext>
            </a:extLst>
          </p:cNvPr>
          <p:cNvSpPr/>
          <p:nvPr/>
        </p:nvSpPr>
        <p:spPr>
          <a:xfrm>
            <a:off x="-6667500" y="1563024"/>
            <a:ext cx="5905500" cy="4154436"/>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algn="ctr" defTabSz="1911350">
              <a:lnSpc>
                <a:spcPct val="90000"/>
              </a:lnSpc>
              <a:spcBef>
                <a:spcPct val="0"/>
              </a:spcBef>
              <a:spcAft>
                <a:spcPct val="35000"/>
              </a:spcAft>
            </a:pPr>
            <a:r>
              <a:rPr lang="ar-OM" sz="7200" b="1" dirty="0">
                <a:ln w="22225">
                  <a:solidFill>
                    <a:sysClr val="windowText" lastClr="000000"/>
                  </a:solidFill>
                  <a:prstDash val="solid"/>
                </a:ln>
                <a:solidFill>
                  <a:srgbClr val="395768"/>
                </a:solidFill>
              </a:rPr>
              <a:t>مَسَكَ وفَرَجَ</a:t>
            </a:r>
            <a:endParaRPr lang="en-US" sz="7200" b="1" dirty="0">
              <a:ln w="22225">
                <a:solidFill>
                  <a:sysClr val="windowText" lastClr="000000"/>
                </a:solidFill>
                <a:prstDash val="solid"/>
              </a:ln>
              <a:solidFill>
                <a:srgbClr val="395768"/>
              </a:solidFill>
            </a:endParaRPr>
          </a:p>
        </p:txBody>
      </p:sp>
    </p:spTree>
    <p:extLst>
      <p:ext uri="{BB962C8B-B14F-4D97-AF65-F5344CB8AC3E}">
        <p14:creationId xmlns:p14="http://schemas.microsoft.com/office/powerpoint/2010/main" val="3348715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961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77"/>
                                        </p:tgtEl>
                                        <p:attrNameLst>
                                          <p:attrName>style.visibility</p:attrName>
                                        </p:attrNameLst>
                                      </p:cBhvr>
                                      <p:to>
                                        <p:strVal val="visible"/>
                                      </p:to>
                                    </p:set>
                                    <p:anim calcmode="lin" valueType="num">
                                      <p:cBhvr additive="base">
                                        <p:cTn id="11" dur="7000" fill="hold"/>
                                        <p:tgtEl>
                                          <p:spTgt spid="77"/>
                                        </p:tgtEl>
                                        <p:attrNameLst>
                                          <p:attrName>ppt_x</p:attrName>
                                        </p:attrNameLst>
                                      </p:cBhvr>
                                      <p:tavLst>
                                        <p:tav tm="0">
                                          <p:val>
                                            <p:strVal val="0-#ppt_w/2"/>
                                          </p:val>
                                        </p:tav>
                                        <p:tav tm="100000">
                                          <p:val>
                                            <p:strVal val="#ppt_x"/>
                                          </p:val>
                                        </p:tav>
                                      </p:tavLst>
                                    </p:anim>
                                    <p:anim calcmode="lin" valueType="num">
                                      <p:cBhvr additive="base">
                                        <p:cTn id="12" dur="70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7000" fill="hold"/>
                                        <p:tgtEl>
                                          <p:spTgt spid="49"/>
                                        </p:tgtEl>
                                        <p:attrNameLst>
                                          <p:attrName>ppt_x</p:attrName>
                                        </p:attrNameLst>
                                      </p:cBhvr>
                                      <p:tavLst>
                                        <p:tav tm="0">
                                          <p:val>
                                            <p:strVal val="1+#ppt_w/2"/>
                                          </p:val>
                                        </p:tav>
                                        <p:tav tm="100000">
                                          <p:val>
                                            <p:strVal val="#ppt_x"/>
                                          </p:val>
                                        </p:tav>
                                      </p:tavLst>
                                    </p:anim>
                                    <p:anim calcmode="lin" valueType="num">
                                      <p:cBhvr additive="base">
                                        <p:cTn id="18" dur="70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7000" fill="hold"/>
                                        <p:tgtEl>
                                          <p:spTgt spid="67"/>
                                        </p:tgtEl>
                                        <p:attrNameLst>
                                          <p:attrName>ppt_x</p:attrName>
                                        </p:attrNameLst>
                                      </p:cBhvr>
                                      <p:tavLst>
                                        <p:tav tm="0">
                                          <p:val>
                                            <p:strVal val="0-#ppt_w/2"/>
                                          </p:val>
                                        </p:tav>
                                        <p:tav tm="100000">
                                          <p:val>
                                            <p:strVal val="#ppt_x"/>
                                          </p:val>
                                        </p:tav>
                                      </p:tavLst>
                                    </p:anim>
                                    <p:anim calcmode="lin" valueType="num">
                                      <p:cBhvr additive="base">
                                        <p:cTn id="24" dur="7000" fill="hold"/>
                                        <p:tgtEl>
                                          <p:spTgt spid="67"/>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7000" fill="hold"/>
                                        <p:tgtEl>
                                          <p:spTgt spid="50"/>
                                        </p:tgtEl>
                                        <p:attrNameLst>
                                          <p:attrName>ppt_x</p:attrName>
                                        </p:attrNameLst>
                                      </p:cBhvr>
                                      <p:tavLst>
                                        <p:tav tm="0">
                                          <p:val>
                                            <p:strVal val="1+#ppt_w/2"/>
                                          </p:val>
                                        </p:tav>
                                        <p:tav tm="100000">
                                          <p:val>
                                            <p:strVal val="#ppt_x"/>
                                          </p:val>
                                        </p:tav>
                                      </p:tavLst>
                                    </p:anim>
                                    <p:anim calcmode="lin" valueType="num">
                                      <p:cBhvr additive="base">
                                        <p:cTn id="30" dur="70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7000" fill="hold"/>
                                        <p:tgtEl>
                                          <p:spTgt spid="53"/>
                                        </p:tgtEl>
                                        <p:attrNameLst>
                                          <p:attrName>ppt_x</p:attrName>
                                        </p:attrNameLst>
                                      </p:cBhvr>
                                      <p:tavLst>
                                        <p:tav tm="0">
                                          <p:val>
                                            <p:strVal val="1+#ppt_w/2"/>
                                          </p:val>
                                        </p:tav>
                                        <p:tav tm="100000">
                                          <p:val>
                                            <p:strVal val="#ppt_x"/>
                                          </p:val>
                                        </p:tav>
                                      </p:tavLst>
                                    </p:anim>
                                    <p:anim calcmode="lin" valueType="num">
                                      <p:cBhvr additive="base">
                                        <p:cTn id="36" dur="7000" fill="hold"/>
                                        <p:tgtEl>
                                          <p:spTgt spid="5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68"/>
                                        </p:tgtEl>
                                        <p:attrNameLst>
                                          <p:attrName>style.visibility</p:attrName>
                                        </p:attrNameLst>
                                      </p:cBhvr>
                                      <p:to>
                                        <p:strVal val="visible"/>
                                      </p:to>
                                    </p:set>
                                    <p:anim calcmode="lin" valueType="num">
                                      <p:cBhvr additive="base">
                                        <p:cTn id="41" dur="7000" fill="hold"/>
                                        <p:tgtEl>
                                          <p:spTgt spid="68"/>
                                        </p:tgtEl>
                                        <p:attrNameLst>
                                          <p:attrName>ppt_x</p:attrName>
                                        </p:attrNameLst>
                                      </p:cBhvr>
                                      <p:tavLst>
                                        <p:tav tm="0">
                                          <p:val>
                                            <p:strVal val="0-#ppt_w/2"/>
                                          </p:val>
                                        </p:tav>
                                        <p:tav tm="100000">
                                          <p:val>
                                            <p:strVal val="#ppt_x"/>
                                          </p:val>
                                        </p:tav>
                                      </p:tavLst>
                                    </p:anim>
                                    <p:anim calcmode="lin" valueType="num">
                                      <p:cBhvr additive="base">
                                        <p:cTn id="42" dur="7000" fill="hold"/>
                                        <p:tgtEl>
                                          <p:spTgt spid="68"/>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51"/>
                                        </p:tgtEl>
                                        <p:attrNameLst>
                                          <p:attrName>style.visibility</p:attrName>
                                        </p:attrNameLst>
                                      </p:cBhvr>
                                      <p:to>
                                        <p:strVal val="visible"/>
                                      </p:to>
                                    </p:set>
                                    <p:anim calcmode="lin" valueType="num">
                                      <p:cBhvr additive="base">
                                        <p:cTn id="47" dur="7000" fill="hold"/>
                                        <p:tgtEl>
                                          <p:spTgt spid="51"/>
                                        </p:tgtEl>
                                        <p:attrNameLst>
                                          <p:attrName>ppt_x</p:attrName>
                                        </p:attrNameLst>
                                      </p:cBhvr>
                                      <p:tavLst>
                                        <p:tav tm="0">
                                          <p:val>
                                            <p:strVal val="1+#ppt_w/2"/>
                                          </p:val>
                                        </p:tav>
                                        <p:tav tm="100000">
                                          <p:val>
                                            <p:strVal val="#ppt_x"/>
                                          </p:val>
                                        </p:tav>
                                      </p:tavLst>
                                    </p:anim>
                                    <p:anim calcmode="lin" valueType="num">
                                      <p:cBhvr additive="base">
                                        <p:cTn id="48" dur="70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additive="base">
                                        <p:cTn id="53" dur="7000" fill="hold"/>
                                        <p:tgtEl>
                                          <p:spTgt spid="55"/>
                                        </p:tgtEl>
                                        <p:attrNameLst>
                                          <p:attrName>ppt_x</p:attrName>
                                        </p:attrNameLst>
                                      </p:cBhvr>
                                      <p:tavLst>
                                        <p:tav tm="0">
                                          <p:val>
                                            <p:strVal val="1+#ppt_w/2"/>
                                          </p:val>
                                        </p:tav>
                                        <p:tav tm="100000">
                                          <p:val>
                                            <p:strVal val="#ppt_x"/>
                                          </p:val>
                                        </p:tav>
                                      </p:tavLst>
                                    </p:anim>
                                    <p:anim calcmode="lin" valueType="num">
                                      <p:cBhvr additive="base">
                                        <p:cTn id="54" dur="70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additive="base">
                                        <p:cTn id="59" dur="7000" fill="hold"/>
                                        <p:tgtEl>
                                          <p:spTgt spid="74"/>
                                        </p:tgtEl>
                                        <p:attrNameLst>
                                          <p:attrName>ppt_x</p:attrName>
                                        </p:attrNameLst>
                                      </p:cBhvr>
                                      <p:tavLst>
                                        <p:tav tm="0">
                                          <p:val>
                                            <p:strVal val="0-#ppt_w/2"/>
                                          </p:val>
                                        </p:tav>
                                        <p:tav tm="100000">
                                          <p:val>
                                            <p:strVal val="#ppt_x"/>
                                          </p:val>
                                        </p:tav>
                                      </p:tavLst>
                                    </p:anim>
                                    <p:anim calcmode="lin" valueType="num">
                                      <p:cBhvr additive="base">
                                        <p:cTn id="60" dur="7000" fill="hold"/>
                                        <p:tgtEl>
                                          <p:spTgt spid="74"/>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additive="base">
                                        <p:cTn id="65" dur="7000" fill="hold"/>
                                        <p:tgtEl>
                                          <p:spTgt spid="52"/>
                                        </p:tgtEl>
                                        <p:attrNameLst>
                                          <p:attrName>ppt_x</p:attrName>
                                        </p:attrNameLst>
                                      </p:cBhvr>
                                      <p:tavLst>
                                        <p:tav tm="0">
                                          <p:val>
                                            <p:strVal val="1+#ppt_w/2"/>
                                          </p:val>
                                        </p:tav>
                                        <p:tav tm="100000">
                                          <p:val>
                                            <p:strVal val="#ppt_x"/>
                                          </p:val>
                                        </p:tav>
                                      </p:tavLst>
                                    </p:anim>
                                    <p:anim calcmode="lin" valueType="num">
                                      <p:cBhvr additive="base">
                                        <p:cTn id="66" dur="70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grpId="0" nodeType="clickEffect">
                                  <p:stCondLst>
                                    <p:cond delay="0"/>
                                  </p:stCondLst>
                                  <p:childTnLst>
                                    <p:set>
                                      <p:cBhvr>
                                        <p:cTn id="70" dur="1" fill="hold">
                                          <p:stCondLst>
                                            <p:cond delay="0"/>
                                          </p:stCondLst>
                                        </p:cTn>
                                        <p:tgtEl>
                                          <p:spTgt spid="54"/>
                                        </p:tgtEl>
                                        <p:attrNameLst>
                                          <p:attrName>style.visibility</p:attrName>
                                        </p:attrNameLst>
                                      </p:cBhvr>
                                      <p:to>
                                        <p:strVal val="visible"/>
                                      </p:to>
                                    </p:set>
                                    <p:anim calcmode="lin" valueType="num">
                                      <p:cBhvr additive="base">
                                        <p:cTn id="71" dur="7000" fill="hold"/>
                                        <p:tgtEl>
                                          <p:spTgt spid="54"/>
                                        </p:tgtEl>
                                        <p:attrNameLst>
                                          <p:attrName>ppt_x</p:attrName>
                                        </p:attrNameLst>
                                      </p:cBhvr>
                                      <p:tavLst>
                                        <p:tav tm="0">
                                          <p:val>
                                            <p:strVal val="1+#ppt_w/2"/>
                                          </p:val>
                                        </p:tav>
                                        <p:tav tm="100000">
                                          <p:val>
                                            <p:strVal val="#ppt_x"/>
                                          </p:val>
                                        </p:tav>
                                      </p:tavLst>
                                    </p:anim>
                                    <p:anim calcmode="lin" valueType="num">
                                      <p:cBhvr additive="base">
                                        <p:cTn id="72" dur="70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56"/>
                                        </p:tgtEl>
                                        <p:attrNameLst>
                                          <p:attrName>style.visibility</p:attrName>
                                        </p:attrNameLst>
                                      </p:cBhvr>
                                      <p:to>
                                        <p:strVal val="visible"/>
                                      </p:to>
                                    </p:set>
                                    <p:anim calcmode="lin" valueType="num">
                                      <p:cBhvr additive="base">
                                        <p:cTn id="77" dur="7000" fill="hold"/>
                                        <p:tgtEl>
                                          <p:spTgt spid="56"/>
                                        </p:tgtEl>
                                        <p:attrNameLst>
                                          <p:attrName>ppt_x</p:attrName>
                                        </p:attrNameLst>
                                      </p:cBhvr>
                                      <p:tavLst>
                                        <p:tav tm="0">
                                          <p:val>
                                            <p:strVal val="1+#ppt_w/2"/>
                                          </p:val>
                                        </p:tav>
                                        <p:tav tm="100000">
                                          <p:val>
                                            <p:strVal val="#ppt_x"/>
                                          </p:val>
                                        </p:tav>
                                      </p:tavLst>
                                    </p:anim>
                                    <p:anim calcmode="lin" valueType="num">
                                      <p:cBhvr additive="base">
                                        <p:cTn id="78" dur="70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8" fill="hold" grpId="0" nodeType="clickEffect">
                                  <p:stCondLst>
                                    <p:cond delay="0"/>
                                  </p:stCondLst>
                                  <p:childTnLst>
                                    <p:set>
                                      <p:cBhvr>
                                        <p:cTn id="82" dur="1" fill="hold">
                                          <p:stCondLst>
                                            <p:cond delay="0"/>
                                          </p:stCondLst>
                                        </p:cTn>
                                        <p:tgtEl>
                                          <p:spTgt spid="78"/>
                                        </p:tgtEl>
                                        <p:attrNameLst>
                                          <p:attrName>style.visibility</p:attrName>
                                        </p:attrNameLst>
                                      </p:cBhvr>
                                      <p:to>
                                        <p:strVal val="visible"/>
                                      </p:to>
                                    </p:set>
                                    <p:anim calcmode="lin" valueType="num">
                                      <p:cBhvr additive="base">
                                        <p:cTn id="83" dur="7000" fill="hold"/>
                                        <p:tgtEl>
                                          <p:spTgt spid="78"/>
                                        </p:tgtEl>
                                        <p:attrNameLst>
                                          <p:attrName>ppt_x</p:attrName>
                                        </p:attrNameLst>
                                      </p:cBhvr>
                                      <p:tavLst>
                                        <p:tav tm="0">
                                          <p:val>
                                            <p:strVal val="0-#ppt_w/2"/>
                                          </p:val>
                                        </p:tav>
                                        <p:tav tm="100000">
                                          <p:val>
                                            <p:strVal val="#ppt_x"/>
                                          </p:val>
                                        </p:tav>
                                      </p:tavLst>
                                    </p:anim>
                                    <p:anim calcmode="lin" valueType="num">
                                      <p:cBhvr additive="base">
                                        <p:cTn id="84" dur="7000" fill="hold"/>
                                        <p:tgtEl>
                                          <p:spTgt spid="78"/>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57"/>
                                        </p:tgtEl>
                                        <p:attrNameLst>
                                          <p:attrName>style.visibility</p:attrName>
                                        </p:attrNameLst>
                                      </p:cBhvr>
                                      <p:to>
                                        <p:strVal val="visible"/>
                                      </p:to>
                                    </p:set>
                                    <p:anim calcmode="lin" valueType="num">
                                      <p:cBhvr additive="base">
                                        <p:cTn id="89" dur="7000" fill="hold"/>
                                        <p:tgtEl>
                                          <p:spTgt spid="57"/>
                                        </p:tgtEl>
                                        <p:attrNameLst>
                                          <p:attrName>ppt_x</p:attrName>
                                        </p:attrNameLst>
                                      </p:cBhvr>
                                      <p:tavLst>
                                        <p:tav tm="0">
                                          <p:val>
                                            <p:strVal val="1+#ppt_w/2"/>
                                          </p:val>
                                        </p:tav>
                                        <p:tav tm="100000">
                                          <p:val>
                                            <p:strVal val="#ppt_x"/>
                                          </p:val>
                                        </p:tav>
                                      </p:tavLst>
                                    </p:anim>
                                    <p:anim calcmode="lin" valueType="num">
                                      <p:cBhvr additive="base">
                                        <p:cTn id="90" dur="70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8" fill="hold" grpId="0" nodeType="clickEffect">
                                  <p:stCondLst>
                                    <p:cond delay="0"/>
                                  </p:stCondLst>
                                  <p:childTnLst>
                                    <p:set>
                                      <p:cBhvr>
                                        <p:cTn id="94" dur="1" fill="hold">
                                          <p:stCondLst>
                                            <p:cond delay="0"/>
                                          </p:stCondLst>
                                        </p:cTn>
                                        <p:tgtEl>
                                          <p:spTgt spid="75"/>
                                        </p:tgtEl>
                                        <p:attrNameLst>
                                          <p:attrName>style.visibility</p:attrName>
                                        </p:attrNameLst>
                                      </p:cBhvr>
                                      <p:to>
                                        <p:strVal val="visible"/>
                                      </p:to>
                                    </p:set>
                                    <p:anim calcmode="lin" valueType="num">
                                      <p:cBhvr additive="base">
                                        <p:cTn id="95" dur="7000" fill="hold"/>
                                        <p:tgtEl>
                                          <p:spTgt spid="75"/>
                                        </p:tgtEl>
                                        <p:attrNameLst>
                                          <p:attrName>ppt_x</p:attrName>
                                        </p:attrNameLst>
                                      </p:cBhvr>
                                      <p:tavLst>
                                        <p:tav tm="0">
                                          <p:val>
                                            <p:strVal val="0-#ppt_w/2"/>
                                          </p:val>
                                        </p:tav>
                                        <p:tav tm="100000">
                                          <p:val>
                                            <p:strVal val="#ppt_x"/>
                                          </p:val>
                                        </p:tav>
                                      </p:tavLst>
                                    </p:anim>
                                    <p:anim calcmode="lin" valueType="num">
                                      <p:cBhvr additive="base">
                                        <p:cTn id="96" dur="7000" fill="hold"/>
                                        <p:tgtEl>
                                          <p:spTgt spid="75"/>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8" fill="hold" grpId="0" nodeType="clickEffect">
                                  <p:stCondLst>
                                    <p:cond delay="0"/>
                                  </p:stCondLst>
                                  <p:childTnLst>
                                    <p:set>
                                      <p:cBhvr>
                                        <p:cTn id="100" dur="1" fill="hold">
                                          <p:stCondLst>
                                            <p:cond delay="0"/>
                                          </p:stCondLst>
                                        </p:cTn>
                                        <p:tgtEl>
                                          <p:spTgt spid="76"/>
                                        </p:tgtEl>
                                        <p:attrNameLst>
                                          <p:attrName>style.visibility</p:attrName>
                                        </p:attrNameLst>
                                      </p:cBhvr>
                                      <p:to>
                                        <p:strVal val="visible"/>
                                      </p:to>
                                    </p:set>
                                    <p:anim calcmode="lin" valueType="num">
                                      <p:cBhvr additive="base">
                                        <p:cTn id="101" dur="7000" fill="hold"/>
                                        <p:tgtEl>
                                          <p:spTgt spid="76"/>
                                        </p:tgtEl>
                                        <p:attrNameLst>
                                          <p:attrName>ppt_x</p:attrName>
                                        </p:attrNameLst>
                                      </p:cBhvr>
                                      <p:tavLst>
                                        <p:tav tm="0">
                                          <p:val>
                                            <p:strVal val="0-#ppt_w/2"/>
                                          </p:val>
                                        </p:tav>
                                        <p:tav tm="100000">
                                          <p:val>
                                            <p:strVal val="#ppt_x"/>
                                          </p:val>
                                        </p:tav>
                                      </p:tavLst>
                                    </p:anim>
                                    <p:anim calcmode="lin" valueType="num">
                                      <p:cBhvr additive="base">
                                        <p:cTn id="102" dur="7000" fill="hold"/>
                                        <p:tgtEl>
                                          <p:spTgt spid="76"/>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8" fill="hold" grpId="0" nodeType="clickEffect">
                                  <p:stCondLst>
                                    <p:cond delay="0"/>
                                  </p:stCondLst>
                                  <p:childTnLst>
                                    <p:set>
                                      <p:cBhvr>
                                        <p:cTn id="106" dur="1" fill="hold">
                                          <p:stCondLst>
                                            <p:cond delay="0"/>
                                          </p:stCondLst>
                                        </p:cTn>
                                        <p:tgtEl>
                                          <p:spTgt spid="79"/>
                                        </p:tgtEl>
                                        <p:attrNameLst>
                                          <p:attrName>style.visibility</p:attrName>
                                        </p:attrNameLst>
                                      </p:cBhvr>
                                      <p:to>
                                        <p:strVal val="visible"/>
                                      </p:to>
                                    </p:set>
                                    <p:anim calcmode="lin" valueType="num">
                                      <p:cBhvr additive="base">
                                        <p:cTn id="107" dur="7000" fill="hold"/>
                                        <p:tgtEl>
                                          <p:spTgt spid="79"/>
                                        </p:tgtEl>
                                        <p:attrNameLst>
                                          <p:attrName>ppt_x</p:attrName>
                                        </p:attrNameLst>
                                      </p:cBhvr>
                                      <p:tavLst>
                                        <p:tav tm="0">
                                          <p:val>
                                            <p:strVal val="0-#ppt_w/2"/>
                                          </p:val>
                                        </p:tav>
                                        <p:tav tm="100000">
                                          <p:val>
                                            <p:strVal val="#ppt_x"/>
                                          </p:val>
                                        </p:tav>
                                      </p:tavLst>
                                    </p:anim>
                                    <p:anim calcmode="lin" valueType="num">
                                      <p:cBhvr additive="base">
                                        <p:cTn id="108" dur="7000" fill="hold"/>
                                        <p:tgtEl>
                                          <p:spTgt spid="79"/>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8" fill="hold" grpId="0" nodeType="clickEffect">
                                  <p:stCondLst>
                                    <p:cond delay="0"/>
                                  </p:stCondLst>
                                  <p:childTnLst>
                                    <p:set>
                                      <p:cBhvr>
                                        <p:cTn id="112" dur="1" fill="hold">
                                          <p:stCondLst>
                                            <p:cond delay="0"/>
                                          </p:stCondLst>
                                        </p:cTn>
                                        <p:tgtEl>
                                          <p:spTgt spid="80"/>
                                        </p:tgtEl>
                                        <p:attrNameLst>
                                          <p:attrName>style.visibility</p:attrName>
                                        </p:attrNameLst>
                                      </p:cBhvr>
                                      <p:to>
                                        <p:strVal val="visible"/>
                                      </p:to>
                                    </p:set>
                                    <p:anim calcmode="lin" valueType="num">
                                      <p:cBhvr additive="base">
                                        <p:cTn id="113" dur="7000" fill="hold"/>
                                        <p:tgtEl>
                                          <p:spTgt spid="80"/>
                                        </p:tgtEl>
                                        <p:attrNameLst>
                                          <p:attrName>ppt_x</p:attrName>
                                        </p:attrNameLst>
                                      </p:cBhvr>
                                      <p:tavLst>
                                        <p:tav tm="0">
                                          <p:val>
                                            <p:strVal val="0-#ppt_w/2"/>
                                          </p:val>
                                        </p:tav>
                                        <p:tav tm="100000">
                                          <p:val>
                                            <p:strVal val="#ppt_x"/>
                                          </p:val>
                                        </p:tav>
                                      </p:tavLst>
                                    </p:anim>
                                    <p:anim calcmode="lin" valueType="num">
                                      <p:cBhvr additive="base">
                                        <p:cTn id="114" dur="70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8" fill="hold" grpId="0" nodeType="clickEffect">
                                  <p:stCondLst>
                                    <p:cond delay="0"/>
                                  </p:stCondLst>
                                  <p:childTnLst>
                                    <p:set>
                                      <p:cBhvr>
                                        <p:cTn id="118" dur="1" fill="hold">
                                          <p:stCondLst>
                                            <p:cond delay="0"/>
                                          </p:stCondLst>
                                        </p:cTn>
                                        <p:tgtEl>
                                          <p:spTgt spid="90"/>
                                        </p:tgtEl>
                                        <p:attrNameLst>
                                          <p:attrName>style.visibility</p:attrName>
                                        </p:attrNameLst>
                                      </p:cBhvr>
                                      <p:to>
                                        <p:strVal val="visible"/>
                                      </p:to>
                                    </p:set>
                                    <p:anim calcmode="lin" valueType="num">
                                      <p:cBhvr additive="base">
                                        <p:cTn id="119" dur="5750" fill="hold"/>
                                        <p:tgtEl>
                                          <p:spTgt spid="90"/>
                                        </p:tgtEl>
                                        <p:attrNameLst>
                                          <p:attrName>ppt_x</p:attrName>
                                        </p:attrNameLst>
                                      </p:cBhvr>
                                      <p:tavLst>
                                        <p:tav tm="0">
                                          <p:val>
                                            <p:strVal val="0-#ppt_w/2"/>
                                          </p:val>
                                        </p:tav>
                                        <p:tav tm="100000">
                                          <p:val>
                                            <p:strVal val="#ppt_x"/>
                                          </p:val>
                                        </p:tav>
                                      </p:tavLst>
                                    </p:anim>
                                    <p:anim calcmode="lin" valueType="num">
                                      <p:cBhvr additive="base">
                                        <p:cTn id="120" dur="5750" fill="hold"/>
                                        <p:tgtEl>
                                          <p:spTgt spid="90"/>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2" fill="hold" grpId="0" nodeType="clickEffect">
                                  <p:stCondLst>
                                    <p:cond delay="0"/>
                                  </p:stCondLst>
                                  <p:childTnLst>
                                    <p:set>
                                      <p:cBhvr>
                                        <p:cTn id="124" dur="1" fill="hold">
                                          <p:stCondLst>
                                            <p:cond delay="0"/>
                                          </p:stCondLst>
                                        </p:cTn>
                                        <p:tgtEl>
                                          <p:spTgt spid="97"/>
                                        </p:tgtEl>
                                        <p:attrNameLst>
                                          <p:attrName>style.visibility</p:attrName>
                                        </p:attrNameLst>
                                      </p:cBhvr>
                                      <p:to>
                                        <p:strVal val="visible"/>
                                      </p:to>
                                    </p:set>
                                    <p:anim calcmode="lin" valueType="num">
                                      <p:cBhvr additive="base">
                                        <p:cTn id="125" dur="5750" fill="hold"/>
                                        <p:tgtEl>
                                          <p:spTgt spid="97"/>
                                        </p:tgtEl>
                                        <p:attrNameLst>
                                          <p:attrName>ppt_x</p:attrName>
                                        </p:attrNameLst>
                                      </p:cBhvr>
                                      <p:tavLst>
                                        <p:tav tm="0">
                                          <p:val>
                                            <p:strVal val="1+#ppt_w/2"/>
                                          </p:val>
                                        </p:tav>
                                        <p:tav tm="100000">
                                          <p:val>
                                            <p:strVal val="#ppt_x"/>
                                          </p:val>
                                        </p:tav>
                                      </p:tavLst>
                                    </p:anim>
                                    <p:anim calcmode="lin" valueType="num">
                                      <p:cBhvr additive="base">
                                        <p:cTn id="126" dur="5750" fill="hold"/>
                                        <p:tgtEl>
                                          <p:spTgt spid="97"/>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8" fill="hold" grpId="0" nodeType="clickEffect">
                                  <p:stCondLst>
                                    <p:cond delay="0"/>
                                  </p:stCondLst>
                                  <p:childTnLst>
                                    <p:set>
                                      <p:cBhvr>
                                        <p:cTn id="130" dur="1" fill="hold">
                                          <p:stCondLst>
                                            <p:cond delay="0"/>
                                          </p:stCondLst>
                                        </p:cTn>
                                        <p:tgtEl>
                                          <p:spTgt spid="91"/>
                                        </p:tgtEl>
                                        <p:attrNameLst>
                                          <p:attrName>style.visibility</p:attrName>
                                        </p:attrNameLst>
                                      </p:cBhvr>
                                      <p:to>
                                        <p:strVal val="visible"/>
                                      </p:to>
                                    </p:set>
                                    <p:anim calcmode="lin" valueType="num">
                                      <p:cBhvr additive="base">
                                        <p:cTn id="131" dur="5750" fill="hold"/>
                                        <p:tgtEl>
                                          <p:spTgt spid="91"/>
                                        </p:tgtEl>
                                        <p:attrNameLst>
                                          <p:attrName>ppt_x</p:attrName>
                                        </p:attrNameLst>
                                      </p:cBhvr>
                                      <p:tavLst>
                                        <p:tav tm="0">
                                          <p:val>
                                            <p:strVal val="0-#ppt_w/2"/>
                                          </p:val>
                                        </p:tav>
                                        <p:tav tm="100000">
                                          <p:val>
                                            <p:strVal val="#ppt_x"/>
                                          </p:val>
                                        </p:tav>
                                      </p:tavLst>
                                    </p:anim>
                                    <p:anim calcmode="lin" valueType="num">
                                      <p:cBhvr additive="base">
                                        <p:cTn id="132" dur="575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2" fill="hold" grpId="0" nodeType="clickEffect">
                                  <p:stCondLst>
                                    <p:cond delay="0"/>
                                  </p:stCondLst>
                                  <p:childTnLst>
                                    <p:set>
                                      <p:cBhvr>
                                        <p:cTn id="136" dur="1" fill="hold">
                                          <p:stCondLst>
                                            <p:cond delay="0"/>
                                          </p:stCondLst>
                                        </p:cTn>
                                        <p:tgtEl>
                                          <p:spTgt spid="98"/>
                                        </p:tgtEl>
                                        <p:attrNameLst>
                                          <p:attrName>style.visibility</p:attrName>
                                        </p:attrNameLst>
                                      </p:cBhvr>
                                      <p:to>
                                        <p:strVal val="visible"/>
                                      </p:to>
                                    </p:set>
                                    <p:anim calcmode="lin" valueType="num">
                                      <p:cBhvr additive="base">
                                        <p:cTn id="137" dur="5750" fill="hold"/>
                                        <p:tgtEl>
                                          <p:spTgt spid="98"/>
                                        </p:tgtEl>
                                        <p:attrNameLst>
                                          <p:attrName>ppt_x</p:attrName>
                                        </p:attrNameLst>
                                      </p:cBhvr>
                                      <p:tavLst>
                                        <p:tav tm="0">
                                          <p:val>
                                            <p:strVal val="1+#ppt_w/2"/>
                                          </p:val>
                                        </p:tav>
                                        <p:tav tm="100000">
                                          <p:val>
                                            <p:strVal val="#ppt_x"/>
                                          </p:val>
                                        </p:tav>
                                      </p:tavLst>
                                    </p:anim>
                                    <p:anim calcmode="lin" valueType="num">
                                      <p:cBhvr additive="base">
                                        <p:cTn id="138" dur="5750" fill="hold"/>
                                        <p:tgtEl>
                                          <p:spTgt spid="98"/>
                                        </p:tgtEl>
                                        <p:attrNameLst>
                                          <p:attrName>ppt_y</p:attrName>
                                        </p:attrNameLst>
                                      </p:cBhvr>
                                      <p:tavLst>
                                        <p:tav tm="0">
                                          <p:val>
                                            <p:strVal val="#ppt_y"/>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2" fill="hold" grpId="0" nodeType="clickEffect">
                                  <p:stCondLst>
                                    <p:cond delay="0"/>
                                  </p:stCondLst>
                                  <p:childTnLst>
                                    <p:set>
                                      <p:cBhvr>
                                        <p:cTn id="142" dur="1" fill="hold">
                                          <p:stCondLst>
                                            <p:cond delay="0"/>
                                          </p:stCondLst>
                                        </p:cTn>
                                        <p:tgtEl>
                                          <p:spTgt spid="94"/>
                                        </p:tgtEl>
                                        <p:attrNameLst>
                                          <p:attrName>style.visibility</p:attrName>
                                        </p:attrNameLst>
                                      </p:cBhvr>
                                      <p:to>
                                        <p:strVal val="visible"/>
                                      </p:to>
                                    </p:set>
                                    <p:anim calcmode="lin" valueType="num">
                                      <p:cBhvr additive="base">
                                        <p:cTn id="143" dur="5750" fill="hold"/>
                                        <p:tgtEl>
                                          <p:spTgt spid="94"/>
                                        </p:tgtEl>
                                        <p:attrNameLst>
                                          <p:attrName>ppt_x</p:attrName>
                                        </p:attrNameLst>
                                      </p:cBhvr>
                                      <p:tavLst>
                                        <p:tav tm="0">
                                          <p:val>
                                            <p:strVal val="1+#ppt_w/2"/>
                                          </p:val>
                                        </p:tav>
                                        <p:tav tm="100000">
                                          <p:val>
                                            <p:strVal val="#ppt_x"/>
                                          </p:val>
                                        </p:tav>
                                      </p:tavLst>
                                    </p:anim>
                                    <p:anim calcmode="lin" valueType="num">
                                      <p:cBhvr additive="base">
                                        <p:cTn id="144" dur="5750" fill="hold"/>
                                        <p:tgtEl>
                                          <p:spTgt spid="94"/>
                                        </p:tgtEl>
                                        <p:attrNameLst>
                                          <p:attrName>ppt_y</p:attrName>
                                        </p:attrNameLst>
                                      </p:cBhvr>
                                      <p:tavLst>
                                        <p:tav tm="0">
                                          <p:val>
                                            <p:strVal val="#ppt_y"/>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2" presetClass="entr" presetSubtype="2" fill="hold" grpId="0" nodeType="clickEffect">
                                  <p:stCondLst>
                                    <p:cond delay="0"/>
                                  </p:stCondLst>
                                  <p:childTnLst>
                                    <p:set>
                                      <p:cBhvr>
                                        <p:cTn id="148" dur="1" fill="hold">
                                          <p:stCondLst>
                                            <p:cond delay="0"/>
                                          </p:stCondLst>
                                        </p:cTn>
                                        <p:tgtEl>
                                          <p:spTgt spid="96"/>
                                        </p:tgtEl>
                                        <p:attrNameLst>
                                          <p:attrName>style.visibility</p:attrName>
                                        </p:attrNameLst>
                                      </p:cBhvr>
                                      <p:to>
                                        <p:strVal val="visible"/>
                                      </p:to>
                                    </p:set>
                                    <p:anim calcmode="lin" valueType="num">
                                      <p:cBhvr additive="base">
                                        <p:cTn id="149" dur="5750" fill="hold"/>
                                        <p:tgtEl>
                                          <p:spTgt spid="96"/>
                                        </p:tgtEl>
                                        <p:attrNameLst>
                                          <p:attrName>ppt_x</p:attrName>
                                        </p:attrNameLst>
                                      </p:cBhvr>
                                      <p:tavLst>
                                        <p:tav tm="0">
                                          <p:val>
                                            <p:strVal val="1+#ppt_w/2"/>
                                          </p:val>
                                        </p:tav>
                                        <p:tav tm="100000">
                                          <p:val>
                                            <p:strVal val="#ppt_x"/>
                                          </p:val>
                                        </p:tav>
                                      </p:tavLst>
                                    </p:anim>
                                    <p:anim calcmode="lin" valueType="num">
                                      <p:cBhvr additive="base">
                                        <p:cTn id="150" dur="5750" fill="hold"/>
                                        <p:tgtEl>
                                          <p:spTgt spid="96"/>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8" fill="hold" grpId="0" nodeType="clickEffect">
                                  <p:stCondLst>
                                    <p:cond delay="0"/>
                                  </p:stCondLst>
                                  <p:childTnLst>
                                    <p:set>
                                      <p:cBhvr>
                                        <p:cTn id="154" dur="1" fill="hold">
                                          <p:stCondLst>
                                            <p:cond delay="0"/>
                                          </p:stCondLst>
                                        </p:cTn>
                                        <p:tgtEl>
                                          <p:spTgt spid="92"/>
                                        </p:tgtEl>
                                        <p:attrNameLst>
                                          <p:attrName>style.visibility</p:attrName>
                                        </p:attrNameLst>
                                      </p:cBhvr>
                                      <p:to>
                                        <p:strVal val="visible"/>
                                      </p:to>
                                    </p:set>
                                    <p:anim calcmode="lin" valueType="num">
                                      <p:cBhvr additive="base">
                                        <p:cTn id="155" dur="5750" fill="hold"/>
                                        <p:tgtEl>
                                          <p:spTgt spid="92"/>
                                        </p:tgtEl>
                                        <p:attrNameLst>
                                          <p:attrName>ppt_x</p:attrName>
                                        </p:attrNameLst>
                                      </p:cBhvr>
                                      <p:tavLst>
                                        <p:tav tm="0">
                                          <p:val>
                                            <p:strVal val="0-#ppt_w/2"/>
                                          </p:val>
                                        </p:tav>
                                        <p:tav tm="100000">
                                          <p:val>
                                            <p:strVal val="#ppt_x"/>
                                          </p:val>
                                        </p:tav>
                                      </p:tavLst>
                                    </p:anim>
                                    <p:anim calcmode="lin" valueType="num">
                                      <p:cBhvr additive="base">
                                        <p:cTn id="156" dur="575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8" fill="hold" grpId="0" nodeType="clickEffect">
                                  <p:stCondLst>
                                    <p:cond delay="0"/>
                                  </p:stCondLst>
                                  <p:childTnLst>
                                    <p:set>
                                      <p:cBhvr>
                                        <p:cTn id="160" dur="1" fill="hold">
                                          <p:stCondLst>
                                            <p:cond delay="0"/>
                                          </p:stCondLst>
                                        </p:cTn>
                                        <p:tgtEl>
                                          <p:spTgt spid="93"/>
                                        </p:tgtEl>
                                        <p:attrNameLst>
                                          <p:attrName>style.visibility</p:attrName>
                                        </p:attrNameLst>
                                      </p:cBhvr>
                                      <p:to>
                                        <p:strVal val="visible"/>
                                      </p:to>
                                    </p:set>
                                    <p:anim calcmode="lin" valueType="num">
                                      <p:cBhvr additive="base">
                                        <p:cTn id="161" dur="5750" fill="hold"/>
                                        <p:tgtEl>
                                          <p:spTgt spid="93"/>
                                        </p:tgtEl>
                                        <p:attrNameLst>
                                          <p:attrName>ppt_x</p:attrName>
                                        </p:attrNameLst>
                                      </p:cBhvr>
                                      <p:tavLst>
                                        <p:tav tm="0">
                                          <p:val>
                                            <p:strVal val="0-#ppt_w/2"/>
                                          </p:val>
                                        </p:tav>
                                        <p:tav tm="100000">
                                          <p:val>
                                            <p:strVal val="#ppt_x"/>
                                          </p:val>
                                        </p:tav>
                                      </p:tavLst>
                                    </p:anim>
                                    <p:anim calcmode="lin" valueType="num">
                                      <p:cBhvr additive="base">
                                        <p:cTn id="162" dur="5750" fill="hold"/>
                                        <p:tgtEl>
                                          <p:spTgt spid="93"/>
                                        </p:tgtEl>
                                        <p:attrNameLst>
                                          <p:attrName>ppt_y</p:attrName>
                                        </p:attrNameLst>
                                      </p:cBhvr>
                                      <p:tavLst>
                                        <p:tav tm="0">
                                          <p:val>
                                            <p:strVal val="#ppt_y"/>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2" fill="hold" grpId="0" nodeType="clickEffect">
                                  <p:stCondLst>
                                    <p:cond delay="0"/>
                                  </p:stCondLst>
                                  <p:childTnLst>
                                    <p:set>
                                      <p:cBhvr>
                                        <p:cTn id="166" dur="1" fill="hold">
                                          <p:stCondLst>
                                            <p:cond delay="0"/>
                                          </p:stCondLst>
                                        </p:cTn>
                                        <p:tgtEl>
                                          <p:spTgt spid="95"/>
                                        </p:tgtEl>
                                        <p:attrNameLst>
                                          <p:attrName>style.visibility</p:attrName>
                                        </p:attrNameLst>
                                      </p:cBhvr>
                                      <p:to>
                                        <p:strVal val="visible"/>
                                      </p:to>
                                    </p:set>
                                    <p:anim calcmode="lin" valueType="num">
                                      <p:cBhvr additive="base">
                                        <p:cTn id="167" dur="5750" fill="hold"/>
                                        <p:tgtEl>
                                          <p:spTgt spid="95"/>
                                        </p:tgtEl>
                                        <p:attrNameLst>
                                          <p:attrName>ppt_x</p:attrName>
                                        </p:attrNameLst>
                                      </p:cBhvr>
                                      <p:tavLst>
                                        <p:tav tm="0">
                                          <p:val>
                                            <p:strVal val="1+#ppt_w/2"/>
                                          </p:val>
                                        </p:tav>
                                        <p:tav tm="100000">
                                          <p:val>
                                            <p:strVal val="#ppt_x"/>
                                          </p:val>
                                        </p:tav>
                                      </p:tavLst>
                                    </p:anim>
                                    <p:anim calcmode="lin" valueType="num">
                                      <p:cBhvr additive="base">
                                        <p:cTn id="168" dur="5750" fill="hold"/>
                                        <p:tgtEl>
                                          <p:spTgt spid="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169" fill="hold" display="0">
                  <p:stCondLst>
                    <p:cond delay="indefinite"/>
                  </p:stCondLst>
                  <p:endCondLst>
                    <p:cond evt="onStopAudio" delay="0">
                      <p:tgtEl>
                        <p:sldTgt/>
                      </p:tgtEl>
                    </p:cond>
                  </p:endCondLst>
                </p:cTn>
                <p:tgtEl>
                  <p:spTgt spid="2"/>
                </p:tgtEl>
              </p:cMediaNode>
            </p:audio>
            <p:seq concurrent="1" nextAc="seek">
              <p:cTn id="170" restart="whenNotActive" fill="hold" evtFilter="cancelBubble" nodeType="interactiveSeq">
                <p:stCondLst>
                  <p:cond evt="onClick" delay="0">
                    <p:tgtEl>
                      <p:spTgt spid="4"/>
                    </p:tgtEl>
                  </p:cond>
                </p:stCondLst>
                <p:endSync evt="end" delay="0">
                  <p:rtn val="all"/>
                </p:endSync>
                <p:childTnLst>
                  <p:par>
                    <p:cTn id="171" fill="hold">
                      <p:stCondLst>
                        <p:cond delay="0"/>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155"/>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xit" presetSubtype="0" fill="hold" grpId="1" nodeType="clickEffect">
                                  <p:stCondLst>
                                    <p:cond delay="0"/>
                                  </p:stCondLst>
                                  <p:childTnLst>
                                    <p:set>
                                      <p:cBhvr>
                                        <p:cTn id="178" dur="1" fill="hold">
                                          <p:stCondLst>
                                            <p:cond delay="0"/>
                                          </p:stCondLst>
                                        </p:cTn>
                                        <p:tgtEl>
                                          <p:spTgt spid="155"/>
                                        </p:tgtEl>
                                        <p:attrNameLst>
                                          <p:attrName>style.visibility</p:attrName>
                                        </p:attrNameLst>
                                      </p:cBhvr>
                                      <p:to>
                                        <p:strVal val="hidden"/>
                                      </p:to>
                                    </p:set>
                                  </p:childTnLst>
                                </p:cTn>
                              </p:par>
                              <p:par>
                                <p:cTn id="179" presetID="1" presetClass="entr" presetSubtype="0" fill="hold" grpId="0" nodeType="withEffect">
                                  <p:stCondLst>
                                    <p:cond delay="0"/>
                                  </p:stCondLst>
                                  <p:childTnLst>
                                    <p:set>
                                      <p:cBhvr>
                                        <p:cTn id="180" dur="1" fill="hold">
                                          <p:stCondLst>
                                            <p:cond delay="0"/>
                                          </p:stCondLst>
                                        </p:cTn>
                                        <p:tgtEl>
                                          <p:spTgt spid="156"/>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xit" presetSubtype="0" fill="hold" grpId="1" nodeType="clickEffect">
                                  <p:stCondLst>
                                    <p:cond delay="0"/>
                                  </p:stCondLst>
                                  <p:childTnLst>
                                    <p:set>
                                      <p:cBhvr>
                                        <p:cTn id="184" dur="1" fill="hold">
                                          <p:stCondLst>
                                            <p:cond delay="0"/>
                                          </p:stCondLst>
                                        </p:cTn>
                                        <p:tgtEl>
                                          <p:spTgt spid="156"/>
                                        </p:tgtEl>
                                        <p:attrNameLst>
                                          <p:attrName>style.visibility</p:attrName>
                                        </p:attrNameLst>
                                      </p:cBhvr>
                                      <p:to>
                                        <p:strVal val="hidden"/>
                                      </p:to>
                                    </p:set>
                                  </p:childTnLst>
                                </p:cTn>
                              </p:par>
                              <p:par>
                                <p:cTn id="185" presetID="1" presetClass="entr" presetSubtype="0" fill="hold" grpId="0" nodeType="withEffect">
                                  <p:stCondLst>
                                    <p:cond delay="0"/>
                                  </p:stCondLst>
                                  <p:childTnLst>
                                    <p:set>
                                      <p:cBhvr>
                                        <p:cTn id="186" dur="1" fill="hold">
                                          <p:stCondLst>
                                            <p:cond delay="0"/>
                                          </p:stCondLst>
                                        </p:cTn>
                                        <p:tgtEl>
                                          <p:spTgt spid="157"/>
                                        </p:tgtEl>
                                        <p:attrNameLst>
                                          <p:attrName>style.visibility</p:attrName>
                                        </p:attrNameLst>
                                      </p:cBhvr>
                                      <p:to>
                                        <p:strVal val="visible"/>
                                      </p:to>
                                    </p:set>
                                  </p:childTnLst>
                                </p:cTn>
                              </p:par>
                            </p:childTnLst>
                          </p:cTn>
                        </p:par>
                      </p:childTnLst>
                    </p:cTn>
                  </p:par>
                  <p:par>
                    <p:cTn id="187" fill="hold">
                      <p:stCondLst>
                        <p:cond delay="indefinite"/>
                      </p:stCondLst>
                      <p:childTnLst>
                        <p:par>
                          <p:cTn id="188" fill="hold">
                            <p:stCondLst>
                              <p:cond delay="0"/>
                            </p:stCondLst>
                            <p:childTnLst>
                              <p:par>
                                <p:cTn id="189" presetID="1" presetClass="exit" presetSubtype="0" fill="hold" grpId="1" nodeType="clickEffect">
                                  <p:stCondLst>
                                    <p:cond delay="0"/>
                                  </p:stCondLst>
                                  <p:childTnLst>
                                    <p:set>
                                      <p:cBhvr>
                                        <p:cTn id="190" dur="1" fill="hold">
                                          <p:stCondLst>
                                            <p:cond delay="0"/>
                                          </p:stCondLst>
                                        </p:cTn>
                                        <p:tgtEl>
                                          <p:spTgt spid="157"/>
                                        </p:tgtEl>
                                        <p:attrNameLst>
                                          <p:attrName>style.visibility</p:attrName>
                                        </p:attrNameLst>
                                      </p:cBhvr>
                                      <p:to>
                                        <p:strVal val="hidden"/>
                                      </p:to>
                                    </p:set>
                                  </p:childTnLst>
                                </p:cTn>
                              </p:par>
                              <p:par>
                                <p:cTn id="191" presetID="1" presetClass="entr" presetSubtype="0" fill="hold" grpId="0" nodeType="withEffect">
                                  <p:stCondLst>
                                    <p:cond delay="0"/>
                                  </p:stCondLst>
                                  <p:childTnLst>
                                    <p:set>
                                      <p:cBhvr>
                                        <p:cTn id="192" dur="1" fill="hold">
                                          <p:stCondLst>
                                            <p:cond delay="0"/>
                                          </p:stCondLst>
                                        </p:cTn>
                                        <p:tgtEl>
                                          <p:spTgt spid="158"/>
                                        </p:tgtEl>
                                        <p:attrNameLst>
                                          <p:attrName>style.visibility</p:attrName>
                                        </p:attrNameLst>
                                      </p:cBhvr>
                                      <p:to>
                                        <p:strVal val="visible"/>
                                      </p:to>
                                    </p:set>
                                  </p:childTnLst>
                                </p:cTn>
                              </p:par>
                            </p:childTnLst>
                          </p:cTn>
                        </p:par>
                      </p:childTnLst>
                    </p:cTn>
                  </p:par>
                  <p:par>
                    <p:cTn id="193" fill="hold">
                      <p:stCondLst>
                        <p:cond delay="indefinite"/>
                      </p:stCondLst>
                      <p:childTnLst>
                        <p:par>
                          <p:cTn id="194" fill="hold">
                            <p:stCondLst>
                              <p:cond delay="0"/>
                            </p:stCondLst>
                            <p:childTnLst>
                              <p:par>
                                <p:cTn id="195" presetID="1" presetClass="exit" presetSubtype="0" fill="hold" grpId="1" nodeType="clickEffect">
                                  <p:stCondLst>
                                    <p:cond delay="0"/>
                                  </p:stCondLst>
                                  <p:childTnLst>
                                    <p:set>
                                      <p:cBhvr>
                                        <p:cTn id="196" dur="1" fill="hold">
                                          <p:stCondLst>
                                            <p:cond delay="0"/>
                                          </p:stCondLst>
                                        </p:cTn>
                                        <p:tgtEl>
                                          <p:spTgt spid="158"/>
                                        </p:tgtEl>
                                        <p:attrNameLst>
                                          <p:attrName>style.visibility</p:attrName>
                                        </p:attrNameLst>
                                      </p:cBhvr>
                                      <p:to>
                                        <p:strVal val="hidden"/>
                                      </p:to>
                                    </p:set>
                                  </p:childTnLst>
                                </p:cTn>
                              </p:par>
                              <p:par>
                                <p:cTn id="197" presetID="1" presetClass="entr" presetSubtype="0" fill="hold" grpId="0" nodeType="withEffect">
                                  <p:stCondLst>
                                    <p:cond delay="0"/>
                                  </p:stCondLst>
                                  <p:childTnLst>
                                    <p:set>
                                      <p:cBhvr>
                                        <p:cTn id="198" dur="1" fill="hold">
                                          <p:stCondLst>
                                            <p:cond delay="0"/>
                                          </p:stCondLst>
                                        </p:cTn>
                                        <p:tgtEl>
                                          <p:spTgt spid="159"/>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presetID="1" presetClass="exit" presetSubtype="0" fill="hold" grpId="1" nodeType="clickEffect">
                                  <p:stCondLst>
                                    <p:cond delay="0"/>
                                  </p:stCondLst>
                                  <p:childTnLst>
                                    <p:set>
                                      <p:cBhvr>
                                        <p:cTn id="202" dur="1" fill="hold">
                                          <p:stCondLst>
                                            <p:cond delay="0"/>
                                          </p:stCondLst>
                                        </p:cTn>
                                        <p:tgtEl>
                                          <p:spTgt spid="159"/>
                                        </p:tgtEl>
                                        <p:attrNameLst>
                                          <p:attrName>style.visibility</p:attrName>
                                        </p:attrNameLst>
                                      </p:cBhvr>
                                      <p:to>
                                        <p:strVal val="hidden"/>
                                      </p:to>
                                    </p:set>
                                  </p:childTnLst>
                                </p:cTn>
                              </p:par>
                              <p:par>
                                <p:cTn id="203" presetID="1" presetClass="entr" presetSubtype="0" fill="hold" grpId="0" nodeType="withEffect">
                                  <p:stCondLst>
                                    <p:cond delay="0"/>
                                  </p:stCondLst>
                                  <p:childTnLst>
                                    <p:set>
                                      <p:cBhvr>
                                        <p:cTn id="204" dur="1" fill="hold">
                                          <p:stCondLst>
                                            <p:cond delay="0"/>
                                          </p:stCondLst>
                                        </p:cTn>
                                        <p:tgtEl>
                                          <p:spTgt spid="160"/>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1" presetClass="exit" presetSubtype="0" fill="hold" grpId="1" nodeType="clickEffect">
                                  <p:stCondLst>
                                    <p:cond delay="0"/>
                                  </p:stCondLst>
                                  <p:childTnLst>
                                    <p:set>
                                      <p:cBhvr>
                                        <p:cTn id="208" dur="1" fill="hold">
                                          <p:stCondLst>
                                            <p:cond delay="0"/>
                                          </p:stCondLst>
                                        </p:cTn>
                                        <p:tgtEl>
                                          <p:spTgt spid="160"/>
                                        </p:tgtEl>
                                        <p:attrNameLst>
                                          <p:attrName>style.visibility</p:attrName>
                                        </p:attrNameLst>
                                      </p:cBhvr>
                                      <p:to>
                                        <p:strVal val="hidden"/>
                                      </p:to>
                                    </p:set>
                                  </p:childTnLst>
                                </p:cTn>
                              </p:par>
                              <p:par>
                                <p:cTn id="209" presetID="1" presetClass="entr" presetSubtype="0" fill="hold" grpId="0" nodeType="withEffect">
                                  <p:stCondLst>
                                    <p:cond delay="0"/>
                                  </p:stCondLst>
                                  <p:childTnLst>
                                    <p:set>
                                      <p:cBhvr>
                                        <p:cTn id="210" dur="1" fill="hold">
                                          <p:stCondLst>
                                            <p:cond delay="0"/>
                                          </p:stCondLst>
                                        </p:cTn>
                                        <p:tgtEl>
                                          <p:spTgt spid="161"/>
                                        </p:tgtEl>
                                        <p:attrNameLst>
                                          <p:attrName>style.visibility</p:attrName>
                                        </p:attrNameLst>
                                      </p:cBhvr>
                                      <p:to>
                                        <p:strVal val="visible"/>
                                      </p:to>
                                    </p:set>
                                  </p:childTnLst>
                                </p:cTn>
                              </p:par>
                            </p:childTnLst>
                          </p:cTn>
                        </p:par>
                      </p:childTnLst>
                    </p:cTn>
                  </p:par>
                  <p:par>
                    <p:cTn id="211" fill="hold">
                      <p:stCondLst>
                        <p:cond delay="indefinite"/>
                      </p:stCondLst>
                      <p:childTnLst>
                        <p:par>
                          <p:cTn id="212" fill="hold">
                            <p:stCondLst>
                              <p:cond delay="0"/>
                            </p:stCondLst>
                            <p:childTnLst>
                              <p:par>
                                <p:cTn id="213" presetID="1" presetClass="exit" presetSubtype="0" fill="hold" grpId="1" nodeType="clickEffect">
                                  <p:stCondLst>
                                    <p:cond delay="0"/>
                                  </p:stCondLst>
                                  <p:childTnLst>
                                    <p:set>
                                      <p:cBhvr>
                                        <p:cTn id="214" dur="1" fill="hold">
                                          <p:stCondLst>
                                            <p:cond delay="0"/>
                                          </p:stCondLst>
                                        </p:cTn>
                                        <p:tgtEl>
                                          <p:spTgt spid="161"/>
                                        </p:tgtEl>
                                        <p:attrNameLst>
                                          <p:attrName>style.visibility</p:attrName>
                                        </p:attrNameLst>
                                      </p:cBhvr>
                                      <p:to>
                                        <p:strVal val="hidden"/>
                                      </p:to>
                                    </p:set>
                                  </p:childTnLst>
                                </p:cTn>
                              </p:par>
                              <p:par>
                                <p:cTn id="215" presetID="1" presetClass="entr" presetSubtype="0" fill="hold" grpId="0" nodeType="withEffect">
                                  <p:stCondLst>
                                    <p:cond delay="0"/>
                                  </p:stCondLst>
                                  <p:childTnLst>
                                    <p:set>
                                      <p:cBhvr>
                                        <p:cTn id="216" dur="1" fill="hold">
                                          <p:stCondLst>
                                            <p:cond delay="0"/>
                                          </p:stCondLst>
                                        </p:cTn>
                                        <p:tgtEl>
                                          <p:spTgt spid="162"/>
                                        </p:tgtEl>
                                        <p:attrNameLst>
                                          <p:attrName>style.visibility</p:attrName>
                                        </p:attrNameLst>
                                      </p:cBhvr>
                                      <p:to>
                                        <p:strVal val="visible"/>
                                      </p:to>
                                    </p:set>
                                  </p:childTnLst>
                                </p:cTn>
                              </p:par>
                            </p:childTnLst>
                          </p:cTn>
                        </p:par>
                      </p:childTnLst>
                    </p:cTn>
                  </p:par>
                  <p:par>
                    <p:cTn id="217" fill="hold">
                      <p:stCondLst>
                        <p:cond delay="indefinite"/>
                      </p:stCondLst>
                      <p:childTnLst>
                        <p:par>
                          <p:cTn id="218" fill="hold">
                            <p:stCondLst>
                              <p:cond delay="0"/>
                            </p:stCondLst>
                            <p:childTnLst>
                              <p:par>
                                <p:cTn id="219" presetID="1" presetClass="exit" presetSubtype="0" fill="hold" grpId="1" nodeType="clickEffect">
                                  <p:stCondLst>
                                    <p:cond delay="0"/>
                                  </p:stCondLst>
                                  <p:childTnLst>
                                    <p:set>
                                      <p:cBhvr>
                                        <p:cTn id="220" dur="1" fill="hold">
                                          <p:stCondLst>
                                            <p:cond delay="0"/>
                                          </p:stCondLst>
                                        </p:cTn>
                                        <p:tgtEl>
                                          <p:spTgt spid="162"/>
                                        </p:tgtEl>
                                        <p:attrNameLst>
                                          <p:attrName>style.visibility</p:attrName>
                                        </p:attrNameLst>
                                      </p:cBhvr>
                                      <p:to>
                                        <p:strVal val="hidden"/>
                                      </p:to>
                                    </p:set>
                                  </p:childTnLst>
                                </p:cTn>
                              </p:par>
                              <p:par>
                                <p:cTn id="221" presetID="1" presetClass="entr" presetSubtype="0" fill="hold" grpId="0" nodeType="withEffect">
                                  <p:stCondLst>
                                    <p:cond delay="0"/>
                                  </p:stCondLst>
                                  <p:childTnLst>
                                    <p:set>
                                      <p:cBhvr>
                                        <p:cTn id="222" dur="1" fill="hold">
                                          <p:stCondLst>
                                            <p:cond delay="0"/>
                                          </p:stCondLst>
                                        </p:cTn>
                                        <p:tgtEl>
                                          <p:spTgt spid="163"/>
                                        </p:tgtEl>
                                        <p:attrNameLst>
                                          <p:attrName>style.visibility</p:attrName>
                                        </p:attrNameLst>
                                      </p:cBhvr>
                                      <p:to>
                                        <p:strVal val="visible"/>
                                      </p:to>
                                    </p:set>
                                  </p:childTnLst>
                                </p:cTn>
                              </p:par>
                            </p:childTnLst>
                          </p:cTn>
                        </p:par>
                      </p:childTnLst>
                    </p:cTn>
                  </p:par>
                  <p:par>
                    <p:cTn id="223" fill="hold">
                      <p:stCondLst>
                        <p:cond delay="indefinite"/>
                      </p:stCondLst>
                      <p:childTnLst>
                        <p:par>
                          <p:cTn id="224" fill="hold">
                            <p:stCondLst>
                              <p:cond delay="0"/>
                            </p:stCondLst>
                            <p:childTnLst>
                              <p:par>
                                <p:cTn id="225" presetID="1" presetClass="exit" presetSubtype="0" fill="hold" grpId="1" nodeType="clickEffect">
                                  <p:stCondLst>
                                    <p:cond delay="0"/>
                                  </p:stCondLst>
                                  <p:childTnLst>
                                    <p:set>
                                      <p:cBhvr>
                                        <p:cTn id="226" dur="1" fill="hold">
                                          <p:stCondLst>
                                            <p:cond delay="0"/>
                                          </p:stCondLst>
                                        </p:cTn>
                                        <p:tgtEl>
                                          <p:spTgt spid="163"/>
                                        </p:tgtEl>
                                        <p:attrNameLst>
                                          <p:attrName>style.visibility</p:attrName>
                                        </p:attrNameLst>
                                      </p:cBhvr>
                                      <p:to>
                                        <p:strVal val="hidden"/>
                                      </p:to>
                                    </p:set>
                                  </p:childTnLst>
                                </p:cTn>
                              </p:par>
                              <p:par>
                                <p:cTn id="227" presetID="1" presetClass="entr" presetSubtype="0" fill="hold" grpId="0" nodeType="withEffect">
                                  <p:stCondLst>
                                    <p:cond delay="0"/>
                                  </p:stCondLst>
                                  <p:childTnLst>
                                    <p:set>
                                      <p:cBhvr>
                                        <p:cTn id="228" dur="1" fill="hold">
                                          <p:stCondLst>
                                            <p:cond delay="0"/>
                                          </p:stCondLst>
                                        </p:cTn>
                                        <p:tgtEl>
                                          <p:spTgt spid="134"/>
                                        </p:tgtEl>
                                        <p:attrNameLst>
                                          <p:attrName>style.visibility</p:attrName>
                                        </p:attrNameLst>
                                      </p:cBhvr>
                                      <p:to>
                                        <p:strVal val="visible"/>
                                      </p:to>
                                    </p:set>
                                  </p:childTnLst>
                                </p:cTn>
                              </p:par>
                            </p:childTnLst>
                          </p:cTn>
                        </p:par>
                      </p:childTnLst>
                    </p:cTn>
                  </p:par>
                  <p:par>
                    <p:cTn id="229" fill="hold">
                      <p:stCondLst>
                        <p:cond delay="indefinite"/>
                      </p:stCondLst>
                      <p:childTnLst>
                        <p:par>
                          <p:cTn id="230" fill="hold">
                            <p:stCondLst>
                              <p:cond delay="0"/>
                            </p:stCondLst>
                            <p:childTnLst>
                              <p:par>
                                <p:cTn id="231" presetID="1" presetClass="exit" presetSubtype="0" fill="hold" grpId="1" nodeType="clickEffect">
                                  <p:stCondLst>
                                    <p:cond delay="0"/>
                                  </p:stCondLst>
                                  <p:childTnLst>
                                    <p:set>
                                      <p:cBhvr>
                                        <p:cTn id="232" dur="1" fill="hold">
                                          <p:stCondLst>
                                            <p:cond delay="0"/>
                                          </p:stCondLst>
                                        </p:cTn>
                                        <p:tgtEl>
                                          <p:spTgt spid="134"/>
                                        </p:tgtEl>
                                        <p:attrNameLst>
                                          <p:attrName>style.visibility</p:attrName>
                                        </p:attrNameLst>
                                      </p:cBhvr>
                                      <p:to>
                                        <p:strVal val="hidden"/>
                                      </p:to>
                                    </p:set>
                                  </p:childTnLst>
                                </p:cTn>
                              </p:par>
                              <p:par>
                                <p:cTn id="233" presetID="1" presetClass="entr" presetSubtype="0" fill="hold" grpId="0" nodeType="withEffect">
                                  <p:stCondLst>
                                    <p:cond delay="0"/>
                                  </p:stCondLst>
                                  <p:childTnLst>
                                    <p:set>
                                      <p:cBhvr>
                                        <p:cTn id="234" dur="1" fill="hold">
                                          <p:stCondLst>
                                            <p:cond delay="0"/>
                                          </p:stCondLst>
                                        </p:cTn>
                                        <p:tgtEl>
                                          <p:spTgt spid="164"/>
                                        </p:tgtEl>
                                        <p:attrNameLst>
                                          <p:attrName>style.visibility</p:attrName>
                                        </p:attrNameLst>
                                      </p:cBhvr>
                                      <p:to>
                                        <p:strVal val="visible"/>
                                      </p:to>
                                    </p:set>
                                  </p:childTnLst>
                                </p:cTn>
                              </p:par>
                            </p:childTnLst>
                          </p:cTn>
                        </p:par>
                      </p:childTnLst>
                    </p:cTn>
                  </p:par>
                  <p:par>
                    <p:cTn id="235" fill="hold">
                      <p:stCondLst>
                        <p:cond delay="indefinite"/>
                      </p:stCondLst>
                      <p:childTnLst>
                        <p:par>
                          <p:cTn id="236" fill="hold">
                            <p:stCondLst>
                              <p:cond delay="0"/>
                            </p:stCondLst>
                            <p:childTnLst>
                              <p:par>
                                <p:cTn id="237" presetID="1" presetClass="exit" presetSubtype="0" fill="hold" grpId="1" nodeType="clickEffect">
                                  <p:stCondLst>
                                    <p:cond delay="0"/>
                                  </p:stCondLst>
                                  <p:childTnLst>
                                    <p:set>
                                      <p:cBhvr>
                                        <p:cTn id="238" dur="1" fill="hold">
                                          <p:stCondLst>
                                            <p:cond delay="0"/>
                                          </p:stCondLst>
                                        </p:cTn>
                                        <p:tgtEl>
                                          <p:spTgt spid="164"/>
                                        </p:tgtEl>
                                        <p:attrNameLst>
                                          <p:attrName>style.visibility</p:attrName>
                                        </p:attrNameLst>
                                      </p:cBhvr>
                                      <p:to>
                                        <p:strVal val="hidden"/>
                                      </p:to>
                                    </p:set>
                                  </p:childTnLst>
                                </p:cTn>
                              </p:par>
                              <p:par>
                                <p:cTn id="239" presetID="1" presetClass="entr" presetSubtype="0" fill="hold" grpId="0" nodeType="withEffect">
                                  <p:stCondLst>
                                    <p:cond delay="0"/>
                                  </p:stCondLst>
                                  <p:childTnLst>
                                    <p:set>
                                      <p:cBhvr>
                                        <p:cTn id="240" dur="1" fill="hold">
                                          <p:stCondLst>
                                            <p:cond delay="0"/>
                                          </p:stCondLst>
                                        </p:cTn>
                                        <p:tgtEl>
                                          <p:spTgt spid="135"/>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xit" presetSubtype="0" fill="hold" grpId="1" nodeType="clickEffect">
                                  <p:stCondLst>
                                    <p:cond delay="0"/>
                                  </p:stCondLst>
                                  <p:childTnLst>
                                    <p:set>
                                      <p:cBhvr>
                                        <p:cTn id="244" dur="1" fill="hold">
                                          <p:stCondLst>
                                            <p:cond delay="0"/>
                                          </p:stCondLst>
                                        </p:cTn>
                                        <p:tgtEl>
                                          <p:spTgt spid="135"/>
                                        </p:tgtEl>
                                        <p:attrNameLst>
                                          <p:attrName>style.visibility</p:attrName>
                                        </p:attrNameLst>
                                      </p:cBhvr>
                                      <p:to>
                                        <p:strVal val="hidden"/>
                                      </p:to>
                                    </p:set>
                                  </p:childTnLst>
                                </p:cTn>
                              </p:par>
                              <p:par>
                                <p:cTn id="245" presetID="1" presetClass="entr" presetSubtype="0" fill="hold" grpId="0" nodeType="withEffect">
                                  <p:stCondLst>
                                    <p:cond delay="0"/>
                                  </p:stCondLst>
                                  <p:childTnLst>
                                    <p:set>
                                      <p:cBhvr>
                                        <p:cTn id="246" dur="1" fill="hold">
                                          <p:stCondLst>
                                            <p:cond delay="0"/>
                                          </p:stCondLst>
                                        </p:cTn>
                                        <p:tgtEl>
                                          <p:spTgt spid="136"/>
                                        </p:tgtEl>
                                        <p:attrNameLst>
                                          <p:attrName>style.visibility</p:attrName>
                                        </p:attrNameLst>
                                      </p:cBhvr>
                                      <p:to>
                                        <p:strVal val="visible"/>
                                      </p:to>
                                    </p:set>
                                  </p:childTnLst>
                                </p:cTn>
                              </p:par>
                            </p:childTnLst>
                          </p:cTn>
                        </p:par>
                      </p:childTnLst>
                    </p:cTn>
                  </p:par>
                  <p:par>
                    <p:cTn id="247" fill="hold">
                      <p:stCondLst>
                        <p:cond delay="indefinite"/>
                      </p:stCondLst>
                      <p:childTnLst>
                        <p:par>
                          <p:cTn id="248" fill="hold">
                            <p:stCondLst>
                              <p:cond delay="0"/>
                            </p:stCondLst>
                            <p:childTnLst>
                              <p:par>
                                <p:cTn id="249" presetID="1" presetClass="exit" presetSubtype="0" fill="hold" grpId="1" nodeType="clickEffect">
                                  <p:stCondLst>
                                    <p:cond delay="0"/>
                                  </p:stCondLst>
                                  <p:childTnLst>
                                    <p:set>
                                      <p:cBhvr>
                                        <p:cTn id="250" dur="1" fill="hold">
                                          <p:stCondLst>
                                            <p:cond delay="0"/>
                                          </p:stCondLst>
                                        </p:cTn>
                                        <p:tgtEl>
                                          <p:spTgt spid="136"/>
                                        </p:tgtEl>
                                        <p:attrNameLst>
                                          <p:attrName>style.visibility</p:attrName>
                                        </p:attrNameLst>
                                      </p:cBhvr>
                                      <p:to>
                                        <p:strVal val="hidden"/>
                                      </p:to>
                                    </p:set>
                                  </p:childTnLst>
                                </p:cTn>
                              </p:par>
                              <p:par>
                                <p:cTn id="251" presetID="1" presetClass="entr" presetSubtype="0" fill="hold" grpId="0" nodeType="withEffect">
                                  <p:stCondLst>
                                    <p:cond delay="0"/>
                                  </p:stCondLst>
                                  <p:childTnLst>
                                    <p:set>
                                      <p:cBhvr>
                                        <p:cTn id="252" dur="1" fill="hold">
                                          <p:stCondLst>
                                            <p:cond delay="0"/>
                                          </p:stCondLst>
                                        </p:cTn>
                                        <p:tgtEl>
                                          <p:spTgt spid="137"/>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xit" presetSubtype="0" fill="hold" grpId="1" nodeType="clickEffect">
                                  <p:stCondLst>
                                    <p:cond delay="0"/>
                                  </p:stCondLst>
                                  <p:childTnLst>
                                    <p:set>
                                      <p:cBhvr>
                                        <p:cTn id="256" dur="1" fill="hold">
                                          <p:stCondLst>
                                            <p:cond delay="0"/>
                                          </p:stCondLst>
                                        </p:cTn>
                                        <p:tgtEl>
                                          <p:spTgt spid="137"/>
                                        </p:tgtEl>
                                        <p:attrNameLst>
                                          <p:attrName>style.visibility</p:attrName>
                                        </p:attrNameLst>
                                      </p:cBhvr>
                                      <p:to>
                                        <p:strVal val="hidden"/>
                                      </p:to>
                                    </p:set>
                                  </p:childTnLst>
                                </p:cTn>
                              </p:par>
                              <p:par>
                                <p:cTn id="257" presetID="1" presetClass="entr" presetSubtype="0" fill="hold" grpId="0" nodeType="withEffect">
                                  <p:stCondLst>
                                    <p:cond delay="0"/>
                                  </p:stCondLst>
                                  <p:childTnLst>
                                    <p:set>
                                      <p:cBhvr>
                                        <p:cTn id="258" dur="1" fill="hold">
                                          <p:stCondLst>
                                            <p:cond delay="0"/>
                                          </p:stCondLst>
                                        </p:cTn>
                                        <p:tgtEl>
                                          <p:spTgt spid="138"/>
                                        </p:tgtEl>
                                        <p:attrNameLst>
                                          <p:attrName>style.visibility</p:attrName>
                                        </p:attrNameLst>
                                      </p:cBhvr>
                                      <p:to>
                                        <p:strVal val="visible"/>
                                      </p:to>
                                    </p:set>
                                  </p:childTnLst>
                                </p:cTn>
                              </p:par>
                            </p:childTnLst>
                          </p:cTn>
                        </p:par>
                      </p:childTnLst>
                    </p:cTn>
                  </p:par>
                  <p:par>
                    <p:cTn id="259" fill="hold">
                      <p:stCondLst>
                        <p:cond delay="indefinite"/>
                      </p:stCondLst>
                      <p:childTnLst>
                        <p:par>
                          <p:cTn id="260" fill="hold">
                            <p:stCondLst>
                              <p:cond delay="0"/>
                            </p:stCondLst>
                            <p:childTnLst>
                              <p:par>
                                <p:cTn id="261" presetID="1" presetClass="exit" presetSubtype="0" fill="hold" grpId="1" nodeType="clickEffect">
                                  <p:stCondLst>
                                    <p:cond delay="0"/>
                                  </p:stCondLst>
                                  <p:childTnLst>
                                    <p:set>
                                      <p:cBhvr>
                                        <p:cTn id="262" dur="1" fill="hold">
                                          <p:stCondLst>
                                            <p:cond delay="0"/>
                                          </p:stCondLst>
                                        </p:cTn>
                                        <p:tgtEl>
                                          <p:spTgt spid="138"/>
                                        </p:tgtEl>
                                        <p:attrNameLst>
                                          <p:attrName>style.visibility</p:attrName>
                                        </p:attrNameLst>
                                      </p:cBhvr>
                                      <p:to>
                                        <p:strVal val="hidden"/>
                                      </p:to>
                                    </p:set>
                                  </p:childTnLst>
                                </p:cTn>
                              </p:par>
                              <p:par>
                                <p:cTn id="263" presetID="1" presetClass="entr" presetSubtype="0" fill="hold" grpId="0" nodeType="withEffect">
                                  <p:stCondLst>
                                    <p:cond delay="0"/>
                                  </p:stCondLst>
                                  <p:childTnLst>
                                    <p:set>
                                      <p:cBhvr>
                                        <p:cTn id="264" dur="1" fill="hold">
                                          <p:stCondLst>
                                            <p:cond delay="0"/>
                                          </p:stCondLst>
                                        </p:cTn>
                                        <p:tgtEl>
                                          <p:spTgt spid="139"/>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xit" presetSubtype="0" fill="hold" grpId="1" nodeType="clickEffect">
                                  <p:stCondLst>
                                    <p:cond delay="0"/>
                                  </p:stCondLst>
                                  <p:childTnLst>
                                    <p:set>
                                      <p:cBhvr>
                                        <p:cTn id="268" dur="1" fill="hold">
                                          <p:stCondLst>
                                            <p:cond delay="0"/>
                                          </p:stCondLst>
                                        </p:cTn>
                                        <p:tgtEl>
                                          <p:spTgt spid="139"/>
                                        </p:tgtEl>
                                        <p:attrNameLst>
                                          <p:attrName>style.visibility</p:attrName>
                                        </p:attrNameLst>
                                      </p:cBhvr>
                                      <p:to>
                                        <p:strVal val="hidden"/>
                                      </p:to>
                                    </p:set>
                                  </p:childTnLst>
                                </p:cTn>
                              </p:par>
                              <p:par>
                                <p:cTn id="269" presetID="1" presetClass="entr" presetSubtype="0" fill="hold" grpId="0" nodeType="withEffect">
                                  <p:stCondLst>
                                    <p:cond delay="0"/>
                                  </p:stCondLst>
                                  <p:childTnLst>
                                    <p:set>
                                      <p:cBhvr>
                                        <p:cTn id="270" dur="1" fill="hold">
                                          <p:stCondLst>
                                            <p:cond delay="0"/>
                                          </p:stCondLst>
                                        </p:cTn>
                                        <p:tgtEl>
                                          <p:spTgt spid="143"/>
                                        </p:tgtEl>
                                        <p:attrNameLst>
                                          <p:attrName>style.visibility</p:attrName>
                                        </p:attrNameLst>
                                      </p:cBhvr>
                                      <p:to>
                                        <p:strVal val="visible"/>
                                      </p:to>
                                    </p:set>
                                  </p:childTnLst>
                                </p:cTn>
                              </p:par>
                            </p:childTnLst>
                          </p:cTn>
                        </p:par>
                      </p:childTnLst>
                    </p:cTn>
                  </p:par>
                  <p:par>
                    <p:cTn id="271" fill="hold">
                      <p:stCondLst>
                        <p:cond delay="indefinite"/>
                      </p:stCondLst>
                      <p:childTnLst>
                        <p:par>
                          <p:cTn id="272" fill="hold">
                            <p:stCondLst>
                              <p:cond delay="0"/>
                            </p:stCondLst>
                            <p:childTnLst>
                              <p:par>
                                <p:cTn id="273" presetID="1" presetClass="exit" presetSubtype="0" fill="hold" grpId="1" nodeType="clickEffect">
                                  <p:stCondLst>
                                    <p:cond delay="0"/>
                                  </p:stCondLst>
                                  <p:childTnLst>
                                    <p:set>
                                      <p:cBhvr>
                                        <p:cTn id="274" dur="1" fill="hold">
                                          <p:stCondLst>
                                            <p:cond delay="0"/>
                                          </p:stCondLst>
                                        </p:cTn>
                                        <p:tgtEl>
                                          <p:spTgt spid="143"/>
                                        </p:tgtEl>
                                        <p:attrNameLst>
                                          <p:attrName>style.visibility</p:attrName>
                                        </p:attrNameLst>
                                      </p:cBhvr>
                                      <p:to>
                                        <p:strVal val="hidden"/>
                                      </p:to>
                                    </p:set>
                                  </p:childTnLst>
                                </p:cTn>
                              </p:par>
                              <p:par>
                                <p:cTn id="275" presetID="1" presetClass="entr" presetSubtype="0" fill="hold" grpId="0" nodeType="withEffect">
                                  <p:stCondLst>
                                    <p:cond delay="0"/>
                                  </p:stCondLst>
                                  <p:childTnLst>
                                    <p:set>
                                      <p:cBhvr>
                                        <p:cTn id="276" dur="1" fill="hold">
                                          <p:stCondLst>
                                            <p:cond delay="0"/>
                                          </p:stCondLst>
                                        </p:cTn>
                                        <p:tgtEl>
                                          <p:spTgt spid="142"/>
                                        </p:tgtEl>
                                        <p:attrNameLst>
                                          <p:attrName>style.visibility</p:attrName>
                                        </p:attrNameLst>
                                      </p:cBhvr>
                                      <p:to>
                                        <p:strVal val="visible"/>
                                      </p:to>
                                    </p:set>
                                  </p:childTnLst>
                                </p:cTn>
                              </p:par>
                            </p:childTnLst>
                          </p:cTn>
                        </p:par>
                      </p:childTnLst>
                    </p:cTn>
                  </p:par>
                  <p:par>
                    <p:cTn id="277" fill="hold">
                      <p:stCondLst>
                        <p:cond delay="indefinite"/>
                      </p:stCondLst>
                      <p:childTnLst>
                        <p:par>
                          <p:cTn id="278" fill="hold">
                            <p:stCondLst>
                              <p:cond delay="0"/>
                            </p:stCondLst>
                            <p:childTnLst>
                              <p:par>
                                <p:cTn id="279" presetID="1" presetClass="exit" presetSubtype="0" fill="hold" grpId="1" nodeType="clickEffect">
                                  <p:stCondLst>
                                    <p:cond delay="0"/>
                                  </p:stCondLst>
                                  <p:childTnLst>
                                    <p:set>
                                      <p:cBhvr>
                                        <p:cTn id="280" dur="1" fill="hold">
                                          <p:stCondLst>
                                            <p:cond delay="0"/>
                                          </p:stCondLst>
                                        </p:cTn>
                                        <p:tgtEl>
                                          <p:spTgt spid="142"/>
                                        </p:tgtEl>
                                        <p:attrNameLst>
                                          <p:attrName>style.visibility</p:attrName>
                                        </p:attrNameLst>
                                      </p:cBhvr>
                                      <p:to>
                                        <p:strVal val="hidden"/>
                                      </p:to>
                                    </p:set>
                                  </p:childTnLst>
                                </p:cTn>
                              </p:par>
                              <p:par>
                                <p:cTn id="281" presetID="1" presetClass="entr" presetSubtype="0" fill="hold" grpId="0" nodeType="withEffect">
                                  <p:stCondLst>
                                    <p:cond delay="0"/>
                                  </p:stCondLst>
                                  <p:childTnLst>
                                    <p:set>
                                      <p:cBhvr>
                                        <p:cTn id="282" dur="1" fill="hold">
                                          <p:stCondLst>
                                            <p:cond delay="0"/>
                                          </p:stCondLst>
                                        </p:cTn>
                                        <p:tgtEl>
                                          <p:spTgt spid="141"/>
                                        </p:tgtEl>
                                        <p:attrNameLst>
                                          <p:attrName>style.visibility</p:attrName>
                                        </p:attrNameLst>
                                      </p:cBhvr>
                                      <p:to>
                                        <p:strVal val="visible"/>
                                      </p:to>
                                    </p:set>
                                  </p:childTnLst>
                                </p:cTn>
                              </p:par>
                            </p:childTnLst>
                          </p:cTn>
                        </p:par>
                      </p:childTnLst>
                    </p:cTn>
                  </p:par>
                  <p:par>
                    <p:cTn id="283" fill="hold">
                      <p:stCondLst>
                        <p:cond delay="indefinite"/>
                      </p:stCondLst>
                      <p:childTnLst>
                        <p:par>
                          <p:cTn id="284" fill="hold">
                            <p:stCondLst>
                              <p:cond delay="0"/>
                            </p:stCondLst>
                            <p:childTnLst>
                              <p:par>
                                <p:cTn id="285" presetID="1" presetClass="exit" presetSubtype="0" fill="hold" grpId="1" nodeType="clickEffect">
                                  <p:stCondLst>
                                    <p:cond delay="0"/>
                                  </p:stCondLst>
                                  <p:childTnLst>
                                    <p:set>
                                      <p:cBhvr>
                                        <p:cTn id="286" dur="1" fill="hold">
                                          <p:stCondLst>
                                            <p:cond delay="0"/>
                                          </p:stCondLst>
                                        </p:cTn>
                                        <p:tgtEl>
                                          <p:spTgt spid="141"/>
                                        </p:tgtEl>
                                        <p:attrNameLst>
                                          <p:attrName>style.visibility</p:attrName>
                                        </p:attrNameLst>
                                      </p:cBhvr>
                                      <p:to>
                                        <p:strVal val="hidden"/>
                                      </p:to>
                                    </p:set>
                                  </p:childTnLst>
                                </p:cTn>
                              </p:par>
                              <p:par>
                                <p:cTn id="287" presetID="1" presetClass="entr" presetSubtype="0" fill="hold" grpId="0" nodeType="withEffect">
                                  <p:stCondLst>
                                    <p:cond delay="0"/>
                                  </p:stCondLst>
                                  <p:childTnLst>
                                    <p:set>
                                      <p:cBhvr>
                                        <p:cTn id="288" dur="1" fill="hold">
                                          <p:stCondLst>
                                            <p:cond delay="0"/>
                                          </p:stCondLst>
                                        </p:cTn>
                                        <p:tgtEl>
                                          <p:spTgt spid="169"/>
                                        </p:tgtEl>
                                        <p:attrNameLst>
                                          <p:attrName>style.visibility</p:attrName>
                                        </p:attrNameLst>
                                      </p:cBhvr>
                                      <p:to>
                                        <p:strVal val="visible"/>
                                      </p:to>
                                    </p:set>
                                  </p:childTnLst>
                                </p:cTn>
                              </p:par>
                            </p:childTnLst>
                          </p:cTn>
                        </p:par>
                      </p:childTnLst>
                    </p:cTn>
                  </p:par>
                  <p:par>
                    <p:cTn id="289" fill="hold">
                      <p:stCondLst>
                        <p:cond delay="indefinite"/>
                      </p:stCondLst>
                      <p:childTnLst>
                        <p:par>
                          <p:cTn id="290" fill="hold">
                            <p:stCondLst>
                              <p:cond delay="0"/>
                            </p:stCondLst>
                            <p:childTnLst>
                              <p:par>
                                <p:cTn id="291" presetID="1" presetClass="exit" presetSubtype="0" fill="hold" grpId="1" nodeType="clickEffect">
                                  <p:stCondLst>
                                    <p:cond delay="0"/>
                                  </p:stCondLst>
                                  <p:childTnLst>
                                    <p:set>
                                      <p:cBhvr>
                                        <p:cTn id="292" dur="1" fill="hold">
                                          <p:stCondLst>
                                            <p:cond delay="0"/>
                                          </p:stCondLst>
                                        </p:cTn>
                                        <p:tgtEl>
                                          <p:spTgt spid="169"/>
                                        </p:tgtEl>
                                        <p:attrNameLst>
                                          <p:attrName>style.visibility</p:attrName>
                                        </p:attrNameLst>
                                      </p:cBhvr>
                                      <p:to>
                                        <p:strVal val="hidden"/>
                                      </p:to>
                                    </p:set>
                                  </p:childTnLst>
                                </p:cTn>
                              </p:par>
                              <p:par>
                                <p:cTn id="293" presetID="1" presetClass="entr" presetSubtype="0" fill="hold" grpId="0" nodeType="withEffect">
                                  <p:stCondLst>
                                    <p:cond delay="0"/>
                                  </p:stCondLst>
                                  <p:childTnLst>
                                    <p:set>
                                      <p:cBhvr>
                                        <p:cTn id="294" dur="1" fill="hold">
                                          <p:stCondLst>
                                            <p:cond delay="0"/>
                                          </p:stCondLst>
                                        </p:cTn>
                                        <p:tgtEl>
                                          <p:spTgt spid="168"/>
                                        </p:tgtEl>
                                        <p:attrNameLst>
                                          <p:attrName>style.visibility</p:attrName>
                                        </p:attrNameLst>
                                      </p:cBhvr>
                                      <p:to>
                                        <p:strVal val="visible"/>
                                      </p:to>
                                    </p:set>
                                  </p:childTnLst>
                                </p:cTn>
                              </p:par>
                            </p:childTnLst>
                          </p:cTn>
                        </p:par>
                      </p:childTnLst>
                    </p:cTn>
                  </p:par>
                  <p:par>
                    <p:cTn id="295" fill="hold">
                      <p:stCondLst>
                        <p:cond delay="indefinite"/>
                      </p:stCondLst>
                      <p:childTnLst>
                        <p:par>
                          <p:cTn id="296" fill="hold">
                            <p:stCondLst>
                              <p:cond delay="0"/>
                            </p:stCondLst>
                            <p:childTnLst>
                              <p:par>
                                <p:cTn id="297" presetID="1" presetClass="exit" presetSubtype="0" fill="hold" grpId="1" nodeType="clickEffect">
                                  <p:stCondLst>
                                    <p:cond delay="0"/>
                                  </p:stCondLst>
                                  <p:childTnLst>
                                    <p:set>
                                      <p:cBhvr>
                                        <p:cTn id="298" dur="1" fill="hold">
                                          <p:stCondLst>
                                            <p:cond delay="0"/>
                                          </p:stCondLst>
                                        </p:cTn>
                                        <p:tgtEl>
                                          <p:spTgt spid="168"/>
                                        </p:tgtEl>
                                        <p:attrNameLst>
                                          <p:attrName>style.visibility</p:attrName>
                                        </p:attrNameLst>
                                      </p:cBhvr>
                                      <p:to>
                                        <p:strVal val="hidden"/>
                                      </p:to>
                                    </p:set>
                                  </p:childTnLst>
                                </p:cTn>
                              </p:par>
                              <p:par>
                                <p:cTn id="299" presetID="1" presetClass="entr" presetSubtype="0" fill="hold" grpId="0" nodeType="withEffect">
                                  <p:stCondLst>
                                    <p:cond delay="0"/>
                                  </p:stCondLst>
                                  <p:childTnLst>
                                    <p:set>
                                      <p:cBhvr>
                                        <p:cTn id="300" dur="1" fill="hold">
                                          <p:stCondLst>
                                            <p:cond delay="0"/>
                                          </p:stCondLst>
                                        </p:cTn>
                                        <p:tgtEl>
                                          <p:spTgt spid="167"/>
                                        </p:tgtEl>
                                        <p:attrNameLst>
                                          <p:attrName>style.visibility</p:attrName>
                                        </p:attrNameLst>
                                      </p:cBhvr>
                                      <p:to>
                                        <p:strVal val="visible"/>
                                      </p:to>
                                    </p:set>
                                  </p:childTnLst>
                                </p:cTn>
                              </p:par>
                            </p:childTnLst>
                          </p:cTn>
                        </p:par>
                      </p:childTnLst>
                    </p:cTn>
                  </p:par>
                  <p:par>
                    <p:cTn id="301" fill="hold">
                      <p:stCondLst>
                        <p:cond delay="indefinite"/>
                      </p:stCondLst>
                      <p:childTnLst>
                        <p:par>
                          <p:cTn id="302" fill="hold">
                            <p:stCondLst>
                              <p:cond delay="0"/>
                            </p:stCondLst>
                            <p:childTnLst>
                              <p:par>
                                <p:cTn id="303" presetID="1" presetClass="exit" presetSubtype="0" fill="hold" grpId="1" nodeType="clickEffect">
                                  <p:stCondLst>
                                    <p:cond delay="0"/>
                                  </p:stCondLst>
                                  <p:childTnLst>
                                    <p:set>
                                      <p:cBhvr>
                                        <p:cTn id="304" dur="1" fill="hold">
                                          <p:stCondLst>
                                            <p:cond delay="0"/>
                                          </p:stCondLst>
                                        </p:cTn>
                                        <p:tgtEl>
                                          <p:spTgt spid="167"/>
                                        </p:tgtEl>
                                        <p:attrNameLst>
                                          <p:attrName>style.visibility</p:attrName>
                                        </p:attrNameLst>
                                      </p:cBhvr>
                                      <p:to>
                                        <p:strVal val="hidden"/>
                                      </p:to>
                                    </p:set>
                                  </p:childTnLst>
                                </p:cTn>
                              </p:par>
                              <p:par>
                                <p:cTn id="305" presetID="1" presetClass="entr" presetSubtype="0" fill="hold" grpId="0" nodeType="withEffect">
                                  <p:stCondLst>
                                    <p:cond delay="0"/>
                                  </p:stCondLst>
                                  <p:childTnLst>
                                    <p:set>
                                      <p:cBhvr>
                                        <p:cTn id="306" dur="1" fill="hold">
                                          <p:stCondLst>
                                            <p:cond delay="0"/>
                                          </p:stCondLst>
                                        </p:cTn>
                                        <p:tgtEl>
                                          <p:spTgt spid="166"/>
                                        </p:tgtEl>
                                        <p:attrNameLst>
                                          <p:attrName>style.visibility</p:attrName>
                                        </p:attrNameLst>
                                      </p:cBhvr>
                                      <p:to>
                                        <p:strVal val="visible"/>
                                      </p:to>
                                    </p:set>
                                  </p:childTnLst>
                                </p:cTn>
                              </p:par>
                            </p:childTnLst>
                          </p:cTn>
                        </p:par>
                      </p:childTnLst>
                    </p:cTn>
                  </p:par>
                  <p:par>
                    <p:cTn id="307" fill="hold">
                      <p:stCondLst>
                        <p:cond delay="indefinite"/>
                      </p:stCondLst>
                      <p:childTnLst>
                        <p:par>
                          <p:cTn id="308" fill="hold">
                            <p:stCondLst>
                              <p:cond delay="0"/>
                            </p:stCondLst>
                            <p:childTnLst>
                              <p:par>
                                <p:cTn id="309" presetID="1" presetClass="exit" presetSubtype="0" fill="hold" grpId="1" nodeType="clickEffect">
                                  <p:stCondLst>
                                    <p:cond delay="0"/>
                                  </p:stCondLst>
                                  <p:childTnLst>
                                    <p:set>
                                      <p:cBhvr>
                                        <p:cTn id="310" dur="1" fill="hold">
                                          <p:stCondLst>
                                            <p:cond delay="0"/>
                                          </p:stCondLst>
                                        </p:cTn>
                                        <p:tgtEl>
                                          <p:spTgt spid="166"/>
                                        </p:tgtEl>
                                        <p:attrNameLst>
                                          <p:attrName>style.visibility</p:attrName>
                                        </p:attrNameLst>
                                      </p:cBhvr>
                                      <p:to>
                                        <p:strVal val="hidden"/>
                                      </p:to>
                                    </p:set>
                                  </p:childTnLst>
                                </p:cTn>
                              </p:par>
                              <p:par>
                                <p:cTn id="311" presetID="1" presetClass="entr" presetSubtype="0" fill="hold" grpId="0" nodeType="withEffect">
                                  <p:stCondLst>
                                    <p:cond delay="0"/>
                                  </p:stCondLst>
                                  <p:childTnLst>
                                    <p:set>
                                      <p:cBhvr>
                                        <p:cTn id="312" dur="1" fill="hold">
                                          <p:stCondLst>
                                            <p:cond delay="0"/>
                                          </p:stCondLst>
                                        </p:cTn>
                                        <p:tgtEl>
                                          <p:spTgt spid="165"/>
                                        </p:tgtEl>
                                        <p:attrNameLst>
                                          <p:attrName>style.visibility</p:attrName>
                                        </p:attrNameLst>
                                      </p:cBhvr>
                                      <p:to>
                                        <p:strVal val="visible"/>
                                      </p:to>
                                    </p:set>
                                  </p:childTnLst>
                                </p:cTn>
                              </p:par>
                            </p:childTnLst>
                          </p:cTn>
                        </p:par>
                      </p:childTnLst>
                    </p:cTn>
                  </p:par>
                  <p:par>
                    <p:cTn id="313" fill="hold">
                      <p:stCondLst>
                        <p:cond delay="indefinite"/>
                      </p:stCondLst>
                      <p:childTnLst>
                        <p:par>
                          <p:cTn id="314" fill="hold">
                            <p:stCondLst>
                              <p:cond delay="0"/>
                            </p:stCondLst>
                            <p:childTnLst>
                              <p:par>
                                <p:cTn id="315" presetID="1" presetClass="exit" presetSubtype="0" fill="hold" grpId="1" nodeType="clickEffect">
                                  <p:stCondLst>
                                    <p:cond delay="0"/>
                                  </p:stCondLst>
                                  <p:childTnLst>
                                    <p:set>
                                      <p:cBhvr>
                                        <p:cTn id="316" dur="1" fill="hold">
                                          <p:stCondLst>
                                            <p:cond delay="0"/>
                                          </p:stCondLst>
                                        </p:cTn>
                                        <p:tgtEl>
                                          <p:spTgt spid="165"/>
                                        </p:tgtEl>
                                        <p:attrNameLst>
                                          <p:attrName>style.visibility</p:attrName>
                                        </p:attrNameLst>
                                      </p:cBhvr>
                                      <p:to>
                                        <p:strVal val="hidden"/>
                                      </p:to>
                                    </p:set>
                                  </p:childTnLst>
                                </p:cTn>
                              </p:par>
                              <p:par>
                                <p:cTn id="317" presetID="1" presetClass="entr" presetSubtype="0" fill="hold" grpId="0" nodeType="withEffect">
                                  <p:stCondLst>
                                    <p:cond delay="0"/>
                                  </p:stCondLst>
                                  <p:childTnLst>
                                    <p:set>
                                      <p:cBhvr>
                                        <p:cTn id="318" dur="1" fill="hold">
                                          <p:stCondLst>
                                            <p:cond delay="0"/>
                                          </p:stCondLst>
                                        </p:cTn>
                                        <p:tgtEl>
                                          <p:spTgt spid="140"/>
                                        </p:tgtEl>
                                        <p:attrNameLst>
                                          <p:attrName>style.visibility</p:attrName>
                                        </p:attrNameLst>
                                      </p:cBhvr>
                                      <p:to>
                                        <p:strVal val="visible"/>
                                      </p:to>
                                    </p:set>
                                  </p:childTnLst>
                                </p:cTn>
                              </p:par>
                            </p:childTnLst>
                          </p:cTn>
                        </p:par>
                      </p:childTnLst>
                    </p:cTn>
                  </p:par>
                  <p:par>
                    <p:cTn id="319" fill="hold">
                      <p:stCondLst>
                        <p:cond delay="indefinite"/>
                      </p:stCondLst>
                      <p:childTnLst>
                        <p:par>
                          <p:cTn id="320" fill="hold">
                            <p:stCondLst>
                              <p:cond delay="0"/>
                            </p:stCondLst>
                            <p:childTnLst>
                              <p:par>
                                <p:cTn id="321" presetID="1" presetClass="exit" presetSubtype="0" fill="hold" grpId="1" nodeType="clickEffect">
                                  <p:stCondLst>
                                    <p:cond delay="0"/>
                                  </p:stCondLst>
                                  <p:childTnLst>
                                    <p:set>
                                      <p:cBhvr>
                                        <p:cTn id="322" dur="1" fill="hold">
                                          <p:stCondLst>
                                            <p:cond delay="0"/>
                                          </p:stCondLst>
                                        </p:cTn>
                                        <p:tgtEl>
                                          <p:spTgt spid="140"/>
                                        </p:tgtEl>
                                        <p:attrNameLst>
                                          <p:attrName>style.visibility</p:attrName>
                                        </p:attrNameLst>
                                      </p:cBhvr>
                                      <p:to>
                                        <p:strVal val="hidden"/>
                                      </p:to>
                                    </p:set>
                                  </p:childTnLst>
                                </p:cTn>
                              </p:par>
                              <p:par>
                                <p:cTn id="323" presetID="1" presetClass="entr" presetSubtype="0" fill="hold" grpId="0" nodeType="withEffect">
                                  <p:stCondLst>
                                    <p:cond delay="0"/>
                                  </p:stCondLst>
                                  <p:childTnLst>
                                    <p:set>
                                      <p:cBhvr>
                                        <p:cTn id="324" dur="1" fill="hold">
                                          <p:stCondLst>
                                            <p:cond delay="0"/>
                                          </p:stCondLst>
                                        </p:cTn>
                                        <p:tgtEl>
                                          <p:spTgt spid="144"/>
                                        </p:tgtEl>
                                        <p:attrNameLst>
                                          <p:attrName>style.visibility</p:attrName>
                                        </p:attrNameLst>
                                      </p:cBhvr>
                                      <p:to>
                                        <p:strVal val="visible"/>
                                      </p:to>
                                    </p:set>
                                  </p:childTnLst>
                                </p:cTn>
                              </p:par>
                            </p:childTnLst>
                          </p:cTn>
                        </p:par>
                      </p:childTnLst>
                    </p:cTn>
                  </p:par>
                  <p:par>
                    <p:cTn id="325" fill="hold">
                      <p:stCondLst>
                        <p:cond delay="indefinite"/>
                      </p:stCondLst>
                      <p:childTnLst>
                        <p:par>
                          <p:cTn id="326" fill="hold">
                            <p:stCondLst>
                              <p:cond delay="0"/>
                            </p:stCondLst>
                            <p:childTnLst>
                              <p:par>
                                <p:cTn id="327" presetID="1" presetClass="exit" presetSubtype="0" fill="hold" grpId="1" nodeType="clickEffect">
                                  <p:stCondLst>
                                    <p:cond delay="0"/>
                                  </p:stCondLst>
                                  <p:childTnLst>
                                    <p:set>
                                      <p:cBhvr>
                                        <p:cTn id="328" dur="1" fill="hold">
                                          <p:stCondLst>
                                            <p:cond delay="0"/>
                                          </p:stCondLst>
                                        </p:cTn>
                                        <p:tgtEl>
                                          <p:spTgt spid="144"/>
                                        </p:tgtEl>
                                        <p:attrNameLst>
                                          <p:attrName>style.visibility</p:attrName>
                                        </p:attrNameLst>
                                      </p:cBhvr>
                                      <p:to>
                                        <p:strVal val="hidden"/>
                                      </p:to>
                                    </p:set>
                                  </p:childTnLst>
                                </p:cTn>
                              </p:par>
                              <p:par>
                                <p:cTn id="329" presetID="1" presetClass="entr" presetSubtype="0" fill="hold" grpId="0" nodeType="withEffect">
                                  <p:stCondLst>
                                    <p:cond delay="0"/>
                                  </p:stCondLst>
                                  <p:childTnLst>
                                    <p:set>
                                      <p:cBhvr>
                                        <p:cTn id="330" dur="1" fill="hold">
                                          <p:stCondLst>
                                            <p:cond delay="0"/>
                                          </p:stCondLst>
                                        </p:cTn>
                                        <p:tgtEl>
                                          <p:spTgt spid="147"/>
                                        </p:tgtEl>
                                        <p:attrNameLst>
                                          <p:attrName>style.visibility</p:attrName>
                                        </p:attrNameLst>
                                      </p:cBhvr>
                                      <p:to>
                                        <p:strVal val="visible"/>
                                      </p:to>
                                    </p:set>
                                  </p:childTnLst>
                                </p:cTn>
                              </p:par>
                            </p:childTnLst>
                          </p:cTn>
                        </p:par>
                      </p:childTnLst>
                    </p:cTn>
                  </p:par>
                  <p:par>
                    <p:cTn id="331" fill="hold">
                      <p:stCondLst>
                        <p:cond delay="indefinite"/>
                      </p:stCondLst>
                      <p:childTnLst>
                        <p:par>
                          <p:cTn id="332" fill="hold">
                            <p:stCondLst>
                              <p:cond delay="0"/>
                            </p:stCondLst>
                            <p:childTnLst>
                              <p:par>
                                <p:cTn id="333" presetID="1" presetClass="exit" presetSubtype="0" fill="hold" grpId="1" nodeType="clickEffect">
                                  <p:stCondLst>
                                    <p:cond delay="0"/>
                                  </p:stCondLst>
                                  <p:childTnLst>
                                    <p:set>
                                      <p:cBhvr>
                                        <p:cTn id="334" dur="1" fill="hold">
                                          <p:stCondLst>
                                            <p:cond delay="0"/>
                                          </p:stCondLst>
                                        </p:cTn>
                                        <p:tgtEl>
                                          <p:spTgt spid="147"/>
                                        </p:tgtEl>
                                        <p:attrNameLst>
                                          <p:attrName>style.visibility</p:attrName>
                                        </p:attrNameLst>
                                      </p:cBhvr>
                                      <p:to>
                                        <p:strVal val="hidden"/>
                                      </p:to>
                                    </p:set>
                                  </p:childTnLst>
                                </p:cTn>
                              </p:par>
                              <p:par>
                                <p:cTn id="335" presetID="1" presetClass="entr" presetSubtype="0" fill="hold" grpId="0" nodeType="withEffect">
                                  <p:stCondLst>
                                    <p:cond delay="0"/>
                                  </p:stCondLst>
                                  <p:childTnLst>
                                    <p:set>
                                      <p:cBhvr>
                                        <p:cTn id="336" dur="1" fill="hold">
                                          <p:stCondLst>
                                            <p:cond delay="0"/>
                                          </p:stCondLst>
                                        </p:cTn>
                                        <p:tgtEl>
                                          <p:spTgt spid="148"/>
                                        </p:tgtEl>
                                        <p:attrNameLst>
                                          <p:attrName>style.visibility</p:attrName>
                                        </p:attrNameLst>
                                      </p:cBhvr>
                                      <p:to>
                                        <p:strVal val="visible"/>
                                      </p:to>
                                    </p:set>
                                  </p:childTnLst>
                                </p:cTn>
                              </p:par>
                            </p:childTnLst>
                          </p:cTn>
                        </p:par>
                      </p:childTnLst>
                    </p:cTn>
                  </p:par>
                  <p:par>
                    <p:cTn id="337" fill="hold">
                      <p:stCondLst>
                        <p:cond delay="indefinite"/>
                      </p:stCondLst>
                      <p:childTnLst>
                        <p:par>
                          <p:cTn id="338" fill="hold">
                            <p:stCondLst>
                              <p:cond delay="0"/>
                            </p:stCondLst>
                            <p:childTnLst>
                              <p:par>
                                <p:cTn id="339" presetID="1" presetClass="exit" presetSubtype="0" fill="hold" grpId="1" nodeType="clickEffect">
                                  <p:stCondLst>
                                    <p:cond delay="0"/>
                                  </p:stCondLst>
                                  <p:childTnLst>
                                    <p:set>
                                      <p:cBhvr>
                                        <p:cTn id="340" dur="1" fill="hold">
                                          <p:stCondLst>
                                            <p:cond delay="0"/>
                                          </p:stCondLst>
                                        </p:cTn>
                                        <p:tgtEl>
                                          <p:spTgt spid="148"/>
                                        </p:tgtEl>
                                        <p:attrNameLst>
                                          <p:attrName>style.visibility</p:attrName>
                                        </p:attrNameLst>
                                      </p:cBhvr>
                                      <p:to>
                                        <p:strVal val="hidden"/>
                                      </p:to>
                                    </p:set>
                                  </p:childTnLst>
                                </p:cTn>
                              </p:par>
                              <p:par>
                                <p:cTn id="341" presetID="1" presetClass="entr" presetSubtype="0" fill="hold" grpId="0" nodeType="withEffect">
                                  <p:stCondLst>
                                    <p:cond delay="0"/>
                                  </p:stCondLst>
                                  <p:childTnLst>
                                    <p:set>
                                      <p:cBhvr>
                                        <p:cTn id="342" dur="1" fill="hold">
                                          <p:stCondLst>
                                            <p:cond delay="0"/>
                                          </p:stCondLst>
                                        </p:cTn>
                                        <p:tgtEl>
                                          <p:spTgt spid="149"/>
                                        </p:tgtEl>
                                        <p:attrNameLst>
                                          <p:attrName>style.visibility</p:attrName>
                                        </p:attrNameLst>
                                      </p:cBhvr>
                                      <p:to>
                                        <p:strVal val="visible"/>
                                      </p:to>
                                    </p:set>
                                  </p:childTnLst>
                                </p:cTn>
                              </p:par>
                            </p:childTnLst>
                          </p:cTn>
                        </p:par>
                      </p:childTnLst>
                    </p:cTn>
                  </p:par>
                  <p:par>
                    <p:cTn id="343" fill="hold">
                      <p:stCondLst>
                        <p:cond delay="indefinite"/>
                      </p:stCondLst>
                      <p:childTnLst>
                        <p:par>
                          <p:cTn id="344" fill="hold">
                            <p:stCondLst>
                              <p:cond delay="0"/>
                            </p:stCondLst>
                            <p:childTnLst>
                              <p:par>
                                <p:cTn id="345" presetID="1" presetClass="exit" presetSubtype="0" fill="hold" grpId="1" nodeType="clickEffect">
                                  <p:stCondLst>
                                    <p:cond delay="0"/>
                                  </p:stCondLst>
                                  <p:childTnLst>
                                    <p:set>
                                      <p:cBhvr>
                                        <p:cTn id="346" dur="1" fill="hold">
                                          <p:stCondLst>
                                            <p:cond delay="0"/>
                                          </p:stCondLst>
                                        </p:cTn>
                                        <p:tgtEl>
                                          <p:spTgt spid="149"/>
                                        </p:tgtEl>
                                        <p:attrNameLst>
                                          <p:attrName>style.visibility</p:attrName>
                                        </p:attrNameLst>
                                      </p:cBhvr>
                                      <p:to>
                                        <p:strVal val="hidden"/>
                                      </p:to>
                                    </p:set>
                                  </p:childTnLst>
                                </p:cTn>
                              </p:par>
                              <p:par>
                                <p:cTn id="347" presetID="1" presetClass="entr" presetSubtype="0" fill="hold" grpId="0" nodeType="withEffect">
                                  <p:stCondLst>
                                    <p:cond delay="0"/>
                                  </p:stCondLst>
                                  <p:childTnLst>
                                    <p:set>
                                      <p:cBhvr>
                                        <p:cTn id="348" dur="1" fill="hold">
                                          <p:stCondLst>
                                            <p:cond delay="0"/>
                                          </p:stCondLst>
                                        </p:cTn>
                                        <p:tgtEl>
                                          <p:spTgt spid="145"/>
                                        </p:tgtEl>
                                        <p:attrNameLst>
                                          <p:attrName>style.visibility</p:attrName>
                                        </p:attrNameLst>
                                      </p:cBhvr>
                                      <p:to>
                                        <p:strVal val="visible"/>
                                      </p:to>
                                    </p:set>
                                  </p:childTnLst>
                                </p:cTn>
                              </p:par>
                            </p:childTnLst>
                          </p:cTn>
                        </p:par>
                      </p:childTnLst>
                    </p:cTn>
                  </p:par>
                  <p:par>
                    <p:cTn id="349" fill="hold">
                      <p:stCondLst>
                        <p:cond delay="indefinite"/>
                      </p:stCondLst>
                      <p:childTnLst>
                        <p:par>
                          <p:cTn id="350" fill="hold">
                            <p:stCondLst>
                              <p:cond delay="0"/>
                            </p:stCondLst>
                            <p:childTnLst>
                              <p:par>
                                <p:cTn id="351" presetID="1" presetClass="exit" presetSubtype="0" fill="hold" grpId="1" nodeType="clickEffect">
                                  <p:stCondLst>
                                    <p:cond delay="0"/>
                                  </p:stCondLst>
                                  <p:childTnLst>
                                    <p:set>
                                      <p:cBhvr>
                                        <p:cTn id="352" dur="1" fill="hold">
                                          <p:stCondLst>
                                            <p:cond delay="0"/>
                                          </p:stCondLst>
                                        </p:cTn>
                                        <p:tgtEl>
                                          <p:spTgt spid="145"/>
                                        </p:tgtEl>
                                        <p:attrNameLst>
                                          <p:attrName>style.visibility</p:attrName>
                                        </p:attrNameLst>
                                      </p:cBhvr>
                                      <p:to>
                                        <p:strVal val="hidden"/>
                                      </p:to>
                                    </p:set>
                                  </p:childTnLst>
                                </p:cTn>
                              </p:par>
                              <p:par>
                                <p:cTn id="353" presetID="1" presetClass="entr" presetSubtype="0" fill="hold" grpId="0" nodeType="withEffect">
                                  <p:stCondLst>
                                    <p:cond delay="0"/>
                                  </p:stCondLst>
                                  <p:childTnLst>
                                    <p:set>
                                      <p:cBhvr>
                                        <p:cTn id="354" dur="1" fill="hold">
                                          <p:stCondLst>
                                            <p:cond delay="0"/>
                                          </p:stCondLst>
                                        </p:cTn>
                                        <p:tgtEl>
                                          <p:spTgt spid="146"/>
                                        </p:tgtEl>
                                        <p:attrNameLst>
                                          <p:attrName>style.visibility</p:attrName>
                                        </p:attrNameLst>
                                      </p:cBhvr>
                                      <p:to>
                                        <p:strVal val="visible"/>
                                      </p:to>
                                    </p:set>
                                  </p:childTnLst>
                                </p:cTn>
                              </p:par>
                            </p:childTnLst>
                          </p:cTn>
                        </p:par>
                      </p:childTnLst>
                    </p:cTn>
                  </p:par>
                  <p:par>
                    <p:cTn id="355" fill="hold">
                      <p:stCondLst>
                        <p:cond delay="indefinite"/>
                      </p:stCondLst>
                      <p:childTnLst>
                        <p:par>
                          <p:cTn id="356" fill="hold">
                            <p:stCondLst>
                              <p:cond delay="0"/>
                            </p:stCondLst>
                            <p:childTnLst>
                              <p:par>
                                <p:cTn id="357" presetID="1" presetClass="exit" presetSubtype="0" fill="hold" grpId="1" nodeType="clickEffect">
                                  <p:stCondLst>
                                    <p:cond delay="0"/>
                                  </p:stCondLst>
                                  <p:childTnLst>
                                    <p:set>
                                      <p:cBhvr>
                                        <p:cTn id="358" dur="1" fill="hold">
                                          <p:stCondLst>
                                            <p:cond delay="0"/>
                                          </p:stCondLst>
                                        </p:cTn>
                                        <p:tgtEl>
                                          <p:spTgt spid="146"/>
                                        </p:tgtEl>
                                        <p:attrNameLst>
                                          <p:attrName>style.visibility</p:attrName>
                                        </p:attrNameLst>
                                      </p:cBhvr>
                                      <p:to>
                                        <p:strVal val="hidden"/>
                                      </p:to>
                                    </p:set>
                                  </p:childTnLst>
                                </p:cTn>
                              </p:par>
                              <p:par>
                                <p:cTn id="359" presetID="1" presetClass="entr" presetSubtype="0" fill="hold" grpId="0" nodeType="withEffect">
                                  <p:stCondLst>
                                    <p:cond delay="0"/>
                                  </p:stCondLst>
                                  <p:childTnLst>
                                    <p:set>
                                      <p:cBhvr>
                                        <p:cTn id="360" dur="1" fill="hold">
                                          <p:stCondLst>
                                            <p:cond delay="0"/>
                                          </p:stCondLst>
                                        </p:cTn>
                                        <p:tgtEl>
                                          <p:spTgt spid="150"/>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xit" presetSubtype="0" fill="hold" grpId="1" nodeType="clickEffect">
                                  <p:stCondLst>
                                    <p:cond delay="0"/>
                                  </p:stCondLst>
                                  <p:childTnLst>
                                    <p:set>
                                      <p:cBhvr>
                                        <p:cTn id="364" dur="1" fill="hold">
                                          <p:stCondLst>
                                            <p:cond delay="0"/>
                                          </p:stCondLst>
                                        </p:cTn>
                                        <p:tgtEl>
                                          <p:spTgt spid="150"/>
                                        </p:tgtEl>
                                        <p:attrNameLst>
                                          <p:attrName>style.visibility</p:attrName>
                                        </p:attrNameLst>
                                      </p:cBhvr>
                                      <p:to>
                                        <p:strVal val="hidden"/>
                                      </p:to>
                                    </p:set>
                                  </p:childTnLst>
                                </p:cTn>
                              </p:par>
                              <p:par>
                                <p:cTn id="365" presetID="1" presetClass="entr" presetSubtype="0" fill="hold" grpId="0" nodeType="withEffect">
                                  <p:stCondLst>
                                    <p:cond delay="0"/>
                                  </p:stCondLst>
                                  <p:childTnLst>
                                    <p:set>
                                      <p:cBhvr>
                                        <p:cTn id="366" dur="1" fill="hold">
                                          <p:stCondLst>
                                            <p:cond delay="0"/>
                                          </p:stCondLst>
                                        </p:cTn>
                                        <p:tgtEl>
                                          <p:spTgt spid="151"/>
                                        </p:tgtEl>
                                        <p:attrNameLst>
                                          <p:attrName>style.visibility</p:attrName>
                                        </p:attrNameLst>
                                      </p:cBhvr>
                                      <p:to>
                                        <p:strVal val="visible"/>
                                      </p:to>
                                    </p:set>
                                  </p:childTnLst>
                                </p:cTn>
                              </p:par>
                            </p:childTnLst>
                          </p:cTn>
                        </p:par>
                      </p:childTnLst>
                    </p:cTn>
                  </p:par>
                  <p:par>
                    <p:cTn id="367" fill="hold">
                      <p:stCondLst>
                        <p:cond delay="indefinite"/>
                      </p:stCondLst>
                      <p:childTnLst>
                        <p:par>
                          <p:cTn id="368" fill="hold">
                            <p:stCondLst>
                              <p:cond delay="0"/>
                            </p:stCondLst>
                            <p:childTnLst>
                              <p:par>
                                <p:cTn id="369" presetID="1" presetClass="exit" presetSubtype="0" fill="hold" grpId="1" nodeType="clickEffect">
                                  <p:stCondLst>
                                    <p:cond delay="0"/>
                                  </p:stCondLst>
                                  <p:childTnLst>
                                    <p:set>
                                      <p:cBhvr>
                                        <p:cTn id="370" dur="1" fill="hold">
                                          <p:stCondLst>
                                            <p:cond delay="0"/>
                                          </p:stCondLst>
                                        </p:cTn>
                                        <p:tgtEl>
                                          <p:spTgt spid="151"/>
                                        </p:tgtEl>
                                        <p:attrNameLst>
                                          <p:attrName>style.visibility</p:attrName>
                                        </p:attrNameLst>
                                      </p:cBhvr>
                                      <p:to>
                                        <p:strVal val="hidden"/>
                                      </p:to>
                                    </p:set>
                                  </p:childTnLst>
                                </p:cTn>
                              </p:par>
                              <p:par>
                                <p:cTn id="371" presetID="1" presetClass="entr" presetSubtype="0" fill="hold" grpId="0" nodeType="withEffect">
                                  <p:stCondLst>
                                    <p:cond delay="0"/>
                                  </p:stCondLst>
                                  <p:childTnLst>
                                    <p:set>
                                      <p:cBhvr>
                                        <p:cTn id="372" dur="1" fill="hold">
                                          <p:stCondLst>
                                            <p:cond delay="0"/>
                                          </p:stCondLst>
                                        </p:cTn>
                                        <p:tgtEl>
                                          <p:spTgt spid="152"/>
                                        </p:tgtEl>
                                        <p:attrNameLst>
                                          <p:attrName>style.visibility</p:attrName>
                                        </p:attrNameLst>
                                      </p:cBhvr>
                                      <p:to>
                                        <p:strVal val="visible"/>
                                      </p:to>
                                    </p:set>
                                  </p:childTnLst>
                                </p:cTn>
                              </p:par>
                            </p:childTnLst>
                          </p:cTn>
                        </p:par>
                      </p:childTnLst>
                    </p:cTn>
                  </p:par>
                  <p:par>
                    <p:cTn id="373" fill="hold">
                      <p:stCondLst>
                        <p:cond delay="indefinite"/>
                      </p:stCondLst>
                      <p:childTnLst>
                        <p:par>
                          <p:cTn id="374" fill="hold">
                            <p:stCondLst>
                              <p:cond delay="0"/>
                            </p:stCondLst>
                            <p:childTnLst>
                              <p:par>
                                <p:cTn id="375" presetID="1" presetClass="exit" presetSubtype="0" fill="hold" grpId="1" nodeType="clickEffect">
                                  <p:stCondLst>
                                    <p:cond delay="0"/>
                                  </p:stCondLst>
                                  <p:childTnLst>
                                    <p:set>
                                      <p:cBhvr>
                                        <p:cTn id="376" dur="1" fill="hold">
                                          <p:stCondLst>
                                            <p:cond delay="0"/>
                                          </p:stCondLst>
                                        </p:cTn>
                                        <p:tgtEl>
                                          <p:spTgt spid="152"/>
                                        </p:tgtEl>
                                        <p:attrNameLst>
                                          <p:attrName>style.visibility</p:attrName>
                                        </p:attrNameLst>
                                      </p:cBhvr>
                                      <p:to>
                                        <p:strVal val="hidden"/>
                                      </p:to>
                                    </p:set>
                                  </p:childTnLst>
                                </p:cTn>
                              </p:par>
                              <p:par>
                                <p:cTn id="377" presetID="1" presetClass="entr" presetSubtype="0" fill="hold" grpId="0" nodeType="withEffect">
                                  <p:stCondLst>
                                    <p:cond delay="0"/>
                                  </p:stCondLst>
                                  <p:childTnLst>
                                    <p:set>
                                      <p:cBhvr>
                                        <p:cTn id="378" dur="1" fill="hold">
                                          <p:stCondLst>
                                            <p:cond delay="0"/>
                                          </p:stCondLst>
                                        </p:cTn>
                                        <p:tgtEl>
                                          <p:spTgt spid="153"/>
                                        </p:tgtEl>
                                        <p:attrNameLst>
                                          <p:attrName>style.visibility</p:attrName>
                                        </p:attrNameLst>
                                      </p:cBhvr>
                                      <p:to>
                                        <p:strVal val="visible"/>
                                      </p:to>
                                    </p:set>
                                  </p:childTnLst>
                                </p:cTn>
                              </p:par>
                            </p:childTnLst>
                          </p:cTn>
                        </p:par>
                      </p:childTnLst>
                    </p:cTn>
                  </p:par>
                  <p:par>
                    <p:cTn id="379" fill="hold">
                      <p:stCondLst>
                        <p:cond delay="indefinite"/>
                      </p:stCondLst>
                      <p:childTnLst>
                        <p:par>
                          <p:cTn id="380" fill="hold">
                            <p:stCondLst>
                              <p:cond delay="0"/>
                            </p:stCondLst>
                            <p:childTnLst>
                              <p:par>
                                <p:cTn id="381" presetID="1" presetClass="exit" presetSubtype="0" fill="hold" grpId="1" nodeType="clickEffect">
                                  <p:stCondLst>
                                    <p:cond delay="0"/>
                                  </p:stCondLst>
                                  <p:childTnLst>
                                    <p:set>
                                      <p:cBhvr>
                                        <p:cTn id="382" dur="1" fill="hold">
                                          <p:stCondLst>
                                            <p:cond delay="0"/>
                                          </p:stCondLst>
                                        </p:cTn>
                                        <p:tgtEl>
                                          <p:spTgt spid="153"/>
                                        </p:tgtEl>
                                        <p:attrNameLst>
                                          <p:attrName>style.visibility</p:attrName>
                                        </p:attrNameLst>
                                      </p:cBhvr>
                                      <p:to>
                                        <p:strVal val="hidden"/>
                                      </p:to>
                                    </p:set>
                                  </p:childTnLst>
                                </p:cTn>
                              </p:par>
                              <p:par>
                                <p:cTn id="383" presetID="1" presetClass="entr" presetSubtype="0" fill="hold" grpId="0" nodeType="withEffect">
                                  <p:stCondLst>
                                    <p:cond delay="0"/>
                                  </p:stCondLst>
                                  <p:childTnLst>
                                    <p:set>
                                      <p:cBhvr>
                                        <p:cTn id="384" dur="1" fill="hold">
                                          <p:stCondLst>
                                            <p:cond delay="0"/>
                                          </p:stCondLst>
                                        </p:cTn>
                                        <p:tgtEl>
                                          <p:spTgt spid="154"/>
                                        </p:tgtEl>
                                        <p:attrNameLst>
                                          <p:attrName>style.visibility</p:attrName>
                                        </p:attrNameLst>
                                      </p:cBhvr>
                                      <p:to>
                                        <p:strVal val="visible"/>
                                      </p:to>
                                    </p:set>
                                  </p:childTnLst>
                                </p:cTn>
                              </p:par>
                            </p:childTnLst>
                          </p:cTn>
                        </p:par>
                      </p:childTnLst>
                    </p:cTn>
                  </p:par>
                  <p:par>
                    <p:cTn id="385" fill="hold">
                      <p:stCondLst>
                        <p:cond delay="indefinite"/>
                      </p:stCondLst>
                      <p:childTnLst>
                        <p:par>
                          <p:cTn id="386" fill="hold">
                            <p:stCondLst>
                              <p:cond delay="0"/>
                            </p:stCondLst>
                            <p:childTnLst>
                              <p:par>
                                <p:cTn id="387" presetID="1" presetClass="exit" presetSubtype="0" fill="hold" grpId="1" nodeType="clickEffect">
                                  <p:stCondLst>
                                    <p:cond delay="0"/>
                                  </p:stCondLst>
                                  <p:childTnLst>
                                    <p:set>
                                      <p:cBhvr>
                                        <p:cTn id="388" dur="1" fill="hold">
                                          <p:stCondLst>
                                            <p:cond delay="0"/>
                                          </p:stCondLst>
                                        </p:cTn>
                                        <p:tgtEl>
                                          <p:spTgt spid="154"/>
                                        </p:tgtEl>
                                        <p:attrNameLst>
                                          <p:attrName>style.visibility</p:attrName>
                                        </p:attrNameLst>
                                      </p:cBhvr>
                                      <p:to>
                                        <p:strVal val="hidden"/>
                                      </p:to>
                                    </p:set>
                                  </p:childTnLst>
                                </p:cTn>
                              </p:par>
                              <p:par>
                                <p:cTn id="389" presetID="1" presetClass="entr" presetSubtype="0" fill="hold" grpId="0" nodeType="withEffect">
                                  <p:stCondLst>
                                    <p:cond delay="0"/>
                                  </p:stCondLst>
                                  <p:childTnLst>
                                    <p:set>
                                      <p:cBhvr>
                                        <p:cTn id="390" dur="1" fill="hold">
                                          <p:stCondLst>
                                            <p:cond delay="0"/>
                                          </p:stCondLst>
                                        </p:cTn>
                                        <p:tgtEl>
                                          <p:spTgt spid="170"/>
                                        </p:tgtEl>
                                        <p:attrNameLst>
                                          <p:attrName>style.visibility</p:attrName>
                                        </p:attrNameLst>
                                      </p:cBhvr>
                                      <p:to>
                                        <p:strVal val="visible"/>
                                      </p:to>
                                    </p:set>
                                  </p:childTnLst>
                                </p:cTn>
                              </p:par>
                            </p:childTnLst>
                          </p:cTn>
                        </p:par>
                      </p:childTnLst>
                    </p:cTn>
                  </p:par>
                  <p:par>
                    <p:cTn id="391" fill="hold">
                      <p:stCondLst>
                        <p:cond delay="indefinite"/>
                      </p:stCondLst>
                      <p:childTnLst>
                        <p:par>
                          <p:cTn id="392" fill="hold">
                            <p:stCondLst>
                              <p:cond delay="0"/>
                            </p:stCondLst>
                            <p:childTnLst>
                              <p:par>
                                <p:cTn id="393" presetID="1" presetClass="exit" presetSubtype="0" fill="hold" grpId="1" nodeType="clickEffect">
                                  <p:stCondLst>
                                    <p:cond delay="0"/>
                                  </p:stCondLst>
                                  <p:childTnLst>
                                    <p:set>
                                      <p:cBhvr>
                                        <p:cTn id="394" dur="1" fill="hold">
                                          <p:stCondLst>
                                            <p:cond delay="0"/>
                                          </p:stCondLst>
                                        </p:cTn>
                                        <p:tgtEl>
                                          <p:spTgt spid="170"/>
                                        </p:tgtEl>
                                        <p:attrNameLst>
                                          <p:attrName>style.visibility</p:attrName>
                                        </p:attrNameLst>
                                      </p:cBhvr>
                                      <p:to>
                                        <p:strVal val="hidden"/>
                                      </p:to>
                                    </p:set>
                                  </p:childTnLst>
                                </p:cTn>
                              </p:par>
                              <p:par>
                                <p:cTn id="395" presetID="1" presetClass="entr" presetSubtype="0" fill="hold" grpId="0" nodeType="withEffect">
                                  <p:stCondLst>
                                    <p:cond delay="0"/>
                                  </p:stCondLst>
                                  <p:childTnLst>
                                    <p:set>
                                      <p:cBhvr>
                                        <p:cTn id="396" dur="1" fill="hold">
                                          <p:stCondLst>
                                            <p:cond delay="0"/>
                                          </p:stCondLst>
                                        </p:cTn>
                                        <p:tgtEl>
                                          <p:spTgt spid="171"/>
                                        </p:tgtEl>
                                        <p:attrNameLst>
                                          <p:attrName>style.visibility</p:attrName>
                                        </p:attrNameLst>
                                      </p:cBhvr>
                                      <p:to>
                                        <p:strVal val="visible"/>
                                      </p:to>
                                    </p:set>
                                  </p:childTnLst>
                                </p:cTn>
                              </p:par>
                            </p:childTnLst>
                          </p:cTn>
                        </p:par>
                      </p:childTnLst>
                    </p:cTn>
                  </p:par>
                  <p:par>
                    <p:cTn id="397" fill="hold">
                      <p:stCondLst>
                        <p:cond delay="indefinite"/>
                      </p:stCondLst>
                      <p:childTnLst>
                        <p:par>
                          <p:cTn id="398" fill="hold">
                            <p:stCondLst>
                              <p:cond delay="0"/>
                            </p:stCondLst>
                            <p:childTnLst>
                              <p:par>
                                <p:cTn id="399" presetID="1" presetClass="exit" presetSubtype="0" fill="hold" grpId="1" nodeType="clickEffect">
                                  <p:stCondLst>
                                    <p:cond delay="0"/>
                                  </p:stCondLst>
                                  <p:childTnLst>
                                    <p:set>
                                      <p:cBhvr>
                                        <p:cTn id="400" dur="1" fill="hold">
                                          <p:stCondLst>
                                            <p:cond delay="0"/>
                                          </p:stCondLst>
                                        </p:cTn>
                                        <p:tgtEl>
                                          <p:spTgt spid="171"/>
                                        </p:tgtEl>
                                        <p:attrNameLst>
                                          <p:attrName>style.visibility</p:attrName>
                                        </p:attrNameLst>
                                      </p:cBhvr>
                                      <p:to>
                                        <p:strVal val="hidden"/>
                                      </p:to>
                                    </p:set>
                                  </p:childTnLst>
                                </p:cTn>
                              </p:par>
                              <p:par>
                                <p:cTn id="401" presetID="1" presetClass="entr" presetSubtype="0" fill="hold" grpId="0" nodeType="withEffect">
                                  <p:stCondLst>
                                    <p:cond delay="0"/>
                                  </p:stCondLst>
                                  <p:childTnLst>
                                    <p:set>
                                      <p:cBhvr>
                                        <p:cTn id="402" dur="1" fill="hold">
                                          <p:stCondLst>
                                            <p:cond delay="0"/>
                                          </p:stCondLst>
                                        </p:cTn>
                                        <p:tgtEl>
                                          <p:spTgt spid="172"/>
                                        </p:tgtEl>
                                        <p:attrNameLst>
                                          <p:attrName>style.visibility</p:attrName>
                                        </p:attrNameLst>
                                      </p:cBhvr>
                                      <p:to>
                                        <p:strVal val="visible"/>
                                      </p:to>
                                    </p:set>
                                  </p:childTnLst>
                                </p:cTn>
                              </p:par>
                            </p:childTnLst>
                          </p:cTn>
                        </p:par>
                      </p:childTnLst>
                    </p:cTn>
                  </p:par>
                  <p:par>
                    <p:cTn id="403" fill="hold">
                      <p:stCondLst>
                        <p:cond delay="indefinite"/>
                      </p:stCondLst>
                      <p:childTnLst>
                        <p:par>
                          <p:cTn id="404" fill="hold">
                            <p:stCondLst>
                              <p:cond delay="0"/>
                            </p:stCondLst>
                            <p:childTnLst>
                              <p:par>
                                <p:cTn id="405" presetID="1" presetClass="exit" presetSubtype="0" fill="hold" grpId="1" nodeType="clickEffect">
                                  <p:stCondLst>
                                    <p:cond delay="0"/>
                                  </p:stCondLst>
                                  <p:childTnLst>
                                    <p:set>
                                      <p:cBhvr>
                                        <p:cTn id="406" dur="1" fill="hold">
                                          <p:stCondLst>
                                            <p:cond delay="0"/>
                                          </p:stCondLst>
                                        </p:cTn>
                                        <p:tgtEl>
                                          <p:spTgt spid="172"/>
                                        </p:tgtEl>
                                        <p:attrNameLst>
                                          <p:attrName>style.visibility</p:attrName>
                                        </p:attrNameLst>
                                      </p:cBhvr>
                                      <p:to>
                                        <p:strVal val="hidden"/>
                                      </p:to>
                                    </p:set>
                                  </p:childTnLst>
                                </p:cTn>
                              </p:par>
                            </p:childTnLst>
                          </p:cTn>
                        </p:par>
                      </p:childTnLst>
                    </p:cTn>
                  </p:par>
                  <p:par>
                    <p:cTn id="407" fill="hold">
                      <p:stCondLst>
                        <p:cond delay="indefinite"/>
                      </p:stCondLst>
                      <p:childTnLst>
                        <p:par>
                          <p:cTn id="408" fill="hold">
                            <p:stCondLst>
                              <p:cond delay="0"/>
                            </p:stCondLst>
                            <p:childTnLst>
                              <p:par>
                                <p:cTn id="409" presetID="1" presetClass="entr" presetSubtype="0" fill="hold" grpId="0" nodeType="clickEffect">
                                  <p:stCondLst>
                                    <p:cond delay="0"/>
                                  </p:stCondLst>
                                  <p:childTnLst>
                                    <p:set>
                                      <p:cBhvr>
                                        <p:cTn id="410" dur="1" fill="hold">
                                          <p:stCondLst>
                                            <p:cond delay="0"/>
                                          </p:stCondLst>
                                        </p:cTn>
                                        <p:tgtEl>
                                          <p:spTgt spid="173"/>
                                        </p:tgtEl>
                                        <p:attrNameLst>
                                          <p:attrName>style.visibility</p:attrName>
                                        </p:attrNameLst>
                                      </p:cBhvr>
                                      <p:to>
                                        <p:strVal val="visible"/>
                                      </p:to>
                                    </p:set>
                                  </p:childTnLst>
                                </p:cTn>
                              </p:par>
                            </p:childTnLst>
                          </p:cTn>
                        </p:par>
                      </p:childTnLst>
                    </p:cTn>
                  </p:par>
                  <p:par>
                    <p:cTn id="411" fill="hold">
                      <p:stCondLst>
                        <p:cond delay="indefinite"/>
                      </p:stCondLst>
                      <p:childTnLst>
                        <p:par>
                          <p:cTn id="412" fill="hold">
                            <p:stCondLst>
                              <p:cond delay="0"/>
                            </p:stCondLst>
                            <p:childTnLst>
                              <p:par>
                                <p:cTn id="413" presetID="1" presetClass="exit" presetSubtype="0" fill="hold" grpId="1" nodeType="clickEffect">
                                  <p:stCondLst>
                                    <p:cond delay="0"/>
                                  </p:stCondLst>
                                  <p:childTnLst>
                                    <p:set>
                                      <p:cBhvr>
                                        <p:cTn id="414"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415" restart="whenNotActive" fill="hold" evtFilter="cancelBubble" nodeType="interactiveSeq">
                <p:stCondLst>
                  <p:cond evt="onClick" delay="0">
                    <p:tgtEl>
                      <p:spTgt spid="69"/>
                    </p:tgtEl>
                  </p:cond>
                </p:stCondLst>
                <p:endSync evt="end" delay="0">
                  <p:rtn val="all"/>
                </p:endSync>
                <p:childTnLst>
                  <p:par>
                    <p:cTn id="416" fill="hold">
                      <p:stCondLst>
                        <p:cond delay="0"/>
                      </p:stCondLst>
                      <p:childTnLst>
                        <p:par>
                          <p:cTn id="417" fill="hold">
                            <p:stCondLst>
                              <p:cond delay="0"/>
                            </p:stCondLst>
                            <p:childTnLst>
                              <p:par>
                                <p:cTn id="418" presetID="10" presetClass="entr" presetSubtype="0" fill="hold" nodeType="clickEffect">
                                  <p:stCondLst>
                                    <p:cond delay="0"/>
                                  </p:stCondLst>
                                  <p:childTnLst>
                                    <p:set>
                                      <p:cBhvr>
                                        <p:cTn id="419" dur="1" fill="hold">
                                          <p:stCondLst>
                                            <p:cond delay="0"/>
                                          </p:stCondLst>
                                        </p:cTn>
                                        <p:tgtEl>
                                          <p:spTgt spid="71"/>
                                        </p:tgtEl>
                                        <p:attrNameLst>
                                          <p:attrName>style.visibility</p:attrName>
                                        </p:attrNameLst>
                                      </p:cBhvr>
                                      <p:to>
                                        <p:strVal val="visible"/>
                                      </p:to>
                                    </p:set>
                                    <p:animEffect transition="in" filter="fade">
                                      <p:cBhvr>
                                        <p:cTn id="420" dur="500"/>
                                        <p:tgtEl>
                                          <p:spTgt spid="71"/>
                                        </p:tgtEl>
                                      </p:cBhvr>
                                    </p:animEffect>
                                  </p:childTnLst>
                                </p:cTn>
                              </p:par>
                            </p:childTnLst>
                          </p:cTn>
                        </p:par>
                      </p:childTnLst>
                    </p:cTn>
                  </p:par>
                </p:childTnLst>
              </p:cTn>
              <p:nextCondLst>
                <p:cond evt="onClick" delay="0">
                  <p:tgtEl>
                    <p:spTgt spid="69"/>
                  </p:tgtEl>
                </p:cond>
              </p:nextCondLst>
            </p:seq>
            <p:seq concurrent="1" nextAc="seek">
              <p:cTn id="421" restart="whenNotActive" fill="hold" evtFilter="cancelBubble" nodeType="interactiveSeq">
                <p:stCondLst>
                  <p:cond evt="onClick" delay="0">
                    <p:tgtEl>
                      <p:spTgt spid="71"/>
                    </p:tgtEl>
                  </p:cond>
                </p:stCondLst>
                <p:endSync evt="end" delay="0">
                  <p:rtn val="all"/>
                </p:endSync>
                <p:childTnLst>
                  <p:par>
                    <p:cTn id="422" fill="hold">
                      <p:stCondLst>
                        <p:cond delay="0"/>
                      </p:stCondLst>
                      <p:childTnLst>
                        <p:par>
                          <p:cTn id="423" fill="hold">
                            <p:stCondLst>
                              <p:cond delay="0"/>
                            </p:stCondLst>
                            <p:childTnLst>
                              <p:par>
                                <p:cTn id="424" presetID="10" presetClass="exit" presetSubtype="0" fill="hold" nodeType="clickEffect">
                                  <p:stCondLst>
                                    <p:cond delay="0"/>
                                  </p:stCondLst>
                                  <p:childTnLst>
                                    <p:animEffect transition="out" filter="fade">
                                      <p:cBhvr>
                                        <p:cTn id="425" dur="500"/>
                                        <p:tgtEl>
                                          <p:spTgt spid="71"/>
                                        </p:tgtEl>
                                      </p:cBhvr>
                                    </p:animEffect>
                                    <p:set>
                                      <p:cBhvr>
                                        <p:cTn id="426"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427" restart="whenNotActive" fill="hold" evtFilter="cancelBubble" nodeType="interactiveSeq">
                <p:stCondLst>
                  <p:cond evt="onClick" delay="0">
                    <p:tgtEl>
                      <p:spTgt spid="70"/>
                    </p:tgtEl>
                  </p:cond>
                </p:stCondLst>
                <p:endSync evt="end" delay="0">
                  <p:rtn val="all"/>
                </p:endSync>
                <p:childTnLst>
                  <p:par>
                    <p:cTn id="428" fill="hold">
                      <p:stCondLst>
                        <p:cond delay="0"/>
                      </p:stCondLst>
                      <p:childTnLst>
                        <p:par>
                          <p:cTn id="429" fill="hold">
                            <p:stCondLst>
                              <p:cond delay="0"/>
                            </p:stCondLst>
                            <p:childTnLst>
                              <p:par>
                                <p:cTn id="430" presetID="10" presetClass="entr" presetSubtype="0" fill="hold" nodeType="clickEffect">
                                  <p:stCondLst>
                                    <p:cond delay="0"/>
                                  </p:stCondLst>
                                  <p:childTnLst>
                                    <p:set>
                                      <p:cBhvr>
                                        <p:cTn id="431" dur="1" fill="hold">
                                          <p:stCondLst>
                                            <p:cond delay="0"/>
                                          </p:stCondLst>
                                        </p:cTn>
                                        <p:tgtEl>
                                          <p:spTgt spid="72"/>
                                        </p:tgtEl>
                                        <p:attrNameLst>
                                          <p:attrName>style.visibility</p:attrName>
                                        </p:attrNameLst>
                                      </p:cBhvr>
                                      <p:to>
                                        <p:strVal val="visible"/>
                                      </p:to>
                                    </p:set>
                                    <p:animEffect transition="in" filter="fade">
                                      <p:cBhvr>
                                        <p:cTn id="432" dur="500"/>
                                        <p:tgtEl>
                                          <p:spTgt spid="72"/>
                                        </p:tgtEl>
                                      </p:cBhvr>
                                    </p:animEffect>
                                  </p:childTnLst>
                                </p:cTn>
                              </p:par>
                            </p:childTnLst>
                          </p:cTn>
                        </p:par>
                      </p:childTnLst>
                    </p:cTn>
                  </p:par>
                </p:childTnLst>
              </p:cTn>
              <p:nextCondLst>
                <p:cond evt="onClick" delay="0">
                  <p:tgtEl>
                    <p:spTgt spid="70"/>
                  </p:tgtEl>
                </p:cond>
              </p:nextCondLst>
            </p:seq>
            <p:seq concurrent="1" nextAc="seek">
              <p:cTn id="433" restart="whenNotActive" fill="hold" evtFilter="cancelBubble" nodeType="interactiveSeq">
                <p:stCondLst>
                  <p:cond evt="onClick" delay="0">
                    <p:tgtEl>
                      <p:spTgt spid="72"/>
                    </p:tgtEl>
                  </p:cond>
                </p:stCondLst>
                <p:endSync evt="end" delay="0">
                  <p:rtn val="all"/>
                </p:endSync>
                <p:childTnLst>
                  <p:par>
                    <p:cTn id="434" fill="hold">
                      <p:stCondLst>
                        <p:cond delay="0"/>
                      </p:stCondLst>
                      <p:childTnLst>
                        <p:par>
                          <p:cTn id="435" fill="hold">
                            <p:stCondLst>
                              <p:cond delay="0"/>
                            </p:stCondLst>
                            <p:childTnLst>
                              <p:par>
                                <p:cTn id="436" presetID="10" presetClass="exit" presetSubtype="0" fill="hold" nodeType="clickEffect">
                                  <p:stCondLst>
                                    <p:cond delay="0"/>
                                  </p:stCondLst>
                                  <p:childTnLst>
                                    <p:animEffect transition="out" filter="fade">
                                      <p:cBhvr>
                                        <p:cTn id="437" dur="500"/>
                                        <p:tgtEl>
                                          <p:spTgt spid="72"/>
                                        </p:tgtEl>
                                      </p:cBhvr>
                                    </p:animEffect>
                                    <p:set>
                                      <p:cBhvr>
                                        <p:cTn id="438"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49" grpId="0" animBg="1"/>
      <p:bldP spid="50" grpId="0" animBg="1"/>
      <p:bldP spid="51" grpId="0" animBg="1"/>
      <p:bldP spid="52" grpId="0" animBg="1"/>
      <p:bldP spid="53" grpId="0" animBg="1"/>
      <p:bldP spid="54" grpId="0" animBg="1"/>
      <p:bldP spid="55" grpId="0" animBg="1"/>
      <p:bldP spid="56" grpId="0" animBg="1"/>
      <p:bldP spid="57" grpId="0" animBg="1"/>
      <p:bldP spid="67" grpId="0" animBg="1"/>
      <p:bldP spid="68" grpId="0" animBg="1"/>
      <p:bldP spid="74" grpId="0" animBg="1"/>
      <p:bldP spid="75" grpId="0" animBg="1"/>
      <p:bldP spid="76" grpId="0" animBg="1"/>
      <p:bldP spid="77" grpId="0" animBg="1"/>
      <p:bldP spid="78" grpId="0" animBg="1"/>
      <p:bldP spid="79" grpId="0" animBg="1"/>
      <p:bldP spid="80" grpId="0" animBg="1"/>
      <p:bldP spid="90" grpId="0" animBg="1"/>
      <p:bldP spid="91" grpId="0" animBg="1"/>
      <p:bldP spid="92" grpId="0" animBg="1"/>
      <p:bldP spid="93" grpId="0" animBg="1"/>
      <p:bldP spid="94" grpId="0" animBg="1"/>
      <p:bldP spid="95" grpId="0" animBg="1"/>
      <p:bldP spid="96" grpId="0" animBg="1"/>
      <p:bldP spid="97" grpId="0" animBg="1"/>
      <p:bldP spid="9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5" name="صورة 4">
            <a:hlinkClick r:id="rId2" action="ppaction://hlinksldjump"/>
            <a:extLst>
              <a:ext uri="{FF2B5EF4-FFF2-40B4-BE49-F238E27FC236}">
                <a16:creationId xmlns:a16="http://schemas.microsoft.com/office/drawing/2014/main" id="{F41106A5-D52F-4673-97B1-606BE388A7C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spTree>
    <p:extLst>
      <p:ext uri="{BB962C8B-B14F-4D97-AF65-F5344CB8AC3E}">
        <p14:creationId xmlns:p14="http://schemas.microsoft.com/office/powerpoint/2010/main" val="1792061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صورة 72">
            <a:hlinkClick r:id="rId4" action="ppaction://hlinksldjump"/>
            <a:extLst>
              <a:ext uri="{FF2B5EF4-FFF2-40B4-BE49-F238E27FC236}">
                <a16:creationId xmlns:a16="http://schemas.microsoft.com/office/drawing/2014/main" id="{D5831808-AAC0-407F-B42B-93F3FD1A49E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10116" end="16273.4871"/>
                </p14:media>
              </p:ext>
            </p:extLst>
          </p:nvPr>
        </p:nvPicPr>
        <p:blipFill>
          <a:blip r:embed="rId6"/>
          <a:stretch>
            <a:fillRect/>
          </a:stretch>
        </p:blipFill>
        <p:spPr>
          <a:xfrm>
            <a:off x="6006353" y="7014883"/>
            <a:ext cx="609600" cy="609600"/>
          </a:xfrm>
          <a:prstGeom prst="rect">
            <a:avLst/>
          </a:prstGeom>
        </p:spPr>
      </p:pic>
      <p:sp>
        <p:nvSpPr>
          <p:cNvPr id="134" name="مستطيل 13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١٠</a:t>
            </a:r>
            <a:endParaRPr lang="ar-OM" sz="8000" b="1" dirty="0">
              <a:ln w="12700" cmpd="sng">
                <a:solidFill>
                  <a:schemeClr val="accent4"/>
                </a:solidFill>
                <a:prstDash val="solid"/>
              </a:ln>
              <a:solidFill>
                <a:sysClr val="windowText" lastClr="000000"/>
              </a:solidFill>
            </a:endParaRPr>
          </a:p>
        </p:txBody>
      </p:sp>
      <p:sp>
        <p:nvSpPr>
          <p:cNvPr id="135" name="مستطيل 13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١٢</a:t>
            </a:r>
            <a:endParaRPr lang="ar-OM" sz="8000" b="1" dirty="0">
              <a:ln w="12700" cmpd="sng">
                <a:solidFill>
                  <a:schemeClr val="accent4"/>
                </a:solidFill>
                <a:prstDash val="solid"/>
              </a:ln>
              <a:solidFill>
                <a:sysClr val="windowText" lastClr="000000"/>
              </a:solidFill>
            </a:endParaRPr>
          </a:p>
        </p:txBody>
      </p:sp>
      <p:sp>
        <p:nvSpPr>
          <p:cNvPr id="136" name="مستطيل 13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١٣</a:t>
            </a:r>
            <a:endParaRPr lang="ar-OM" sz="8000" b="1" dirty="0">
              <a:ln w="12700" cmpd="sng">
                <a:solidFill>
                  <a:schemeClr val="accent4"/>
                </a:solidFill>
                <a:prstDash val="solid"/>
              </a:ln>
              <a:solidFill>
                <a:sysClr val="windowText" lastClr="000000"/>
              </a:solidFill>
            </a:endParaRPr>
          </a:p>
        </p:txBody>
      </p:sp>
      <p:sp>
        <p:nvSpPr>
          <p:cNvPr id="137" name="مستطيل 13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١٤</a:t>
            </a:r>
            <a:endParaRPr lang="ar-OM" sz="8000" b="1" dirty="0">
              <a:ln w="12700" cmpd="sng">
                <a:solidFill>
                  <a:schemeClr val="accent4"/>
                </a:solidFill>
                <a:prstDash val="solid"/>
              </a:ln>
              <a:solidFill>
                <a:sysClr val="windowText" lastClr="000000"/>
              </a:solidFill>
            </a:endParaRPr>
          </a:p>
        </p:txBody>
      </p:sp>
      <p:sp>
        <p:nvSpPr>
          <p:cNvPr id="138" name="مستطيل 13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١٥</a:t>
            </a:r>
            <a:endParaRPr lang="ar-OM" sz="8000" b="1" dirty="0">
              <a:ln w="12700" cmpd="sng">
                <a:solidFill>
                  <a:schemeClr val="accent4"/>
                </a:solidFill>
                <a:prstDash val="solid"/>
              </a:ln>
              <a:solidFill>
                <a:sysClr val="windowText" lastClr="000000"/>
              </a:solidFill>
            </a:endParaRPr>
          </a:p>
        </p:txBody>
      </p:sp>
      <p:sp>
        <p:nvSpPr>
          <p:cNvPr id="139" name="مستطيل 13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١٦</a:t>
            </a:r>
            <a:endParaRPr lang="ar-OM" sz="8000" b="1" dirty="0">
              <a:ln w="12700" cmpd="sng">
                <a:solidFill>
                  <a:schemeClr val="accent4"/>
                </a:solidFill>
                <a:prstDash val="solid"/>
              </a:ln>
              <a:solidFill>
                <a:sysClr val="windowText" lastClr="000000"/>
              </a:solidFill>
            </a:endParaRPr>
          </a:p>
        </p:txBody>
      </p:sp>
      <p:sp>
        <p:nvSpPr>
          <p:cNvPr id="140" name="مستطيل 13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٢٥</a:t>
            </a:r>
            <a:endParaRPr lang="ar-OM" sz="8000" b="1" dirty="0">
              <a:ln w="12700" cmpd="sng">
                <a:solidFill>
                  <a:schemeClr val="accent4"/>
                </a:solidFill>
                <a:prstDash val="solid"/>
              </a:ln>
              <a:solidFill>
                <a:sysClr val="windowText" lastClr="000000"/>
              </a:solidFill>
            </a:endParaRPr>
          </a:p>
        </p:txBody>
      </p:sp>
      <p:sp>
        <p:nvSpPr>
          <p:cNvPr id="141" name="مستطيل 14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١٩</a:t>
            </a:r>
            <a:endParaRPr lang="ar-OM" sz="8000" b="1" dirty="0">
              <a:ln w="12700" cmpd="sng">
                <a:solidFill>
                  <a:schemeClr val="accent4"/>
                </a:solidFill>
                <a:prstDash val="solid"/>
              </a:ln>
              <a:solidFill>
                <a:sysClr val="windowText" lastClr="000000"/>
              </a:solidFill>
            </a:endParaRPr>
          </a:p>
        </p:txBody>
      </p:sp>
      <p:sp>
        <p:nvSpPr>
          <p:cNvPr id="142" name="مستطيل 14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١٨</a:t>
            </a:r>
            <a:endParaRPr lang="ar-OM" sz="8000" b="1" dirty="0">
              <a:ln w="12700" cmpd="sng">
                <a:solidFill>
                  <a:schemeClr val="accent4"/>
                </a:solidFill>
                <a:prstDash val="solid"/>
              </a:ln>
              <a:solidFill>
                <a:sysClr val="windowText" lastClr="000000"/>
              </a:solidFill>
            </a:endParaRPr>
          </a:p>
        </p:txBody>
      </p:sp>
      <p:sp>
        <p:nvSpPr>
          <p:cNvPr id="143" name="مستطيل 14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١٧</a:t>
            </a:r>
            <a:endParaRPr lang="ar-OM" sz="8000" b="1" dirty="0">
              <a:ln w="12700" cmpd="sng">
                <a:solidFill>
                  <a:schemeClr val="accent4"/>
                </a:solidFill>
                <a:prstDash val="solid"/>
              </a:ln>
              <a:solidFill>
                <a:sysClr val="windowText" lastClr="000000"/>
              </a:solidFill>
            </a:endParaRPr>
          </a:p>
        </p:txBody>
      </p:sp>
      <p:sp>
        <p:nvSpPr>
          <p:cNvPr id="144" name="مستطيل 14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٢٦</a:t>
            </a:r>
            <a:endParaRPr lang="ar-OM" sz="8000" b="1" dirty="0">
              <a:ln w="12700" cmpd="sng">
                <a:solidFill>
                  <a:schemeClr val="accent4"/>
                </a:solidFill>
                <a:prstDash val="solid"/>
              </a:ln>
              <a:solidFill>
                <a:sysClr val="windowText" lastClr="000000"/>
              </a:solidFill>
            </a:endParaRPr>
          </a:p>
        </p:txBody>
      </p:sp>
      <p:sp>
        <p:nvSpPr>
          <p:cNvPr id="145" name="مستطيل 14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٣٠</a:t>
            </a:r>
            <a:endParaRPr lang="ar-OM" sz="8000" b="1" dirty="0">
              <a:ln w="12700" cmpd="sng">
                <a:solidFill>
                  <a:schemeClr val="accent4"/>
                </a:solidFill>
                <a:prstDash val="solid"/>
              </a:ln>
              <a:solidFill>
                <a:sysClr val="windowText" lastClr="000000"/>
              </a:solidFill>
            </a:endParaRPr>
          </a:p>
        </p:txBody>
      </p:sp>
      <p:sp>
        <p:nvSpPr>
          <p:cNvPr id="146" name="مستطيل 14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٣١</a:t>
            </a:r>
            <a:endParaRPr lang="ar-OM" sz="8000" b="1" dirty="0">
              <a:ln w="12700" cmpd="sng">
                <a:solidFill>
                  <a:schemeClr val="accent4"/>
                </a:solidFill>
                <a:prstDash val="solid"/>
              </a:ln>
              <a:solidFill>
                <a:sysClr val="windowText" lastClr="000000"/>
              </a:solidFill>
            </a:endParaRPr>
          </a:p>
        </p:txBody>
      </p:sp>
      <p:sp>
        <p:nvSpPr>
          <p:cNvPr id="147" name="مستطيل 14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٢٧</a:t>
            </a:r>
            <a:endParaRPr lang="ar-OM" sz="8000" b="1" dirty="0">
              <a:ln w="12700" cmpd="sng">
                <a:solidFill>
                  <a:schemeClr val="accent4"/>
                </a:solidFill>
                <a:prstDash val="solid"/>
              </a:ln>
              <a:solidFill>
                <a:sysClr val="windowText" lastClr="000000"/>
              </a:solidFill>
            </a:endParaRPr>
          </a:p>
        </p:txBody>
      </p:sp>
      <p:sp>
        <p:nvSpPr>
          <p:cNvPr id="148" name="مستطيل 14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٢٨</a:t>
            </a:r>
            <a:endParaRPr lang="ar-OM" sz="8000" b="1" dirty="0">
              <a:ln w="12700" cmpd="sng">
                <a:solidFill>
                  <a:schemeClr val="accent4"/>
                </a:solidFill>
                <a:prstDash val="solid"/>
              </a:ln>
              <a:solidFill>
                <a:sysClr val="windowText" lastClr="000000"/>
              </a:solidFill>
            </a:endParaRPr>
          </a:p>
        </p:txBody>
      </p:sp>
      <p:sp>
        <p:nvSpPr>
          <p:cNvPr id="149" name="مستطيل 14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٢٩</a:t>
            </a:r>
            <a:endParaRPr lang="ar-OM" sz="8000" b="1" dirty="0">
              <a:ln w="12700" cmpd="sng">
                <a:solidFill>
                  <a:schemeClr val="accent4"/>
                </a:solidFill>
                <a:prstDash val="solid"/>
              </a:ln>
              <a:solidFill>
                <a:sysClr val="windowText" lastClr="000000"/>
              </a:solidFill>
            </a:endParaRPr>
          </a:p>
        </p:txBody>
      </p:sp>
      <p:sp>
        <p:nvSpPr>
          <p:cNvPr id="150" name="مستطيل 14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٣٢</a:t>
            </a:r>
            <a:endParaRPr lang="ar-OM" sz="8000" b="1" dirty="0">
              <a:ln w="12700" cmpd="sng">
                <a:solidFill>
                  <a:schemeClr val="accent4"/>
                </a:solidFill>
                <a:prstDash val="solid"/>
              </a:ln>
              <a:solidFill>
                <a:sysClr val="windowText" lastClr="000000"/>
              </a:solidFill>
            </a:endParaRPr>
          </a:p>
        </p:txBody>
      </p:sp>
      <p:sp>
        <p:nvSpPr>
          <p:cNvPr id="151" name="مستطيل 15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٣٣</a:t>
            </a:r>
            <a:endParaRPr lang="ar-OM" sz="8000" b="1" dirty="0">
              <a:ln w="12700" cmpd="sng">
                <a:solidFill>
                  <a:schemeClr val="accent4"/>
                </a:solidFill>
                <a:prstDash val="solid"/>
              </a:ln>
              <a:solidFill>
                <a:sysClr val="windowText" lastClr="000000"/>
              </a:solidFill>
            </a:endParaRPr>
          </a:p>
        </p:txBody>
      </p:sp>
      <p:sp>
        <p:nvSpPr>
          <p:cNvPr id="152" name="مستطيل 15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٣٤</a:t>
            </a:r>
            <a:endParaRPr lang="ar-OM" sz="8000" b="1" dirty="0">
              <a:ln w="12700" cmpd="sng">
                <a:solidFill>
                  <a:schemeClr val="accent4"/>
                </a:solidFill>
                <a:prstDash val="solid"/>
              </a:ln>
              <a:solidFill>
                <a:sysClr val="windowText" lastClr="000000"/>
              </a:solidFill>
            </a:endParaRPr>
          </a:p>
        </p:txBody>
      </p:sp>
      <p:sp>
        <p:nvSpPr>
          <p:cNvPr id="153" name="مستطيل 15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٣٥</a:t>
            </a:r>
            <a:endParaRPr lang="ar-OM" sz="8000" b="1" dirty="0">
              <a:ln w="12700" cmpd="sng">
                <a:solidFill>
                  <a:schemeClr val="accent4"/>
                </a:solidFill>
                <a:prstDash val="solid"/>
              </a:ln>
              <a:solidFill>
                <a:sysClr val="windowText" lastClr="000000"/>
              </a:solidFill>
            </a:endParaRPr>
          </a:p>
        </p:txBody>
      </p:sp>
      <p:sp>
        <p:nvSpPr>
          <p:cNvPr id="154" name="مستطيل 15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٣٦</a:t>
            </a:r>
            <a:endParaRPr lang="ar-OM" sz="8000" b="1" dirty="0">
              <a:ln w="12700" cmpd="sng">
                <a:solidFill>
                  <a:schemeClr val="accent4"/>
                </a:solidFill>
                <a:prstDash val="solid"/>
              </a:ln>
              <a:solidFill>
                <a:sysClr val="windowText" lastClr="000000"/>
              </a:solidFill>
            </a:endParaRPr>
          </a:p>
        </p:txBody>
      </p:sp>
      <p:sp>
        <p:nvSpPr>
          <p:cNvPr id="155" name="مستطيل 154"/>
          <p:cNvSpPr/>
          <p:nvPr/>
        </p:nvSpPr>
        <p:spPr>
          <a:xfrm>
            <a:off x="10257967" y="-28335"/>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a:t>
            </a:r>
            <a:endParaRPr lang="ar-OM" sz="8000" b="1" dirty="0">
              <a:ln w="12700" cmpd="sng">
                <a:solidFill>
                  <a:schemeClr val="accent4"/>
                </a:solidFill>
                <a:prstDash val="solid"/>
              </a:ln>
              <a:solidFill>
                <a:sysClr val="windowText" lastClr="000000"/>
              </a:solidFill>
            </a:endParaRPr>
          </a:p>
        </p:txBody>
      </p:sp>
      <p:sp>
        <p:nvSpPr>
          <p:cNvPr id="156" name="مستطيل 155"/>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a:t>
            </a:r>
            <a:endParaRPr lang="ar-OM" sz="8000" b="1" dirty="0">
              <a:ln w="12700" cmpd="sng">
                <a:solidFill>
                  <a:schemeClr val="accent4"/>
                </a:solidFill>
                <a:prstDash val="solid"/>
              </a:ln>
              <a:solidFill>
                <a:sysClr val="windowText" lastClr="000000"/>
              </a:solidFill>
            </a:endParaRPr>
          </a:p>
        </p:txBody>
      </p:sp>
      <p:sp>
        <p:nvSpPr>
          <p:cNvPr id="157" name="مستطيل 156"/>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a:t>
            </a:r>
            <a:endParaRPr lang="ar-OM" sz="8000" b="1" dirty="0">
              <a:ln w="12700" cmpd="sng">
                <a:solidFill>
                  <a:schemeClr val="accent4"/>
                </a:solidFill>
                <a:prstDash val="solid"/>
              </a:ln>
              <a:solidFill>
                <a:sysClr val="windowText" lastClr="000000"/>
              </a:solidFill>
            </a:endParaRPr>
          </a:p>
        </p:txBody>
      </p:sp>
      <p:sp>
        <p:nvSpPr>
          <p:cNvPr id="158" name="مستطيل 157"/>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٤</a:t>
            </a:r>
            <a:endParaRPr lang="ar-OM" sz="8000" b="1" dirty="0">
              <a:ln w="12700" cmpd="sng">
                <a:solidFill>
                  <a:schemeClr val="accent4"/>
                </a:solidFill>
                <a:prstDash val="solid"/>
              </a:ln>
              <a:solidFill>
                <a:sysClr val="windowText" lastClr="000000"/>
              </a:solidFill>
            </a:endParaRPr>
          </a:p>
        </p:txBody>
      </p:sp>
      <p:sp>
        <p:nvSpPr>
          <p:cNvPr id="159" name="مستطيل 158"/>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٥</a:t>
            </a:r>
            <a:endParaRPr lang="ar-OM" sz="8000" b="1" dirty="0">
              <a:ln w="12700" cmpd="sng">
                <a:solidFill>
                  <a:schemeClr val="accent4"/>
                </a:solidFill>
                <a:prstDash val="solid"/>
              </a:ln>
              <a:solidFill>
                <a:sysClr val="windowText" lastClr="000000"/>
              </a:solidFill>
            </a:endParaRPr>
          </a:p>
        </p:txBody>
      </p:sp>
      <p:sp>
        <p:nvSpPr>
          <p:cNvPr id="160" name="مستطيل 159"/>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٦</a:t>
            </a:r>
            <a:endParaRPr lang="ar-OM" sz="8000" b="1" dirty="0">
              <a:ln w="12700" cmpd="sng">
                <a:solidFill>
                  <a:schemeClr val="accent4"/>
                </a:solidFill>
                <a:prstDash val="solid"/>
              </a:ln>
              <a:solidFill>
                <a:sysClr val="windowText" lastClr="000000"/>
              </a:solidFill>
            </a:endParaRPr>
          </a:p>
        </p:txBody>
      </p:sp>
      <p:sp>
        <p:nvSpPr>
          <p:cNvPr id="161" name="مستطيل 160"/>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٧</a:t>
            </a:r>
            <a:endParaRPr lang="ar-OM" sz="8000" b="1" dirty="0">
              <a:ln w="12700" cmpd="sng">
                <a:solidFill>
                  <a:schemeClr val="accent4"/>
                </a:solidFill>
                <a:prstDash val="solid"/>
              </a:ln>
              <a:solidFill>
                <a:sysClr val="windowText" lastClr="000000"/>
              </a:solidFill>
            </a:endParaRPr>
          </a:p>
        </p:txBody>
      </p:sp>
      <p:sp>
        <p:nvSpPr>
          <p:cNvPr id="162" name="مستطيل 161"/>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٨</a:t>
            </a:r>
            <a:endParaRPr lang="ar-OM" sz="8000" b="1" dirty="0">
              <a:ln w="12700" cmpd="sng">
                <a:solidFill>
                  <a:schemeClr val="accent4"/>
                </a:solidFill>
                <a:prstDash val="solid"/>
              </a:ln>
              <a:solidFill>
                <a:sysClr val="windowText" lastClr="000000"/>
              </a:solidFill>
            </a:endParaRPr>
          </a:p>
        </p:txBody>
      </p:sp>
      <p:sp>
        <p:nvSpPr>
          <p:cNvPr id="163" name="مستطيل 162"/>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٩</a:t>
            </a:r>
            <a:endParaRPr lang="ar-OM" sz="8000" b="1" dirty="0">
              <a:ln w="12700" cmpd="sng">
                <a:solidFill>
                  <a:schemeClr val="accent4"/>
                </a:solidFill>
                <a:prstDash val="solid"/>
              </a:ln>
              <a:solidFill>
                <a:sysClr val="windowText" lastClr="000000"/>
              </a:solidFill>
            </a:endParaRPr>
          </a:p>
        </p:txBody>
      </p:sp>
      <p:sp>
        <p:nvSpPr>
          <p:cNvPr id="164" name="مستطيل 163"/>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١١</a:t>
            </a:r>
            <a:endParaRPr lang="ar-OM" sz="8000" b="1" dirty="0">
              <a:ln w="12700" cmpd="sng">
                <a:solidFill>
                  <a:schemeClr val="accent4"/>
                </a:solidFill>
                <a:prstDash val="solid"/>
              </a:ln>
              <a:solidFill>
                <a:sysClr val="windowText" lastClr="000000"/>
              </a:solidFill>
            </a:endParaRPr>
          </a:p>
        </p:txBody>
      </p:sp>
      <p:sp>
        <p:nvSpPr>
          <p:cNvPr id="165" name="مستطيل 164"/>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٢٤</a:t>
            </a:r>
            <a:endParaRPr lang="ar-OM" sz="8000" b="1" dirty="0">
              <a:ln w="12700" cmpd="sng">
                <a:solidFill>
                  <a:schemeClr val="accent4"/>
                </a:solidFill>
                <a:prstDash val="solid"/>
              </a:ln>
              <a:solidFill>
                <a:sysClr val="windowText" lastClr="000000"/>
              </a:solidFill>
            </a:endParaRPr>
          </a:p>
        </p:txBody>
      </p:sp>
      <p:sp>
        <p:nvSpPr>
          <p:cNvPr id="166" name="مستطيل 165"/>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٢٣</a:t>
            </a:r>
            <a:endParaRPr lang="ar-OM" sz="8000" b="1" dirty="0">
              <a:ln w="12700" cmpd="sng">
                <a:solidFill>
                  <a:schemeClr val="accent4"/>
                </a:solidFill>
                <a:prstDash val="solid"/>
              </a:ln>
              <a:solidFill>
                <a:sysClr val="windowText" lastClr="000000"/>
              </a:solidFill>
            </a:endParaRPr>
          </a:p>
        </p:txBody>
      </p:sp>
      <p:sp>
        <p:nvSpPr>
          <p:cNvPr id="167" name="مستطيل 166"/>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٢٢</a:t>
            </a:r>
            <a:endParaRPr lang="ar-OM" sz="8000" b="1" dirty="0">
              <a:ln w="12700" cmpd="sng">
                <a:solidFill>
                  <a:schemeClr val="accent4"/>
                </a:solidFill>
                <a:prstDash val="solid"/>
              </a:ln>
              <a:solidFill>
                <a:sysClr val="windowText" lastClr="000000"/>
              </a:solidFill>
            </a:endParaRPr>
          </a:p>
        </p:txBody>
      </p:sp>
      <p:sp>
        <p:nvSpPr>
          <p:cNvPr id="168" name="مستطيل 167"/>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٢١</a:t>
            </a:r>
            <a:endParaRPr lang="ar-OM" sz="8000" b="1" dirty="0">
              <a:ln w="12700" cmpd="sng">
                <a:solidFill>
                  <a:schemeClr val="accent4"/>
                </a:solidFill>
                <a:prstDash val="solid"/>
              </a:ln>
              <a:solidFill>
                <a:sysClr val="windowText" lastClr="000000"/>
              </a:solidFill>
            </a:endParaRPr>
          </a:p>
        </p:txBody>
      </p:sp>
      <p:sp>
        <p:nvSpPr>
          <p:cNvPr id="169" name="مستطيل 168"/>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٢٠</a:t>
            </a:r>
            <a:endParaRPr lang="ar-OM" sz="8000" b="1" dirty="0">
              <a:ln w="12700" cmpd="sng">
                <a:solidFill>
                  <a:schemeClr val="accent4"/>
                </a:solidFill>
                <a:prstDash val="solid"/>
              </a:ln>
              <a:solidFill>
                <a:sysClr val="windowText" lastClr="000000"/>
              </a:solidFill>
            </a:endParaRPr>
          </a:p>
        </p:txBody>
      </p:sp>
      <p:sp>
        <p:nvSpPr>
          <p:cNvPr id="170" name="مستطيل 169"/>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٣٧</a:t>
            </a:r>
            <a:endParaRPr lang="ar-OM" sz="8000" b="1" dirty="0">
              <a:ln w="12700" cmpd="sng">
                <a:solidFill>
                  <a:schemeClr val="accent4"/>
                </a:solidFill>
                <a:prstDash val="solid"/>
              </a:ln>
              <a:solidFill>
                <a:sysClr val="windowText" lastClr="000000"/>
              </a:solidFill>
            </a:endParaRPr>
          </a:p>
        </p:txBody>
      </p:sp>
      <p:sp>
        <p:nvSpPr>
          <p:cNvPr id="171" name="مستطيل 170"/>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٣٨</a:t>
            </a:r>
            <a:endParaRPr lang="ar-OM" sz="8000" b="1" dirty="0">
              <a:ln w="12700" cmpd="sng">
                <a:solidFill>
                  <a:schemeClr val="accent4"/>
                </a:solidFill>
                <a:prstDash val="solid"/>
              </a:ln>
              <a:solidFill>
                <a:sysClr val="windowText" lastClr="000000"/>
              </a:solidFill>
            </a:endParaRPr>
          </a:p>
        </p:txBody>
      </p:sp>
      <p:sp>
        <p:nvSpPr>
          <p:cNvPr id="172" name="مستطيل 171"/>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٣٩</a:t>
            </a:r>
            <a:endParaRPr lang="ar-OM" sz="8000" b="1" dirty="0">
              <a:ln w="12700" cmpd="sng">
                <a:solidFill>
                  <a:schemeClr val="accent4"/>
                </a:solidFill>
                <a:prstDash val="solid"/>
              </a:ln>
              <a:solidFill>
                <a:sysClr val="windowText" lastClr="000000"/>
              </a:solidFill>
            </a:endParaRPr>
          </a:p>
        </p:txBody>
      </p:sp>
      <p:sp>
        <p:nvSpPr>
          <p:cNvPr id="173" name="مستطيل 172"/>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lnSpc>
                <a:spcPct val="150000"/>
              </a:lnSpc>
            </a:pPr>
            <a:r>
              <a:rPr lang="ar-SA" sz="8000" b="1" dirty="0">
                <a:ln w="12700" cmpd="sng">
                  <a:solidFill>
                    <a:schemeClr val="accent4"/>
                  </a:solidFill>
                  <a:prstDash val="solid"/>
                </a:ln>
                <a:solidFill>
                  <a:sysClr val="windowText" lastClr="000000"/>
                </a:solidFill>
                <a:cs typeface="Akhbar MT" pitchFamily="2" charset="-78"/>
              </a:rPr>
              <a:t>٤٠</a:t>
            </a:r>
            <a:endParaRPr lang="ar-OM" sz="8000" b="1" dirty="0">
              <a:ln w="12700" cmpd="sng">
                <a:solidFill>
                  <a:schemeClr val="accent4"/>
                </a:solidFill>
                <a:prstDash val="solid"/>
              </a:ln>
              <a:solidFill>
                <a:sysClr val="windowText" lastClr="000000"/>
              </a:solidFill>
              <a:cs typeface="Akhbar MT" pitchFamily="2" charset="-78"/>
            </a:endParaRPr>
          </a:p>
        </p:txBody>
      </p:sp>
      <p:pic>
        <p:nvPicPr>
          <p:cNvPr id="4" name="صورة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6558" y="1246910"/>
            <a:ext cx="3262746" cy="2493818"/>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084127" y="4842168"/>
            <a:ext cx="4599709" cy="211974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22326" y="-13713"/>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3500" y="45913"/>
            <a:ext cx="12191999" cy="6890656"/>
          </a:xfrm>
          <a:prstGeom prst="rect">
            <a:avLst/>
          </a:prstGeom>
        </p:spPr>
      </p:pic>
      <p:sp>
        <p:nvSpPr>
          <p:cNvPr id="49" name="شكل حر: شكل 48">
            <a:extLst>
              <a:ext uri="{FF2B5EF4-FFF2-40B4-BE49-F238E27FC236}">
                <a16:creationId xmlns:a16="http://schemas.microsoft.com/office/drawing/2014/main" id="{071F6785-146F-4473-B2AD-AAEA326E0C65}"/>
              </a:ext>
            </a:extLst>
          </p:cNvPr>
          <p:cNvSpPr/>
          <p:nvPr/>
        </p:nvSpPr>
        <p:spPr>
          <a:xfrm>
            <a:off x="-4660075" y="267520"/>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5400" b="1" kern="1200">
                <a:ln w="22225">
                  <a:solidFill>
                    <a:sysClr val="windowText" lastClr="000000"/>
                  </a:solidFill>
                  <a:prstDash val="solid"/>
                </a:ln>
                <a:solidFill>
                  <a:srgbClr val="395768"/>
                </a:solidFill>
              </a:rPr>
              <a:t>دَرَسَ وَكَتَبَ</a:t>
            </a:r>
            <a:endParaRPr lang="en-US" sz="5400" b="1" kern="1200">
              <a:ln w="22225">
                <a:solidFill>
                  <a:sysClr val="windowText" lastClr="000000"/>
                </a:solidFill>
                <a:prstDash val="solid"/>
              </a:ln>
              <a:solidFill>
                <a:srgbClr val="395768"/>
              </a:solidFill>
            </a:endParaRPr>
          </a:p>
        </p:txBody>
      </p:sp>
      <p:sp>
        <p:nvSpPr>
          <p:cNvPr id="50" name="شكل حر: شكل 49">
            <a:extLst>
              <a:ext uri="{FF2B5EF4-FFF2-40B4-BE49-F238E27FC236}">
                <a16:creationId xmlns:a16="http://schemas.microsoft.com/office/drawing/2014/main" id="{F173431C-7342-44DC-A8CB-1A9E388A91C8}"/>
              </a:ext>
            </a:extLst>
          </p:cNvPr>
          <p:cNvSpPr/>
          <p:nvPr/>
        </p:nvSpPr>
        <p:spPr>
          <a:xfrm>
            <a:off x="-4660075" y="712020"/>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5400" b="1" kern="1200">
                <a:ln w="22225">
                  <a:solidFill>
                    <a:sysClr val="windowText" lastClr="000000"/>
                  </a:solidFill>
                  <a:prstDash val="solid"/>
                </a:ln>
                <a:solidFill>
                  <a:srgbClr val="395768"/>
                </a:solidFill>
              </a:rPr>
              <a:t>غَسَلَ وَمَسَحَ</a:t>
            </a:r>
            <a:endParaRPr lang="en-US" sz="5400" b="1" kern="1200">
              <a:ln w="22225">
                <a:solidFill>
                  <a:sysClr val="windowText" lastClr="000000"/>
                </a:solidFill>
                <a:prstDash val="solid"/>
              </a:ln>
              <a:solidFill>
                <a:srgbClr val="395768"/>
              </a:solidFill>
            </a:endParaRPr>
          </a:p>
        </p:txBody>
      </p:sp>
      <p:sp>
        <p:nvSpPr>
          <p:cNvPr id="51" name="شكل حر: شكل 50">
            <a:extLst>
              <a:ext uri="{FF2B5EF4-FFF2-40B4-BE49-F238E27FC236}">
                <a16:creationId xmlns:a16="http://schemas.microsoft.com/office/drawing/2014/main" id="{D3ED72FC-FB80-43A0-8B5F-A5570387A208}"/>
              </a:ext>
            </a:extLst>
          </p:cNvPr>
          <p:cNvSpPr/>
          <p:nvPr/>
        </p:nvSpPr>
        <p:spPr>
          <a:xfrm>
            <a:off x="-4660075" y="1156520"/>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5400" b="1" kern="1200" dirty="0">
                <a:ln w="22225">
                  <a:solidFill>
                    <a:sysClr val="windowText" lastClr="000000"/>
                  </a:solidFill>
                  <a:prstDash val="solid"/>
                </a:ln>
                <a:solidFill>
                  <a:srgbClr val="395768"/>
                </a:solidFill>
              </a:rPr>
              <a:t>وَقَفَ وَ جَلَسَ </a:t>
            </a:r>
            <a:endParaRPr lang="en-US" sz="5400" b="1" kern="1200" dirty="0">
              <a:ln w="22225">
                <a:solidFill>
                  <a:sysClr val="windowText" lastClr="000000"/>
                </a:solidFill>
                <a:prstDash val="solid"/>
              </a:ln>
              <a:solidFill>
                <a:srgbClr val="395768"/>
              </a:solidFill>
            </a:endParaRPr>
          </a:p>
        </p:txBody>
      </p:sp>
      <p:sp>
        <p:nvSpPr>
          <p:cNvPr id="52" name="شكل حر: شكل 51">
            <a:extLst>
              <a:ext uri="{FF2B5EF4-FFF2-40B4-BE49-F238E27FC236}">
                <a16:creationId xmlns:a16="http://schemas.microsoft.com/office/drawing/2014/main" id="{1453AE38-F27F-4187-B26B-468296F8CD38}"/>
              </a:ext>
            </a:extLst>
          </p:cNvPr>
          <p:cNvSpPr/>
          <p:nvPr/>
        </p:nvSpPr>
        <p:spPr>
          <a:xfrm>
            <a:off x="-4660075" y="1601020"/>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5400" b="1" kern="1200">
                <a:ln w="22225">
                  <a:solidFill>
                    <a:sysClr val="windowText" lastClr="000000"/>
                  </a:solidFill>
                  <a:prstDash val="solid"/>
                </a:ln>
                <a:solidFill>
                  <a:srgbClr val="395768"/>
                </a:solidFill>
              </a:rPr>
              <a:t>نَظَرَ وَقَعَدَ</a:t>
            </a:r>
            <a:endParaRPr lang="en-US" sz="5400" b="1" kern="1200">
              <a:ln w="22225">
                <a:solidFill>
                  <a:sysClr val="windowText" lastClr="000000"/>
                </a:solidFill>
                <a:prstDash val="solid"/>
              </a:ln>
              <a:solidFill>
                <a:srgbClr val="395768"/>
              </a:solidFill>
            </a:endParaRPr>
          </a:p>
        </p:txBody>
      </p:sp>
      <p:sp>
        <p:nvSpPr>
          <p:cNvPr id="53" name="شكل حر: شكل 52">
            <a:extLst>
              <a:ext uri="{FF2B5EF4-FFF2-40B4-BE49-F238E27FC236}">
                <a16:creationId xmlns:a16="http://schemas.microsoft.com/office/drawing/2014/main" id="{FADF29E6-EB38-4A42-A317-BE8EE9E7BC42}"/>
              </a:ext>
            </a:extLst>
          </p:cNvPr>
          <p:cNvSpPr/>
          <p:nvPr/>
        </p:nvSpPr>
        <p:spPr>
          <a:xfrm>
            <a:off x="-4660075" y="2045520"/>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5400" b="1" kern="1200" dirty="0">
                <a:ln w="22225">
                  <a:solidFill>
                    <a:sysClr val="windowText" lastClr="000000"/>
                  </a:solidFill>
                  <a:prstDash val="solid"/>
                </a:ln>
                <a:solidFill>
                  <a:srgbClr val="395768"/>
                </a:solidFill>
              </a:rPr>
              <a:t>قَرَأَ وَجَهَرَ</a:t>
            </a:r>
            <a:endParaRPr lang="en-US" sz="5400" b="1" kern="1200" dirty="0">
              <a:ln w="22225">
                <a:solidFill>
                  <a:sysClr val="windowText" lastClr="000000"/>
                </a:solidFill>
                <a:prstDash val="solid"/>
              </a:ln>
              <a:solidFill>
                <a:srgbClr val="395768"/>
              </a:solidFill>
            </a:endParaRPr>
          </a:p>
        </p:txBody>
      </p:sp>
      <p:sp>
        <p:nvSpPr>
          <p:cNvPr id="54" name="شكل حر: شكل 53">
            <a:extLst>
              <a:ext uri="{FF2B5EF4-FFF2-40B4-BE49-F238E27FC236}">
                <a16:creationId xmlns:a16="http://schemas.microsoft.com/office/drawing/2014/main" id="{471F7D0E-AEEE-4EB9-B4A4-F0A13AC13FCC}"/>
              </a:ext>
            </a:extLst>
          </p:cNvPr>
          <p:cNvSpPr/>
          <p:nvPr/>
        </p:nvSpPr>
        <p:spPr>
          <a:xfrm>
            <a:off x="-4660075" y="2490020"/>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5400" b="1" kern="1200">
                <a:ln w="22225">
                  <a:solidFill>
                    <a:sysClr val="windowText" lastClr="000000"/>
                  </a:solidFill>
                  <a:prstDash val="solid"/>
                </a:ln>
                <a:solidFill>
                  <a:srgbClr val="395768"/>
                </a:solidFill>
              </a:rPr>
              <a:t>غَرَسَ وَنَبَتَ  </a:t>
            </a:r>
            <a:endParaRPr lang="en-US" sz="5400" b="1" kern="1200">
              <a:ln w="22225">
                <a:solidFill>
                  <a:sysClr val="windowText" lastClr="000000"/>
                </a:solidFill>
                <a:prstDash val="solid"/>
              </a:ln>
              <a:solidFill>
                <a:srgbClr val="395768"/>
              </a:solidFill>
            </a:endParaRPr>
          </a:p>
        </p:txBody>
      </p:sp>
      <p:sp>
        <p:nvSpPr>
          <p:cNvPr id="55" name="شكل حر: شكل 54">
            <a:extLst>
              <a:ext uri="{FF2B5EF4-FFF2-40B4-BE49-F238E27FC236}">
                <a16:creationId xmlns:a16="http://schemas.microsoft.com/office/drawing/2014/main" id="{B21A6D7A-C146-456E-AB47-D2BACF731E12}"/>
              </a:ext>
            </a:extLst>
          </p:cNvPr>
          <p:cNvSpPr/>
          <p:nvPr/>
        </p:nvSpPr>
        <p:spPr>
          <a:xfrm>
            <a:off x="-4660075" y="2934520"/>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5400" b="1" kern="1200">
                <a:ln w="22225">
                  <a:solidFill>
                    <a:sysClr val="windowText" lastClr="000000"/>
                  </a:solidFill>
                  <a:prstDash val="solid"/>
                </a:ln>
                <a:solidFill>
                  <a:srgbClr val="395768"/>
                </a:solidFill>
              </a:rPr>
              <a:t>رَكَعَ وَسَجَدَ</a:t>
            </a:r>
            <a:endParaRPr lang="en-US" sz="5400" b="1" kern="1200">
              <a:ln w="22225">
                <a:solidFill>
                  <a:sysClr val="windowText" lastClr="000000"/>
                </a:solidFill>
                <a:prstDash val="solid"/>
              </a:ln>
              <a:solidFill>
                <a:srgbClr val="395768"/>
              </a:solidFill>
            </a:endParaRPr>
          </a:p>
        </p:txBody>
      </p:sp>
      <p:sp>
        <p:nvSpPr>
          <p:cNvPr id="56" name="شكل حر: شكل 55">
            <a:extLst>
              <a:ext uri="{FF2B5EF4-FFF2-40B4-BE49-F238E27FC236}">
                <a16:creationId xmlns:a16="http://schemas.microsoft.com/office/drawing/2014/main" id="{5161E674-A685-4ECF-A451-DA83696B34DC}"/>
              </a:ext>
            </a:extLst>
          </p:cNvPr>
          <p:cNvSpPr/>
          <p:nvPr/>
        </p:nvSpPr>
        <p:spPr>
          <a:xfrm>
            <a:off x="-4660075" y="3379020"/>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5400" b="1" kern="1200">
                <a:ln w="22225">
                  <a:solidFill>
                    <a:sysClr val="windowText" lastClr="000000"/>
                  </a:solidFill>
                  <a:prstDash val="solid"/>
                </a:ln>
                <a:solidFill>
                  <a:srgbClr val="395768"/>
                </a:solidFill>
              </a:rPr>
              <a:t>طَحَنَ وَخَبَزَ</a:t>
            </a:r>
            <a:endParaRPr lang="en-US" sz="5400" b="1" kern="1200">
              <a:ln w="22225">
                <a:solidFill>
                  <a:sysClr val="windowText" lastClr="000000"/>
                </a:solidFill>
                <a:prstDash val="solid"/>
              </a:ln>
              <a:solidFill>
                <a:srgbClr val="395768"/>
              </a:solidFill>
            </a:endParaRPr>
          </a:p>
        </p:txBody>
      </p:sp>
      <p:sp>
        <p:nvSpPr>
          <p:cNvPr id="57" name="شكل حر: شكل 56">
            <a:extLst>
              <a:ext uri="{FF2B5EF4-FFF2-40B4-BE49-F238E27FC236}">
                <a16:creationId xmlns:a16="http://schemas.microsoft.com/office/drawing/2014/main" id="{50AAEEB3-3C5F-4AFE-A4E8-6E3A557F1E42}"/>
              </a:ext>
            </a:extLst>
          </p:cNvPr>
          <p:cNvSpPr/>
          <p:nvPr/>
        </p:nvSpPr>
        <p:spPr>
          <a:xfrm>
            <a:off x="-4660075" y="3823520"/>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5400" b="1" kern="1200">
                <a:ln w="22225">
                  <a:solidFill>
                    <a:sysClr val="windowText" lastClr="000000"/>
                  </a:solidFill>
                  <a:prstDash val="solid"/>
                </a:ln>
                <a:solidFill>
                  <a:srgbClr val="395768"/>
                </a:solidFill>
              </a:rPr>
              <a:t>خَرَجَ وَرَجَعَ</a:t>
            </a:r>
            <a:endParaRPr lang="en-US" sz="5400" b="1" kern="1200">
              <a:ln w="22225">
                <a:solidFill>
                  <a:sysClr val="windowText" lastClr="000000"/>
                </a:solidFill>
                <a:prstDash val="solid"/>
              </a:ln>
              <a:solidFill>
                <a:srgbClr val="395768"/>
              </a:solidFill>
            </a:endParaRPr>
          </a:p>
        </p:txBody>
      </p:sp>
      <p:sp>
        <p:nvSpPr>
          <p:cNvPr id="67" name="شكل حر: شكل 66">
            <a:extLst>
              <a:ext uri="{FF2B5EF4-FFF2-40B4-BE49-F238E27FC236}">
                <a16:creationId xmlns:a16="http://schemas.microsoft.com/office/drawing/2014/main" id="{6F259732-ABE5-46AB-98CA-E48FDD143F7B}"/>
              </a:ext>
            </a:extLst>
          </p:cNvPr>
          <p:cNvSpPr/>
          <p:nvPr/>
        </p:nvSpPr>
        <p:spPr>
          <a:xfrm flipH="1">
            <a:off x="12702396" y="2543603"/>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6000" kern="1200">
                <a:ln w="0">
                  <a:solidFill>
                    <a:sysClr val="windowText" lastClr="000000"/>
                  </a:solidFill>
                </a:ln>
                <a:solidFill>
                  <a:schemeClr val="accent1"/>
                </a:solidFill>
                <a:effectLst>
                  <a:outerShdw blurRad="38100" dist="25400" dir="5400000" algn="ctr" rotWithShape="0">
                    <a:srgbClr val="6E747A">
                      <a:alpha val="43000"/>
                    </a:srgbClr>
                  </a:outerShdw>
                </a:effectLst>
              </a:rPr>
              <a:t>دَرَسَ وَكَتَبَ</a:t>
            </a:r>
            <a:endParaRPr lang="en-US" sz="6000" kern="1200">
              <a:ln w="0">
                <a:solidFill>
                  <a:sysClr val="windowText" lastClr="000000"/>
                </a:solidFill>
              </a:ln>
              <a:solidFill>
                <a:schemeClr val="accent1"/>
              </a:solidFill>
              <a:effectLst>
                <a:outerShdw blurRad="38100" dist="25400" dir="5400000" algn="ctr" rotWithShape="0">
                  <a:srgbClr val="6E747A">
                    <a:alpha val="43000"/>
                  </a:srgbClr>
                </a:outerShdw>
              </a:effectLst>
            </a:endParaRPr>
          </a:p>
        </p:txBody>
      </p:sp>
      <p:sp>
        <p:nvSpPr>
          <p:cNvPr id="68" name="شكل حر: شكل 67">
            <a:extLst>
              <a:ext uri="{FF2B5EF4-FFF2-40B4-BE49-F238E27FC236}">
                <a16:creationId xmlns:a16="http://schemas.microsoft.com/office/drawing/2014/main" id="{62BE2DA0-F4B1-491F-B00D-1D4DC982C172}"/>
              </a:ext>
            </a:extLst>
          </p:cNvPr>
          <p:cNvSpPr/>
          <p:nvPr/>
        </p:nvSpPr>
        <p:spPr>
          <a:xfrm flipH="1">
            <a:off x="12702396" y="3491241"/>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6000" kern="1200">
                <a:ln w="0">
                  <a:solidFill>
                    <a:sysClr val="windowText" lastClr="000000"/>
                  </a:solidFill>
                </a:ln>
                <a:solidFill>
                  <a:schemeClr val="accent1"/>
                </a:solidFill>
                <a:effectLst>
                  <a:outerShdw blurRad="38100" dist="25400" dir="5400000" algn="ctr" rotWithShape="0">
                    <a:srgbClr val="6E747A">
                      <a:alpha val="43000"/>
                    </a:srgbClr>
                  </a:outerShdw>
                </a:effectLst>
              </a:rPr>
              <a:t>غَسَلَ وَمَسَحَ</a:t>
            </a:r>
            <a:endParaRPr lang="en-US" sz="6000" kern="1200">
              <a:ln w="0">
                <a:solidFill>
                  <a:sysClr val="windowText" lastClr="000000"/>
                </a:solidFill>
              </a:ln>
              <a:solidFill>
                <a:schemeClr val="accent1"/>
              </a:solidFill>
              <a:effectLst>
                <a:outerShdw blurRad="38100" dist="25400" dir="5400000" algn="ctr" rotWithShape="0">
                  <a:srgbClr val="6E747A">
                    <a:alpha val="43000"/>
                  </a:srgbClr>
                </a:outerShdw>
              </a:effectLst>
            </a:endParaRPr>
          </a:p>
        </p:txBody>
      </p:sp>
      <p:sp>
        <p:nvSpPr>
          <p:cNvPr id="74" name="شكل حر: شكل 73">
            <a:extLst>
              <a:ext uri="{FF2B5EF4-FFF2-40B4-BE49-F238E27FC236}">
                <a16:creationId xmlns:a16="http://schemas.microsoft.com/office/drawing/2014/main" id="{B02F61EB-0885-4644-A4CA-300E0B4BE2DD}"/>
              </a:ext>
            </a:extLst>
          </p:cNvPr>
          <p:cNvSpPr/>
          <p:nvPr/>
        </p:nvSpPr>
        <p:spPr>
          <a:xfrm flipH="1">
            <a:off x="12702396" y="3965061"/>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6000" kern="1200" dirty="0">
                <a:ln w="0">
                  <a:solidFill>
                    <a:sysClr val="windowText" lastClr="000000"/>
                  </a:solidFill>
                </a:ln>
                <a:solidFill>
                  <a:schemeClr val="accent1"/>
                </a:solidFill>
                <a:effectLst>
                  <a:outerShdw blurRad="38100" dist="25400" dir="5400000" algn="ctr" rotWithShape="0">
                    <a:srgbClr val="6E747A">
                      <a:alpha val="43000"/>
                    </a:srgbClr>
                  </a:outerShdw>
                </a:effectLst>
              </a:rPr>
              <a:t>وَقَفَ وَ جَلَسَ </a:t>
            </a:r>
            <a:endParaRPr lang="en-US" sz="6000" kern="1200" dirty="0">
              <a:ln w="0">
                <a:solidFill>
                  <a:sysClr val="windowText" lastClr="000000"/>
                </a:solidFill>
              </a:ln>
              <a:solidFill>
                <a:schemeClr val="accent1"/>
              </a:solidFill>
              <a:effectLst>
                <a:outerShdw blurRad="38100" dist="25400" dir="5400000" algn="ctr" rotWithShape="0">
                  <a:srgbClr val="6E747A">
                    <a:alpha val="43000"/>
                  </a:srgbClr>
                </a:outerShdw>
              </a:effectLst>
            </a:endParaRPr>
          </a:p>
        </p:txBody>
      </p:sp>
      <p:sp>
        <p:nvSpPr>
          <p:cNvPr id="75" name="شكل حر: شكل 74">
            <a:extLst>
              <a:ext uri="{FF2B5EF4-FFF2-40B4-BE49-F238E27FC236}">
                <a16:creationId xmlns:a16="http://schemas.microsoft.com/office/drawing/2014/main" id="{31D38D29-2BAD-499B-B5AC-55C9AAFBA407}"/>
              </a:ext>
            </a:extLst>
          </p:cNvPr>
          <p:cNvSpPr/>
          <p:nvPr/>
        </p:nvSpPr>
        <p:spPr>
          <a:xfrm flipH="1">
            <a:off x="12702396" y="174508"/>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6000" kern="1200">
                <a:ln w="0">
                  <a:solidFill>
                    <a:sysClr val="windowText" lastClr="000000"/>
                  </a:solidFill>
                </a:ln>
                <a:solidFill>
                  <a:schemeClr val="accent1"/>
                </a:solidFill>
                <a:effectLst>
                  <a:outerShdw blurRad="38100" dist="25400" dir="5400000" algn="ctr" rotWithShape="0">
                    <a:srgbClr val="6E747A">
                      <a:alpha val="43000"/>
                    </a:srgbClr>
                  </a:outerShdw>
                </a:effectLst>
              </a:rPr>
              <a:t>نَظَرَ وَقَعَدَ</a:t>
            </a:r>
            <a:endParaRPr lang="en-US" sz="6000" kern="1200">
              <a:ln w="0">
                <a:solidFill>
                  <a:sysClr val="windowText" lastClr="000000"/>
                </a:solidFill>
              </a:ln>
              <a:solidFill>
                <a:schemeClr val="accent1"/>
              </a:solidFill>
              <a:effectLst>
                <a:outerShdw blurRad="38100" dist="25400" dir="5400000" algn="ctr" rotWithShape="0">
                  <a:srgbClr val="6E747A">
                    <a:alpha val="43000"/>
                  </a:srgbClr>
                </a:outerShdw>
              </a:effectLst>
            </a:endParaRPr>
          </a:p>
        </p:txBody>
      </p:sp>
      <p:sp>
        <p:nvSpPr>
          <p:cNvPr id="76" name="شكل حر: شكل 75">
            <a:extLst>
              <a:ext uri="{FF2B5EF4-FFF2-40B4-BE49-F238E27FC236}">
                <a16:creationId xmlns:a16="http://schemas.microsoft.com/office/drawing/2014/main" id="{AF3821B3-8BA8-473A-8D71-74D82B83DFCA}"/>
              </a:ext>
            </a:extLst>
          </p:cNvPr>
          <p:cNvSpPr/>
          <p:nvPr/>
        </p:nvSpPr>
        <p:spPr>
          <a:xfrm flipH="1">
            <a:off x="12702396" y="648327"/>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6000" kern="1200" dirty="0">
                <a:ln w="0">
                  <a:solidFill>
                    <a:sysClr val="windowText" lastClr="000000"/>
                  </a:solidFill>
                </a:ln>
                <a:solidFill>
                  <a:schemeClr val="accent1"/>
                </a:solidFill>
                <a:effectLst>
                  <a:outerShdw blurRad="38100" dist="25400" dir="5400000" algn="ctr" rotWithShape="0">
                    <a:srgbClr val="6E747A">
                      <a:alpha val="43000"/>
                    </a:srgbClr>
                  </a:outerShdw>
                </a:effectLst>
              </a:rPr>
              <a:t>قَرَأَ وَجَهَرَ</a:t>
            </a:r>
            <a:endParaRPr lang="en-US" sz="6000" kern="1200" dirty="0">
              <a:ln w="0">
                <a:solidFill>
                  <a:sysClr val="windowText" lastClr="000000"/>
                </a:solidFill>
              </a:ln>
              <a:solidFill>
                <a:schemeClr val="accent1"/>
              </a:solidFill>
              <a:effectLst>
                <a:outerShdw blurRad="38100" dist="25400" dir="5400000" algn="ctr" rotWithShape="0">
                  <a:srgbClr val="6E747A">
                    <a:alpha val="43000"/>
                  </a:srgbClr>
                </a:outerShdw>
              </a:effectLst>
            </a:endParaRPr>
          </a:p>
        </p:txBody>
      </p:sp>
      <p:sp>
        <p:nvSpPr>
          <p:cNvPr id="77" name="شكل حر: شكل 76">
            <a:extLst>
              <a:ext uri="{FF2B5EF4-FFF2-40B4-BE49-F238E27FC236}">
                <a16:creationId xmlns:a16="http://schemas.microsoft.com/office/drawing/2014/main" id="{08DA1029-FAD5-4AA8-BEB8-1B1CDB451821}"/>
              </a:ext>
            </a:extLst>
          </p:cNvPr>
          <p:cNvSpPr/>
          <p:nvPr/>
        </p:nvSpPr>
        <p:spPr>
          <a:xfrm flipH="1">
            <a:off x="12702396" y="1122146"/>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6000" kern="1200">
                <a:ln w="0">
                  <a:solidFill>
                    <a:sysClr val="windowText" lastClr="000000"/>
                  </a:solidFill>
                </a:ln>
                <a:solidFill>
                  <a:schemeClr val="accent1"/>
                </a:solidFill>
                <a:effectLst>
                  <a:outerShdw blurRad="38100" dist="25400" dir="5400000" algn="ctr" rotWithShape="0">
                    <a:srgbClr val="6E747A">
                      <a:alpha val="43000"/>
                    </a:srgbClr>
                  </a:outerShdw>
                </a:effectLst>
              </a:rPr>
              <a:t>غَرَسَ وَنَبَتَ  </a:t>
            </a:r>
            <a:endParaRPr lang="en-US" sz="6000" kern="1200">
              <a:ln w="0">
                <a:solidFill>
                  <a:sysClr val="windowText" lastClr="000000"/>
                </a:solidFill>
              </a:ln>
              <a:solidFill>
                <a:schemeClr val="accent1"/>
              </a:solidFill>
              <a:effectLst>
                <a:outerShdw blurRad="38100" dist="25400" dir="5400000" algn="ctr" rotWithShape="0">
                  <a:srgbClr val="6E747A">
                    <a:alpha val="43000"/>
                  </a:srgbClr>
                </a:outerShdw>
              </a:effectLst>
            </a:endParaRPr>
          </a:p>
        </p:txBody>
      </p:sp>
      <p:sp>
        <p:nvSpPr>
          <p:cNvPr id="78" name="شكل حر: شكل 77">
            <a:extLst>
              <a:ext uri="{FF2B5EF4-FFF2-40B4-BE49-F238E27FC236}">
                <a16:creationId xmlns:a16="http://schemas.microsoft.com/office/drawing/2014/main" id="{84361B0C-F891-4399-A094-9DE50BE58D7B}"/>
              </a:ext>
            </a:extLst>
          </p:cNvPr>
          <p:cNvSpPr/>
          <p:nvPr/>
        </p:nvSpPr>
        <p:spPr>
          <a:xfrm flipH="1">
            <a:off x="12702396" y="1595965"/>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6000" kern="1200">
                <a:ln w="0">
                  <a:solidFill>
                    <a:sysClr val="windowText" lastClr="000000"/>
                  </a:solidFill>
                </a:ln>
                <a:solidFill>
                  <a:schemeClr val="accent1"/>
                </a:solidFill>
                <a:effectLst>
                  <a:outerShdw blurRad="38100" dist="25400" dir="5400000" algn="ctr" rotWithShape="0">
                    <a:srgbClr val="6E747A">
                      <a:alpha val="43000"/>
                    </a:srgbClr>
                  </a:outerShdw>
                </a:effectLst>
              </a:rPr>
              <a:t>رَكَعَ وَسَجَدَ</a:t>
            </a:r>
            <a:endParaRPr lang="en-US" sz="6000" kern="1200">
              <a:ln w="0">
                <a:solidFill>
                  <a:sysClr val="windowText" lastClr="000000"/>
                </a:solidFill>
              </a:ln>
              <a:solidFill>
                <a:schemeClr val="accent1"/>
              </a:solidFill>
              <a:effectLst>
                <a:outerShdw blurRad="38100" dist="25400" dir="5400000" algn="ctr" rotWithShape="0">
                  <a:srgbClr val="6E747A">
                    <a:alpha val="43000"/>
                  </a:srgbClr>
                </a:outerShdw>
              </a:effectLst>
            </a:endParaRPr>
          </a:p>
        </p:txBody>
      </p:sp>
      <p:sp>
        <p:nvSpPr>
          <p:cNvPr id="79" name="شكل حر: شكل 78">
            <a:extLst>
              <a:ext uri="{FF2B5EF4-FFF2-40B4-BE49-F238E27FC236}">
                <a16:creationId xmlns:a16="http://schemas.microsoft.com/office/drawing/2014/main" id="{1461F40D-B395-4CEA-AC3E-F994C84F0565}"/>
              </a:ext>
            </a:extLst>
          </p:cNvPr>
          <p:cNvSpPr/>
          <p:nvPr/>
        </p:nvSpPr>
        <p:spPr>
          <a:xfrm flipH="1">
            <a:off x="12702396" y="2069784"/>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6000" kern="1200">
                <a:ln w="0">
                  <a:solidFill>
                    <a:sysClr val="windowText" lastClr="000000"/>
                  </a:solidFill>
                </a:ln>
                <a:solidFill>
                  <a:schemeClr val="accent1"/>
                </a:solidFill>
                <a:effectLst>
                  <a:outerShdw blurRad="38100" dist="25400" dir="5400000" algn="ctr" rotWithShape="0">
                    <a:srgbClr val="6E747A">
                      <a:alpha val="43000"/>
                    </a:srgbClr>
                  </a:outerShdw>
                </a:effectLst>
              </a:rPr>
              <a:t>طَحَنَ وَخَبَزَ</a:t>
            </a:r>
            <a:endParaRPr lang="en-US" sz="6000" kern="1200">
              <a:ln w="0">
                <a:solidFill>
                  <a:sysClr val="windowText" lastClr="000000"/>
                </a:solidFill>
              </a:ln>
              <a:solidFill>
                <a:schemeClr val="accent1"/>
              </a:solidFill>
              <a:effectLst>
                <a:outerShdw blurRad="38100" dist="25400" dir="5400000" algn="ctr" rotWithShape="0">
                  <a:srgbClr val="6E747A">
                    <a:alpha val="43000"/>
                  </a:srgbClr>
                </a:outerShdw>
              </a:effectLst>
            </a:endParaRPr>
          </a:p>
        </p:txBody>
      </p:sp>
      <p:sp>
        <p:nvSpPr>
          <p:cNvPr id="80" name="شكل حر: شكل 79">
            <a:extLst>
              <a:ext uri="{FF2B5EF4-FFF2-40B4-BE49-F238E27FC236}">
                <a16:creationId xmlns:a16="http://schemas.microsoft.com/office/drawing/2014/main" id="{E37324E9-1FB9-4400-B66B-E464D23B758E}"/>
              </a:ext>
            </a:extLst>
          </p:cNvPr>
          <p:cNvSpPr/>
          <p:nvPr/>
        </p:nvSpPr>
        <p:spPr>
          <a:xfrm flipH="1">
            <a:off x="12702396" y="3017422"/>
            <a:ext cx="4159044" cy="2766960"/>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6000" kern="1200">
                <a:ln w="0">
                  <a:solidFill>
                    <a:sysClr val="windowText" lastClr="000000"/>
                  </a:solidFill>
                </a:ln>
                <a:solidFill>
                  <a:schemeClr val="accent1"/>
                </a:solidFill>
                <a:effectLst>
                  <a:outerShdw blurRad="38100" dist="25400" dir="5400000" algn="ctr" rotWithShape="0">
                    <a:srgbClr val="6E747A">
                      <a:alpha val="43000"/>
                    </a:srgbClr>
                  </a:outerShdw>
                </a:effectLst>
              </a:rPr>
              <a:t>خَرَجَ وَرَجَعَ</a:t>
            </a:r>
            <a:endParaRPr lang="en-US" sz="6000" kern="1200">
              <a:ln w="0">
                <a:solidFill>
                  <a:sysClr val="windowText" lastClr="000000"/>
                </a:solidFill>
              </a:ln>
              <a:solidFill>
                <a:schemeClr val="accent1"/>
              </a:solidFill>
              <a:effectLst>
                <a:outerShdw blurRad="38100" dist="25400" dir="5400000" algn="ctr" rotWithShape="0">
                  <a:srgbClr val="6E747A">
                    <a:alpha val="43000"/>
                  </a:srgbClr>
                </a:outerShdw>
              </a:effectLst>
            </a:endParaRPr>
          </a:p>
        </p:txBody>
      </p:sp>
      <p:sp>
        <p:nvSpPr>
          <p:cNvPr id="90" name="شكل حر: شكل 89">
            <a:extLst>
              <a:ext uri="{FF2B5EF4-FFF2-40B4-BE49-F238E27FC236}">
                <a16:creationId xmlns:a16="http://schemas.microsoft.com/office/drawing/2014/main" id="{495E7498-4C1B-4D33-AD86-16B53C101F9E}"/>
              </a:ext>
            </a:extLst>
          </p:cNvPr>
          <p:cNvSpPr/>
          <p:nvPr/>
        </p:nvSpPr>
        <p:spPr>
          <a:xfrm flipH="1">
            <a:off x="13855700" y="280016"/>
            <a:ext cx="5638800" cy="4154435"/>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OM" sz="7200" b="1" dirty="0">
                <a:ln w="22225">
                  <a:solidFill>
                    <a:sysClr val="windowText" lastClr="000000"/>
                  </a:solidFill>
                  <a:prstDash val="solid"/>
                </a:ln>
                <a:solidFill>
                  <a:srgbClr val="395768"/>
                </a:solidFill>
              </a:rPr>
              <a:t>عَرَفَ وجَهَلَ</a:t>
            </a:r>
            <a:endParaRPr lang="en-US" sz="7200" b="1" kern="1200" dirty="0">
              <a:ln w="22225">
                <a:solidFill>
                  <a:sysClr val="windowText" lastClr="000000"/>
                </a:solidFill>
                <a:prstDash val="solid"/>
              </a:ln>
              <a:solidFill>
                <a:srgbClr val="395768"/>
              </a:solidFill>
            </a:endParaRPr>
          </a:p>
        </p:txBody>
      </p:sp>
      <p:sp>
        <p:nvSpPr>
          <p:cNvPr id="91" name="شكل حر: شكل 90">
            <a:extLst>
              <a:ext uri="{FF2B5EF4-FFF2-40B4-BE49-F238E27FC236}">
                <a16:creationId xmlns:a16="http://schemas.microsoft.com/office/drawing/2014/main" id="{FB43A2BB-0048-481B-8060-586DC7123670}"/>
              </a:ext>
            </a:extLst>
          </p:cNvPr>
          <p:cNvSpPr/>
          <p:nvPr/>
        </p:nvSpPr>
        <p:spPr>
          <a:xfrm flipH="1">
            <a:off x="13855700" y="2197408"/>
            <a:ext cx="5638800" cy="4154435"/>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OM" sz="7200" b="1" kern="1200" dirty="0">
                <a:ln w="22225">
                  <a:solidFill>
                    <a:sysClr val="windowText" lastClr="000000"/>
                  </a:solidFill>
                  <a:prstDash val="solid"/>
                </a:ln>
                <a:solidFill>
                  <a:srgbClr val="395768"/>
                </a:solidFill>
              </a:rPr>
              <a:t>حَكَمَ وَعَدَلَ</a:t>
            </a:r>
            <a:endParaRPr lang="en-US" sz="7200" b="1" kern="1200" dirty="0">
              <a:ln w="22225">
                <a:solidFill>
                  <a:sysClr val="windowText" lastClr="000000"/>
                </a:solidFill>
                <a:prstDash val="solid"/>
              </a:ln>
              <a:solidFill>
                <a:srgbClr val="395768"/>
              </a:solidFill>
            </a:endParaRPr>
          </a:p>
        </p:txBody>
      </p:sp>
      <p:sp>
        <p:nvSpPr>
          <p:cNvPr id="92" name="شكل حر: شكل 91">
            <a:extLst>
              <a:ext uri="{FF2B5EF4-FFF2-40B4-BE49-F238E27FC236}">
                <a16:creationId xmlns:a16="http://schemas.microsoft.com/office/drawing/2014/main" id="{68BC8F0D-F11B-408E-824A-54350632BB40}"/>
              </a:ext>
            </a:extLst>
          </p:cNvPr>
          <p:cNvSpPr/>
          <p:nvPr/>
        </p:nvSpPr>
        <p:spPr>
          <a:xfrm flipH="1">
            <a:off x="13208000" y="65040"/>
            <a:ext cx="5638800" cy="4154435"/>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OM" sz="7200" b="1" kern="1200" dirty="0">
                <a:ln w="22225">
                  <a:solidFill>
                    <a:sysClr val="windowText" lastClr="000000"/>
                  </a:solidFill>
                  <a:prstDash val="solid"/>
                </a:ln>
                <a:solidFill>
                  <a:srgbClr val="395768"/>
                </a:solidFill>
              </a:rPr>
              <a:t>طَبَخَ وأَكَلَ</a:t>
            </a:r>
            <a:endParaRPr lang="en-US" sz="7200" b="1" kern="1200" dirty="0">
              <a:ln w="22225">
                <a:solidFill>
                  <a:sysClr val="windowText" lastClr="000000"/>
                </a:solidFill>
                <a:prstDash val="solid"/>
              </a:ln>
              <a:solidFill>
                <a:srgbClr val="395768"/>
              </a:solidFill>
            </a:endParaRPr>
          </a:p>
        </p:txBody>
      </p:sp>
      <p:sp>
        <p:nvSpPr>
          <p:cNvPr id="93" name="شكل حر: شكل 92">
            <a:extLst>
              <a:ext uri="{FF2B5EF4-FFF2-40B4-BE49-F238E27FC236}">
                <a16:creationId xmlns:a16="http://schemas.microsoft.com/office/drawing/2014/main" id="{9675DFA7-ABC0-47CF-B31D-F430BF9FB646}"/>
              </a:ext>
            </a:extLst>
          </p:cNvPr>
          <p:cNvSpPr/>
          <p:nvPr/>
        </p:nvSpPr>
        <p:spPr>
          <a:xfrm flipH="1">
            <a:off x="13487400" y="2703565"/>
            <a:ext cx="5638800" cy="4154435"/>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OM" sz="7200" b="1" kern="1200" dirty="0">
                <a:ln w="22225">
                  <a:solidFill>
                    <a:sysClr val="windowText" lastClr="000000"/>
                  </a:solidFill>
                  <a:prstDash val="solid"/>
                </a:ln>
                <a:solidFill>
                  <a:srgbClr val="395768"/>
                </a:solidFill>
              </a:rPr>
              <a:t>حَمَدَ وشَكَرَ</a:t>
            </a:r>
            <a:endParaRPr lang="en-US" sz="7200" b="1" kern="1200" dirty="0">
              <a:ln w="22225">
                <a:solidFill>
                  <a:sysClr val="windowText" lastClr="000000"/>
                </a:solidFill>
                <a:prstDash val="solid"/>
              </a:ln>
              <a:solidFill>
                <a:srgbClr val="395768"/>
              </a:solidFill>
            </a:endParaRPr>
          </a:p>
        </p:txBody>
      </p:sp>
      <p:sp>
        <p:nvSpPr>
          <p:cNvPr id="94" name="شكل حر: شكل 93">
            <a:extLst>
              <a:ext uri="{FF2B5EF4-FFF2-40B4-BE49-F238E27FC236}">
                <a16:creationId xmlns:a16="http://schemas.microsoft.com/office/drawing/2014/main" id="{77D3A6D4-0B12-4264-A51B-618A2CB85112}"/>
              </a:ext>
            </a:extLst>
          </p:cNvPr>
          <p:cNvSpPr/>
          <p:nvPr/>
        </p:nvSpPr>
        <p:spPr>
          <a:xfrm>
            <a:off x="-6210300" y="183999"/>
            <a:ext cx="5905500" cy="4154436"/>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algn="ctr" defTabSz="1911350">
              <a:lnSpc>
                <a:spcPct val="90000"/>
              </a:lnSpc>
              <a:spcBef>
                <a:spcPct val="0"/>
              </a:spcBef>
              <a:spcAft>
                <a:spcPct val="35000"/>
              </a:spcAft>
            </a:pPr>
            <a:r>
              <a:rPr lang="ar-OM" sz="7200" b="1" dirty="0">
                <a:ln w="22225">
                  <a:solidFill>
                    <a:sysClr val="windowText" lastClr="000000"/>
                  </a:solidFill>
                  <a:prstDash val="solid"/>
                </a:ln>
                <a:solidFill>
                  <a:srgbClr val="395768"/>
                </a:solidFill>
              </a:rPr>
              <a:t>زَرَعَ وغَرَسَ</a:t>
            </a:r>
            <a:endParaRPr lang="en-US" sz="7200" b="1" dirty="0">
              <a:ln w="22225">
                <a:solidFill>
                  <a:sysClr val="windowText" lastClr="000000"/>
                </a:solidFill>
                <a:prstDash val="solid"/>
              </a:ln>
              <a:solidFill>
                <a:srgbClr val="395768"/>
              </a:solidFill>
            </a:endParaRPr>
          </a:p>
        </p:txBody>
      </p:sp>
      <p:sp>
        <p:nvSpPr>
          <p:cNvPr id="95" name="شكل حر: شكل 94">
            <a:extLst>
              <a:ext uri="{FF2B5EF4-FFF2-40B4-BE49-F238E27FC236}">
                <a16:creationId xmlns:a16="http://schemas.microsoft.com/office/drawing/2014/main" id="{9D12D32F-96DA-4722-8AC3-A34759A4D8FC}"/>
              </a:ext>
            </a:extLst>
          </p:cNvPr>
          <p:cNvSpPr/>
          <p:nvPr/>
        </p:nvSpPr>
        <p:spPr>
          <a:xfrm>
            <a:off x="-6210300" y="2101392"/>
            <a:ext cx="5905500" cy="4154436"/>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algn="ctr" defTabSz="1911350">
              <a:lnSpc>
                <a:spcPct val="90000"/>
              </a:lnSpc>
              <a:spcBef>
                <a:spcPct val="0"/>
              </a:spcBef>
              <a:spcAft>
                <a:spcPct val="35000"/>
              </a:spcAft>
            </a:pPr>
            <a:r>
              <a:rPr lang="ar-OM" sz="7200" b="1" dirty="0">
                <a:ln w="22225">
                  <a:solidFill>
                    <a:sysClr val="windowText" lastClr="000000"/>
                  </a:solidFill>
                  <a:prstDash val="solid"/>
                </a:ln>
                <a:solidFill>
                  <a:srgbClr val="395768"/>
                </a:solidFill>
              </a:rPr>
              <a:t>فَتَحَ وقًفَلَ</a:t>
            </a:r>
            <a:endParaRPr lang="en-US" sz="7200" b="1" dirty="0">
              <a:ln w="22225">
                <a:solidFill>
                  <a:sysClr val="windowText" lastClr="000000"/>
                </a:solidFill>
                <a:prstDash val="solid"/>
              </a:ln>
              <a:solidFill>
                <a:srgbClr val="395768"/>
              </a:solidFill>
            </a:endParaRPr>
          </a:p>
        </p:txBody>
      </p:sp>
      <p:sp>
        <p:nvSpPr>
          <p:cNvPr id="96" name="شكل حر: شكل 95">
            <a:extLst>
              <a:ext uri="{FF2B5EF4-FFF2-40B4-BE49-F238E27FC236}">
                <a16:creationId xmlns:a16="http://schemas.microsoft.com/office/drawing/2014/main" id="{C2B86041-D0B6-4F51-9A3F-E0C142F70CB8}"/>
              </a:ext>
            </a:extLst>
          </p:cNvPr>
          <p:cNvSpPr/>
          <p:nvPr/>
        </p:nvSpPr>
        <p:spPr>
          <a:xfrm>
            <a:off x="-6438900" y="2530401"/>
            <a:ext cx="5905500" cy="4154436"/>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algn="ctr" defTabSz="1911350">
              <a:lnSpc>
                <a:spcPct val="90000"/>
              </a:lnSpc>
              <a:spcBef>
                <a:spcPct val="0"/>
              </a:spcBef>
              <a:spcAft>
                <a:spcPct val="35000"/>
              </a:spcAft>
            </a:pPr>
            <a:r>
              <a:rPr lang="ar-OM" sz="7200" b="1" dirty="0">
                <a:ln w="22225">
                  <a:solidFill>
                    <a:sysClr val="windowText" lastClr="000000"/>
                  </a:solidFill>
                  <a:prstDash val="solid"/>
                </a:ln>
                <a:solidFill>
                  <a:srgbClr val="395768"/>
                </a:solidFill>
              </a:rPr>
              <a:t>دَمَعَ وحَزَنَ</a:t>
            </a:r>
            <a:endParaRPr lang="en-US" sz="7200" b="1" dirty="0">
              <a:ln w="22225">
                <a:solidFill>
                  <a:sysClr val="windowText" lastClr="000000"/>
                </a:solidFill>
                <a:prstDash val="solid"/>
              </a:ln>
              <a:solidFill>
                <a:srgbClr val="395768"/>
              </a:solidFill>
            </a:endParaRPr>
          </a:p>
        </p:txBody>
      </p:sp>
      <p:sp>
        <p:nvSpPr>
          <p:cNvPr id="97" name="شكل حر: شكل 96">
            <a:extLst>
              <a:ext uri="{FF2B5EF4-FFF2-40B4-BE49-F238E27FC236}">
                <a16:creationId xmlns:a16="http://schemas.microsoft.com/office/drawing/2014/main" id="{21D857E6-757D-48DF-B162-A75A58A095C9}"/>
              </a:ext>
            </a:extLst>
          </p:cNvPr>
          <p:cNvSpPr/>
          <p:nvPr/>
        </p:nvSpPr>
        <p:spPr>
          <a:xfrm>
            <a:off x="-6667500" y="-354368"/>
            <a:ext cx="5905500" cy="4154436"/>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algn="ctr" defTabSz="1911350">
              <a:lnSpc>
                <a:spcPct val="90000"/>
              </a:lnSpc>
              <a:spcBef>
                <a:spcPct val="0"/>
              </a:spcBef>
              <a:spcAft>
                <a:spcPct val="35000"/>
              </a:spcAft>
            </a:pPr>
            <a:r>
              <a:rPr lang="ar-OM" sz="7200" b="1" dirty="0">
                <a:ln w="22225">
                  <a:solidFill>
                    <a:sysClr val="windowText" lastClr="000000"/>
                  </a:solidFill>
                  <a:prstDash val="solid"/>
                </a:ln>
                <a:solidFill>
                  <a:srgbClr val="395768"/>
                </a:solidFill>
              </a:rPr>
              <a:t>قَبَضَ وبَسَطَ</a:t>
            </a:r>
            <a:endParaRPr lang="en-US" sz="7200" b="1" dirty="0">
              <a:ln w="22225">
                <a:solidFill>
                  <a:sysClr val="windowText" lastClr="000000"/>
                </a:solidFill>
                <a:prstDash val="solid"/>
              </a:ln>
              <a:solidFill>
                <a:srgbClr val="395768"/>
              </a:solidFill>
            </a:endParaRPr>
          </a:p>
        </p:txBody>
      </p:sp>
      <p:sp>
        <p:nvSpPr>
          <p:cNvPr id="98" name="شكل حر: شكل 97">
            <a:extLst>
              <a:ext uri="{FF2B5EF4-FFF2-40B4-BE49-F238E27FC236}">
                <a16:creationId xmlns:a16="http://schemas.microsoft.com/office/drawing/2014/main" id="{1017BBC4-B94F-4C9D-A3CA-D97CCD0FF0E9}"/>
              </a:ext>
            </a:extLst>
          </p:cNvPr>
          <p:cNvSpPr/>
          <p:nvPr/>
        </p:nvSpPr>
        <p:spPr>
          <a:xfrm>
            <a:off x="-6667500" y="1563024"/>
            <a:ext cx="5905500" cy="4154436"/>
          </a:xfrm>
          <a:custGeom>
            <a:avLst/>
            <a:gdLst>
              <a:gd name="connsiteX0" fmla="*/ 0 w 2539999"/>
              <a:gd name="connsiteY0" fmla="*/ 0 h 1524000"/>
              <a:gd name="connsiteX1" fmla="*/ 2539999 w 2539999"/>
              <a:gd name="connsiteY1" fmla="*/ 0 h 1524000"/>
              <a:gd name="connsiteX2" fmla="*/ 2539999 w 2539999"/>
              <a:gd name="connsiteY2" fmla="*/ 1524000 h 1524000"/>
              <a:gd name="connsiteX3" fmla="*/ 0 w 2539999"/>
              <a:gd name="connsiteY3" fmla="*/ 1524000 h 1524000"/>
              <a:gd name="connsiteX4" fmla="*/ 0 w 2539999"/>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9" h="1524000">
                <a:moveTo>
                  <a:pt x="0" y="0"/>
                </a:moveTo>
                <a:lnTo>
                  <a:pt x="2539999" y="0"/>
                </a:lnTo>
                <a:lnTo>
                  <a:pt x="2539999" y="1524000"/>
                </a:lnTo>
                <a:lnTo>
                  <a:pt x="0" y="1524000"/>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830" tIns="163830" rIns="163830" bIns="163830" numCol="1" spcCol="1270" anchor="ctr" anchorCtr="0">
            <a:noAutofit/>
          </a:bodyPr>
          <a:lstStyle/>
          <a:p>
            <a:pPr algn="ctr" defTabSz="1911350">
              <a:lnSpc>
                <a:spcPct val="90000"/>
              </a:lnSpc>
              <a:spcBef>
                <a:spcPct val="0"/>
              </a:spcBef>
              <a:spcAft>
                <a:spcPct val="35000"/>
              </a:spcAft>
            </a:pPr>
            <a:r>
              <a:rPr lang="ar-OM" sz="7200" b="1" dirty="0">
                <a:ln w="22225">
                  <a:solidFill>
                    <a:sysClr val="windowText" lastClr="000000"/>
                  </a:solidFill>
                  <a:prstDash val="solid"/>
                </a:ln>
                <a:solidFill>
                  <a:srgbClr val="395768"/>
                </a:solidFill>
              </a:rPr>
              <a:t>مَسَكَ وفَرَجَ</a:t>
            </a:r>
            <a:endParaRPr lang="en-US" sz="7200" b="1" dirty="0">
              <a:ln w="22225">
                <a:solidFill>
                  <a:sysClr val="windowText" lastClr="000000"/>
                </a:solidFill>
                <a:prstDash val="solid"/>
              </a:ln>
              <a:solidFill>
                <a:srgbClr val="395768"/>
              </a:solidFill>
            </a:endParaRPr>
          </a:p>
        </p:txBody>
      </p:sp>
    </p:spTree>
    <p:extLst>
      <p:ext uri="{BB962C8B-B14F-4D97-AF65-F5344CB8AC3E}">
        <p14:creationId xmlns:p14="http://schemas.microsoft.com/office/powerpoint/2010/main" val="1576968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961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77"/>
                                        </p:tgtEl>
                                        <p:attrNameLst>
                                          <p:attrName>style.visibility</p:attrName>
                                        </p:attrNameLst>
                                      </p:cBhvr>
                                      <p:to>
                                        <p:strVal val="visible"/>
                                      </p:to>
                                    </p:set>
                                    <p:anim calcmode="lin" valueType="num">
                                      <p:cBhvr additive="base">
                                        <p:cTn id="11" dur="7000" fill="hold"/>
                                        <p:tgtEl>
                                          <p:spTgt spid="77"/>
                                        </p:tgtEl>
                                        <p:attrNameLst>
                                          <p:attrName>ppt_x</p:attrName>
                                        </p:attrNameLst>
                                      </p:cBhvr>
                                      <p:tavLst>
                                        <p:tav tm="0">
                                          <p:val>
                                            <p:strVal val="0-#ppt_w/2"/>
                                          </p:val>
                                        </p:tav>
                                        <p:tav tm="100000">
                                          <p:val>
                                            <p:strVal val="#ppt_x"/>
                                          </p:val>
                                        </p:tav>
                                      </p:tavLst>
                                    </p:anim>
                                    <p:anim calcmode="lin" valueType="num">
                                      <p:cBhvr additive="base">
                                        <p:cTn id="12" dur="70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7000" fill="hold"/>
                                        <p:tgtEl>
                                          <p:spTgt spid="49"/>
                                        </p:tgtEl>
                                        <p:attrNameLst>
                                          <p:attrName>ppt_x</p:attrName>
                                        </p:attrNameLst>
                                      </p:cBhvr>
                                      <p:tavLst>
                                        <p:tav tm="0">
                                          <p:val>
                                            <p:strVal val="1+#ppt_w/2"/>
                                          </p:val>
                                        </p:tav>
                                        <p:tav tm="100000">
                                          <p:val>
                                            <p:strVal val="#ppt_x"/>
                                          </p:val>
                                        </p:tav>
                                      </p:tavLst>
                                    </p:anim>
                                    <p:anim calcmode="lin" valueType="num">
                                      <p:cBhvr additive="base">
                                        <p:cTn id="18" dur="70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7000" fill="hold"/>
                                        <p:tgtEl>
                                          <p:spTgt spid="67"/>
                                        </p:tgtEl>
                                        <p:attrNameLst>
                                          <p:attrName>ppt_x</p:attrName>
                                        </p:attrNameLst>
                                      </p:cBhvr>
                                      <p:tavLst>
                                        <p:tav tm="0">
                                          <p:val>
                                            <p:strVal val="0-#ppt_w/2"/>
                                          </p:val>
                                        </p:tav>
                                        <p:tav tm="100000">
                                          <p:val>
                                            <p:strVal val="#ppt_x"/>
                                          </p:val>
                                        </p:tav>
                                      </p:tavLst>
                                    </p:anim>
                                    <p:anim calcmode="lin" valueType="num">
                                      <p:cBhvr additive="base">
                                        <p:cTn id="24" dur="7000" fill="hold"/>
                                        <p:tgtEl>
                                          <p:spTgt spid="67"/>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7000" fill="hold"/>
                                        <p:tgtEl>
                                          <p:spTgt spid="50"/>
                                        </p:tgtEl>
                                        <p:attrNameLst>
                                          <p:attrName>ppt_x</p:attrName>
                                        </p:attrNameLst>
                                      </p:cBhvr>
                                      <p:tavLst>
                                        <p:tav tm="0">
                                          <p:val>
                                            <p:strVal val="1+#ppt_w/2"/>
                                          </p:val>
                                        </p:tav>
                                        <p:tav tm="100000">
                                          <p:val>
                                            <p:strVal val="#ppt_x"/>
                                          </p:val>
                                        </p:tav>
                                      </p:tavLst>
                                    </p:anim>
                                    <p:anim calcmode="lin" valueType="num">
                                      <p:cBhvr additive="base">
                                        <p:cTn id="30" dur="70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7000" fill="hold"/>
                                        <p:tgtEl>
                                          <p:spTgt spid="53"/>
                                        </p:tgtEl>
                                        <p:attrNameLst>
                                          <p:attrName>ppt_x</p:attrName>
                                        </p:attrNameLst>
                                      </p:cBhvr>
                                      <p:tavLst>
                                        <p:tav tm="0">
                                          <p:val>
                                            <p:strVal val="1+#ppt_w/2"/>
                                          </p:val>
                                        </p:tav>
                                        <p:tav tm="100000">
                                          <p:val>
                                            <p:strVal val="#ppt_x"/>
                                          </p:val>
                                        </p:tav>
                                      </p:tavLst>
                                    </p:anim>
                                    <p:anim calcmode="lin" valueType="num">
                                      <p:cBhvr additive="base">
                                        <p:cTn id="36" dur="7000" fill="hold"/>
                                        <p:tgtEl>
                                          <p:spTgt spid="5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68"/>
                                        </p:tgtEl>
                                        <p:attrNameLst>
                                          <p:attrName>style.visibility</p:attrName>
                                        </p:attrNameLst>
                                      </p:cBhvr>
                                      <p:to>
                                        <p:strVal val="visible"/>
                                      </p:to>
                                    </p:set>
                                    <p:anim calcmode="lin" valueType="num">
                                      <p:cBhvr additive="base">
                                        <p:cTn id="41" dur="7000" fill="hold"/>
                                        <p:tgtEl>
                                          <p:spTgt spid="68"/>
                                        </p:tgtEl>
                                        <p:attrNameLst>
                                          <p:attrName>ppt_x</p:attrName>
                                        </p:attrNameLst>
                                      </p:cBhvr>
                                      <p:tavLst>
                                        <p:tav tm="0">
                                          <p:val>
                                            <p:strVal val="0-#ppt_w/2"/>
                                          </p:val>
                                        </p:tav>
                                        <p:tav tm="100000">
                                          <p:val>
                                            <p:strVal val="#ppt_x"/>
                                          </p:val>
                                        </p:tav>
                                      </p:tavLst>
                                    </p:anim>
                                    <p:anim calcmode="lin" valueType="num">
                                      <p:cBhvr additive="base">
                                        <p:cTn id="42" dur="7000" fill="hold"/>
                                        <p:tgtEl>
                                          <p:spTgt spid="68"/>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51"/>
                                        </p:tgtEl>
                                        <p:attrNameLst>
                                          <p:attrName>style.visibility</p:attrName>
                                        </p:attrNameLst>
                                      </p:cBhvr>
                                      <p:to>
                                        <p:strVal val="visible"/>
                                      </p:to>
                                    </p:set>
                                    <p:anim calcmode="lin" valueType="num">
                                      <p:cBhvr additive="base">
                                        <p:cTn id="47" dur="7000" fill="hold"/>
                                        <p:tgtEl>
                                          <p:spTgt spid="51"/>
                                        </p:tgtEl>
                                        <p:attrNameLst>
                                          <p:attrName>ppt_x</p:attrName>
                                        </p:attrNameLst>
                                      </p:cBhvr>
                                      <p:tavLst>
                                        <p:tav tm="0">
                                          <p:val>
                                            <p:strVal val="1+#ppt_w/2"/>
                                          </p:val>
                                        </p:tav>
                                        <p:tav tm="100000">
                                          <p:val>
                                            <p:strVal val="#ppt_x"/>
                                          </p:val>
                                        </p:tav>
                                      </p:tavLst>
                                    </p:anim>
                                    <p:anim calcmode="lin" valueType="num">
                                      <p:cBhvr additive="base">
                                        <p:cTn id="48" dur="70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additive="base">
                                        <p:cTn id="53" dur="7000" fill="hold"/>
                                        <p:tgtEl>
                                          <p:spTgt spid="55"/>
                                        </p:tgtEl>
                                        <p:attrNameLst>
                                          <p:attrName>ppt_x</p:attrName>
                                        </p:attrNameLst>
                                      </p:cBhvr>
                                      <p:tavLst>
                                        <p:tav tm="0">
                                          <p:val>
                                            <p:strVal val="1+#ppt_w/2"/>
                                          </p:val>
                                        </p:tav>
                                        <p:tav tm="100000">
                                          <p:val>
                                            <p:strVal val="#ppt_x"/>
                                          </p:val>
                                        </p:tav>
                                      </p:tavLst>
                                    </p:anim>
                                    <p:anim calcmode="lin" valueType="num">
                                      <p:cBhvr additive="base">
                                        <p:cTn id="54" dur="70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additive="base">
                                        <p:cTn id="59" dur="7000" fill="hold"/>
                                        <p:tgtEl>
                                          <p:spTgt spid="74"/>
                                        </p:tgtEl>
                                        <p:attrNameLst>
                                          <p:attrName>ppt_x</p:attrName>
                                        </p:attrNameLst>
                                      </p:cBhvr>
                                      <p:tavLst>
                                        <p:tav tm="0">
                                          <p:val>
                                            <p:strVal val="0-#ppt_w/2"/>
                                          </p:val>
                                        </p:tav>
                                        <p:tav tm="100000">
                                          <p:val>
                                            <p:strVal val="#ppt_x"/>
                                          </p:val>
                                        </p:tav>
                                      </p:tavLst>
                                    </p:anim>
                                    <p:anim calcmode="lin" valueType="num">
                                      <p:cBhvr additive="base">
                                        <p:cTn id="60" dur="7000" fill="hold"/>
                                        <p:tgtEl>
                                          <p:spTgt spid="74"/>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additive="base">
                                        <p:cTn id="65" dur="7000" fill="hold"/>
                                        <p:tgtEl>
                                          <p:spTgt spid="52"/>
                                        </p:tgtEl>
                                        <p:attrNameLst>
                                          <p:attrName>ppt_x</p:attrName>
                                        </p:attrNameLst>
                                      </p:cBhvr>
                                      <p:tavLst>
                                        <p:tav tm="0">
                                          <p:val>
                                            <p:strVal val="1+#ppt_w/2"/>
                                          </p:val>
                                        </p:tav>
                                        <p:tav tm="100000">
                                          <p:val>
                                            <p:strVal val="#ppt_x"/>
                                          </p:val>
                                        </p:tav>
                                      </p:tavLst>
                                    </p:anim>
                                    <p:anim calcmode="lin" valueType="num">
                                      <p:cBhvr additive="base">
                                        <p:cTn id="66" dur="70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grpId="0" nodeType="clickEffect">
                                  <p:stCondLst>
                                    <p:cond delay="0"/>
                                  </p:stCondLst>
                                  <p:childTnLst>
                                    <p:set>
                                      <p:cBhvr>
                                        <p:cTn id="70" dur="1" fill="hold">
                                          <p:stCondLst>
                                            <p:cond delay="0"/>
                                          </p:stCondLst>
                                        </p:cTn>
                                        <p:tgtEl>
                                          <p:spTgt spid="54"/>
                                        </p:tgtEl>
                                        <p:attrNameLst>
                                          <p:attrName>style.visibility</p:attrName>
                                        </p:attrNameLst>
                                      </p:cBhvr>
                                      <p:to>
                                        <p:strVal val="visible"/>
                                      </p:to>
                                    </p:set>
                                    <p:anim calcmode="lin" valueType="num">
                                      <p:cBhvr additive="base">
                                        <p:cTn id="71" dur="7000" fill="hold"/>
                                        <p:tgtEl>
                                          <p:spTgt spid="54"/>
                                        </p:tgtEl>
                                        <p:attrNameLst>
                                          <p:attrName>ppt_x</p:attrName>
                                        </p:attrNameLst>
                                      </p:cBhvr>
                                      <p:tavLst>
                                        <p:tav tm="0">
                                          <p:val>
                                            <p:strVal val="1+#ppt_w/2"/>
                                          </p:val>
                                        </p:tav>
                                        <p:tav tm="100000">
                                          <p:val>
                                            <p:strVal val="#ppt_x"/>
                                          </p:val>
                                        </p:tav>
                                      </p:tavLst>
                                    </p:anim>
                                    <p:anim calcmode="lin" valueType="num">
                                      <p:cBhvr additive="base">
                                        <p:cTn id="72" dur="70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56"/>
                                        </p:tgtEl>
                                        <p:attrNameLst>
                                          <p:attrName>style.visibility</p:attrName>
                                        </p:attrNameLst>
                                      </p:cBhvr>
                                      <p:to>
                                        <p:strVal val="visible"/>
                                      </p:to>
                                    </p:set>
                                    <p:anim calcmode="lin" valueType="num">
                                      <p:cBhvr additive="base">
                                        <p:cTn id="77" dur="7000" fill="hold"/>
                                        <p:tgtEl>
                                          <p:spTgt spid="56"/>
                                        </p:tgtEl>
                                        <p:attrNameLst>
                                          <p:attrName>ppt_x</p:attrName>
                                        </p:attrNameLst>
                                      </p:cBhvr>
                                      <p:tavLst>
                                        <p:tav tm="0">
                                          <p:val>
                                            <p:strVal val="1+#ppt_w/2"/>
                                          </p:val>
                                        </p:tav>
                                        <p:tav tm="100000">
                                          <p:val>
                                            <p:strVal val="#ppt_x"/>
                                          </p:val>
                                        </p:tav>
                                      </p:tavLst>
                                    </p:anim>
                                    <p:anim calcmode="lin" valueType="num">
                                      <p:cBhvr additive="base">
                                        <p:cTn id="78" dur="70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8" fill="hold" grpId="0" nodeType="clickEffect">
                                  <p:stCondLst>
                                    <p:cond delay="0"/>
                                  </p:stCondLst>
                                  <p:childTnLst>
                                    <p:set>
                                      <p:cBhvr>
                                        <p:cTn id="82" dur="1" fill="hold">
                                          <p:stCondLst>
                                            <p:cond delay="0"/>
                                          </p:stCondLst>
                                        </p:cTn>
                                        <p:tgtEl>
                                          <p:spTgt spid="78"/>
                                        </p:tgtEl>
                                        <p:attrNameLst>
                                          <p:attrName>style.visibility</p:attrName>
                                        </p:attrNameLst>
                                      </p:cBhvr>
                                      <p:to>
                                        <p:strVal val="visible"/>
                                      </p:to>
                                    </p:set>
                                    <p:anim calcmode="lin" valueType="num">
                                      <p:cBhvr additive="base">
                                        <p:cTn id="83" dur="7000" fill="hold"/>
                                        <p:tgtEl>
                                          <p:spTgt spid="78"/>
                                        </p:tgtEl>
                                        <p:attrNameLst>
                                          <p:attrName>ppt_x</p:attrName>
                                        </p:attrNameLst>
                                      </p:cBhvr>
                                      <p:tavLst>
                                        <p:tav tm="0">
                                          <p:val>
                                            <p:strVal val="0-#ppt_w/2"/>
                                          </p:val>
                                        </p:tav>
                                        <p:tav tm="100000">
                                          <p:val>
                                            <p:strVal val="#ppt_x"/>
                                          </p:val>
                                        </p:tav>
                                      </p:tavLst>
                                    </p:anim>
                                    <p:anim calcmode="lin" valueType="num">
                                      <p:cBhvr additive="base">
                                        <p:cTn id="84" dur="7000" fill="hold"/>
                                        <p:tgtEl>
                                          <p:spTgt spid="78"/>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57"/>
                                        </p:tgtEl>
                                        <p:attrNameLst>
                                          <p:attrName>style.visibility</p:attrName>
                                        </p:attrNameLst>
                                      </p:cBhvr>
                                      <p:to>
                                        <p:strVal val="visible"/>
                                      </p:to>
                                    </p:set>
                                    <p:anim calcmode="lin" valueType="num">
                                      <p:cBhvr additive="base">
                                        <p:cTn id="89" dur="7000" fill="hold"/>
                                        <p:tgtEl>
                                          <p:spTgt spid="57"/>
                                        </p:tgtEl>
                                        <p:attrNameLst>
                                          <p:attrName>ppt_x</p:attrName>
                                        </p:attrNameLst>
                                      </p:cBhvr>
                                      <p:tavLst>
                                        <p:tav tm="0">
                                          <p:val>
                                            <p:strVal val="1+#ppt_w/2"/>
                                          </p:val>
                                        </p:tav>
                                        <p:tav tm="100000">
                                          <p:val>
                                            <p:strVal val="#ppt_x"/>
                                          </p:val>
                                        </p:tav>
                                      </p:tavLst>
                                    </p:anim>
                                    <p:anim calcmode="lin" valueType="num">
                                      <p:cBhvr additive="base">
                                        <p:cTn id="90" dur="70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8" fill="hold" grpId="0" nodeType="clickEffect">
                                  <p:stCondLst>
                                    <p:cond delay="0"/>
                                  </p:stCondLst>
                                  <p:childTnLst>
                                    <p:set>
                                      <p:cBhvr>
                                        <p:cTn id="94" dur="1" fill="hold">
                                          <p:stCondLst>
                                            <p:cond delay="0"/>
                                          </p:stCondLst>
                                        </p:cTn>
                                        <p:tgtEl>
                                          <p:spTgt spid="75"/>
                                        </p:tgtEl>
                                        <p:attrNameLst>
                                          <p:attrName>style.visibility</p:attrName>
                                        </p:attrNameLst>
                                      </p:cBhvr>
                                      <p:to>
                                        <p:strVal val="visible"/>
                                      </p:to>
                                    </p:set>
                                    <p:anim calcmode="lin" valueType="num">
                                      <p:cBhvr additive="base">
                                        <p:cTn id="95" dur="7000" fill="hold"/>
                                        <p:tgtEl>
                                          <p:spTgt spid="75"/>
                                        </p:tgtEl>
                                        <p:attrNameLst>
                                          <p:attrName>ppt_x</p:attrName>
                                        </p:attrNameLst>
                                      </p:cBhvr>
                                      <p:tavLst>
                                        <p:tav tm="0">
                                          <p:val>
                                            <p:strVal val="0-#ppt_w/2"/>
                                          </p:val>
                                        </p:tav>
                                        <p:tav tm="100000">
                                          <p:val>
                                            <p:strVal val="#ppt_x"/>
                                          </p:val>
                                        </p:tav>
                                      </p:tavLst>
                                    </p:anim>
                                    <p:anim calcmode="lin" valueType="num">
                                      <p:cBhvr additive="base">
                                        <p:cTn id="96" dur="7000" fill="hold"/>
                                        <p:tgtEl>
                                          <p:spTgt spid="75"/>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8" fill="hold" grpId="0" nodeType="clickEffect">
                                  <p:stCondLst>
                                    <p:cond delay="0"/>
                                  </p:stCondLst>
                                  <p:childTnLst>
                                    <p:set>
                                      <p:cBhvr>
                                        <p:cTn id="100" dur="1" fill="hold">
                                          <p:stCondLst>
                                            <p:cond delay="0"/>
                                          </p:stCondLst>
                                        </p:cTn>
                                        <p:tgtEl>
                                          <p:spTgt spid="76"/>
                                        </p:tgtEl>
                                        <p:attrNameLst>
                                          <p:attrName>style.visibility</p:attrName>
                                        </p:attrNameLst>
                                      </p:cBhvr>
                                      <p:to>
                                        <p:strVal val="visible"/>
                                      </p:to>
                                    </p:set>
                                    <p:anim calcmode="lin" valueType="num">
                                      <p:cBhvr additive="base">
                                        <p:cTn id="101" dur="7000" fill="hold"/>
                                        <p:tgtEl>
                                          <p:spTgt spid="76"/>
                                        </p:tgtEl>
                                        <p:attrNameLst>
                                          <p:attrName>ppt_x</p:attrName>
                                        </p:attrNameLst>
                                      </p:cBhvr>
                                      <p:tavLst>
                                        <p:tav tm="0">
                                          <p:val>
                                            <p:strVal val="0-#ppt_w/2"/>
                                          </p:val>
                                        </p:tav>
                                        <p:tav tm="100000">
                                          <p:val>
                                            <p:strVal val="#ppt_x"/>
                                          </p:val>
                                        </p:tav>
                                      </p:tavLst>
                                    </p:anim>
                                    <p:anim calcmode="lin" valueType="num">
                                      <p:cBhvr additive="base">
                                        <p:cTn id="102" dur="7000" fill="hold"/>
                                        <p:tgtEl>
                                          <p:spTgt spid="76"/>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8" fill="hold" grpId="0" nodeType="clickEffect">
                                  <p:stCondLst>
                                    <p:cond delay="0"/>
                                  </p:stCondLst>
                                  <p:childTnLst>
                                    <p:set>
                                      <p:cBhvr>
                                        <p:cTn id="106" dur="1" fill="hold">
                                          <p:stCondLst>
                                            <p:cond delay="0"/>
                                          </p:stCondLst>
                                        </p:cTn>
                                        <p:tgtEl>
                                          <p:spTgt spid="79"/>
                                        </p:tgtEl>
                                        <p:attrNameLst>
                                          <p:attrName>style.visibility</p:attrName>
                                        </p:attrNameLst>
                                      </p:cBhvr>
                                      <p:to>
                                        <p:strVal val="visible"/>
                                      </p:to>
                                    </p:set>
                                    <p:anim calcmode="lin" valueType="num">
                                      <p:cBhvr additive="base">
                                        <p:cTn id="107" dur="7000" fill="hold"/>
                                        <p:tgtEl>
                                          <p:spTgt spid="79"/>
                                        </p:tgtEl>
                                        <p:attrNameLst>
                                          <p:attrName>ppt_x</p:attrName>
                                        </p:attrNameLst>
                                      </p:cBhvr>
                                      <p:tavLst>
                                        <p:tav tm="0">
                                          <p:val>
                                            <p:strVal val="0-#ppt_w/2"/>
                                          </p:val>
                                        </p:tav>
                                        <p:tav tm="100000">
                                          <p:val>
                                            <p:strVal val="#ppt_x"/>
                                          </p:val>
                                        </p:tav>
                                      </p:tavLst>
                                    </p:anim>
                                    <p:anim calcmode="lin" valueType="num">
                                      <p:cBhvr additive="base">
                                        <p:cTn id="108" dur="7000" fill="hold"/>
                                        <p:tgtEl>
                                          <p:spTgt spid="79"/>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8" fill="hold" grpId="0" nodeType="clickEffect">
                                  <p:stCondLst>
                                    <p:cond delay="0"/>
                                  </p:stCondLst>
                                  <p:childTnLst>
                                    <p:set>
                                      <p:cBhvr>
                                        <p:cTn id="112" dur="1" fill="hold">
                                          <p:stCondLst>
                                            <p:cond delay="0"/>
                                          </p:stCondLst>
                                        </p:cTn>
                                        <p:tgtEl>
                                          <p:spTgt spid="80"/>
                                        </p:tgtEl>
                                        <p:attrNameLst>
                                          <p:attrName>style.visibility</p:attrName>
                                        </p:attrNameLst>
                                      </p:cBhvr>
                                      <p:to>
                                        <p:strVal val="visible"/>
                                      </p:to>
                                    </p:set>
                                    <p:anim calcmode="lin" valueType="num">
                                      <p:cBhvr additive="base">
                                        <p:cTn id="113" dur="7000" fill="hold"/>
                                        <p:tgtEl>
                                          <p:spTgt spid="80"/>
                                        </p:tgtEl>
                                        <p:attrNameLst>
                                          <p:attrName>ppt_x</p:attrName>
                                        </p:attrNameLst>
                                      </p:cBhvr>
                                      <p:tavLst>
                                        <p:tav tm="0">
                                          <p:val>
                                            <p:strVal val="0-#ppt_w/2"/>
                                          </p:val>
                                        </p:tav>
                                        <p:tav tm="100000">
                                          <p:val>
                                            <p:strVal val="#ppt_x"/>
                                          </p:val>
                                        </p:tav>
                                      </p:tavLst>
                                    </p:anim>
                                    <p:anim calcmode="lin" valueType="num">
                                      <p:cBhvr additive="base">
                                        <p:cTn id="114" dur="70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8" fill="hold" grpId="0" nodeType="clickEffect">
                                  <p:stCondLst>
                                    <p:cond delay="0"/>
                                  </p:stCondLst>
                                  <p:childTnLst>
                                    <p:set>
                                      <p:cBhvr>
                                        <p:cTn id="118" dur="1" fill="hold">
                                          <p:stCondLst>
                                            <p:cond delay="0"/>
                                          </p:stCondLst>
                                        </p:cTn>
                                        <p:tgtEl>
                                          <p:spTgt spid="90"/>
                                        </p:tgtEl>
                                        <p:attrNameLst>
                                          <p:attrName>style.visibility</p:attrName>
                                        </p:attrNameLst>
                                      </p:cBhvr>
                                      <p:to>
                                        <p:strVal val="visible"/>
                                      </p:to>
                                    </p:set>
                                    <p:anim calcmode="lin" valueType="num">
                                      <p:cBhvr additive="base">
                                        <p:cTn id="119" dur="5750" fill="hold"/>
                                        <p:tgtEl>
                                          <p:spTgt spid="90"/>
                                        </p:tgtEl>
                                        <p:attrNameLst>
                                          <p:attrName>ppt_x</p:attrName>
                                        </p:attrNameLst>
                                      </p:cBhvr>
                                      <p:tavLst>
                                        <p:tav tm="0">
                                          <p:val>
                                            <p:strVal val="0-#ppt_w/2"/>
                                          </p:val>
                                        </p:tav>
                                        <p:tav tm="100000">
                                          <p:val>
                                            <p:strVal val="#ppt_x"/>
                                          </p:val>
                                        </p:tav>
                                      </p:tavLst>
                                    </p:anim>
                                    <p:anim calcmode="lin" valueType="num">
                                      <p:cBhvr additive="base">
                                        <p:cTn id="120" dur="5750" fill="hold"/>
                                        <p:tgtEl>
                                          <p:spTgt spid="90"/>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2" fill="hold" grpId="0" nodeType="clickEffect">
                                  <p:stCondLst>
                                    <p:cond delay="0"/>
                                  </p:stCondLst>
                                  <p:childTnLst>
                                    <p:set>
                                      <p:cBhvr>
                                        <p:cTn id="124" dur="1" fill="hold">
                                          <p:stCondLst>
                                            <p:cond delay="0"/>
                                          </p:stCondLst>
                                        </p:cTn>
                                        <p:tgtEl>
                                          <p:spTgt spid="97"/>
                                        </p:tgtEl>
                                        <p:attrNameLst>
                                          <p:attrName>style.visibility</p:attrName>
                                        </p:attrNameLst>
                                      </p:cBhvr>
                                      <p:to>
                                        <p:strVal val="visible"/>
                                      </p:to>
                                    </p:set>
                                    <p:anim calcmode="lin" valueType="num">
                                      <p:cBhvr additive="base">
                                        <p:cTn id="125" dur="5750" fill="hold"/>
                                        <p:tgtEl>
                                          <p:spTgt spid="97"/>
                                        </p:tgtEl>
                                        <p:attrNameLst>
                                          <p:attrName>ppt_x</p:attrName>
                                        </p:attrNameLst>
                                      </p:cBhvr>
                                      <p:tavLst>
                                        <p:tav tm="0">
                                          <p:val>
                                            <p:strVal val="1+#ppt_w/2"/>
                                          </p:val>
                                        </p:tav>
                                        <p:tav tm="100000">
                                          <p:val>
                                            <p:strVal val="#ppt_x"/>
                                          </p:val>
                                        </p:tav>
                                      </p:tavLst>
                                    </p:anim>
                                    <p:anim calcmode="lin" valueType="num">
                                      <p:cBhvr additive="base">
                                        <p:cTn id="126" dur="5750" fill="hold"/>
                                        <p:tgtEl>
                                          <p:spTgt spid="97"/>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8" fill="hold" grpId="0" nodeType="clickEffect">
                                  <p:stCondLst>
                                    <p:cond delay="0"/>
                                  </p:stCondLst>
                                  <p:childTnLst>
                                    <p:set>
                                      <p:cBhvr>
                                        <p:cTn id="130" dur="1" fill="hold">
                                          <p:stCondLst>
                                            <p:cond delay="0"/>
                                          </p:stCondLst>
                                        </p:cTn>
                                        <p:tgtEl>
                                          <p:spTgt spid="91"/>
                                        </p:tgtEl>
                                        <p:attrNameLst>
                                          <p:attrName>style.visibility</p:attrName>
                                        </p:attrNameLst>
                                      </p:cBhvr>
                                      <p:to>
                                        <p:strVal val="visible"/>
                                      </p:to>
                                    </p:set>
                                    <p:anim calcmode="lin" valueType="num">
                                      <p:cBhvr additive="base">
                                        <p:cTn id="131" dur="5750" fill="hold"/>
                                        <p:tgtEl>
                                          <p:spTgt spid="91"/>
                                        </p:tgtEl>
                                        <p:attrNameLst>
                                          <p:attrName>ppt_x</p:attrName>
                                        </p:attrNameLst>
                                      </p:cBhvr>
                                      <p:tavLst>
                                        <p:tav tm="0">
                                          <p:val>
                                            <p:strVal val="0-#ppt_w/2"/>
                                          </p:val>
                                        </p:tav>
                                        <p:tav tm="100000">
                                          <p:val>
                                            <p:strVal val="#ppt_x"/>
                                          </p:val>
                                        </p:tav>
                                      </p:tavLst>
                                    </p:anim>
                                    <p:anim calcmode="lin" valueType="num">
                                      <p:cBhvr additive="base">
                                        <p:cTn id="132" dur="575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2" fill="hold" grpId="0" nodeType="clickEffect">
                                  <p:stCondLst>
                                    <p:cond delay="0"/>
                                  </p:stCondLst>
                                  <p:childTnLst>
                                    <p:set>
                                      <p:cBhvr>
                                        <p:cTn id="136" dur="1" fill="hold">
                                          <p:stCondLst>
                                            <p:cond delay="0"/>
                                          </p:stCondLst>
                                        </p:cTn>
                                        <p:tgtEl>
                                          <p:spTgt spid="98"/>
                                        </p:tgtEl>
                                        <p:attrNameLst>
                                          <p:attrName>style.visibility</p:attrName>
                                        </p:attrNameLst>
                                      </p:cBhvr>
                                      <p:to>
                                        <p:strVal val="visible"/>
                                      </p:to>
                                    </p:set>
                                    <p:anim calcmode="lin" valueType="num">
                                      <p:cBhvr additive="base">
                                        <p:cTn id="137" dur="5750" fill="hold"/>
                                        <p:tgtEl>
                                          <p:spTgt spid="98"/>
                                        </p:tgtEl>
                                        <p:attrNameLst>
                                          <p:attrName>ppt_x</p:attrName>
                                        </p:attrNameLst>
                                      </p:cBhvr>
                                      <p:tavLst>
                                        <p:tav tm="0">
                                          <p:val>
                                            <p:strVal val="1+#ppt_w/2"/>
                                          </p:val>
                                        </p:tav>
                                        <p:tav tm="100000">
                                          <p:val>
                                            <p:strVal val="#ppt_x"/>
                                          </p:val>
                                        </p:tav>
                                      </p:tavLst>
                                    </p:anim>
                                    <p:anim calcmode="lin" valueType="num">
                                      <p:cBhvr additive="base">
                                        <p:cTn id="138" dur="5750" fill="hold"/>
                                        <p:tgtEl>
                                          <p:spTgt spid="98"/>
                                        </p:tgtEl>
                                        <p:attrNameLst>
                                          <p:attrName>ppt_y</p:attrName>
                                        </p:attrNameLst>
                                      </p:cBhvr>
                                      <p:tavLst>
                                        <p:tav tm="0">
                                          <p:val>
                                            <p:strVal val="#ppt_y"/>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2" fill="hold" grpId="0" nodeType="clickEffect">
                                  <p:stCondLst>
                                    <p:cond delay="0"/>
                                  </p:stCondLst>
                                  <p:childTnLst>
                                    <p:set>
                                      <p:cBhvr>
                                        <p:cTn id="142" dur="1" fill="hold">
                                          <p:stCondLst>
                                            <p:cond delay="0"/>
                                          </p:stCondLst>
                                        </p:cTn>
                                        <p:tgtEl>
                                          <p:spTgt spid="94"/>
                                        </p:tgtEl>
                                        <p:attrNameLst>
                                          <p:attrName>style.visibility</p:attrName>
                                        </p:attrNameLst>
                                      </p:cBhvr>
                                      <p:to>
                                        <p:strVal val="visible"/>
                                      </p:to>
                                    </p:set>
                                    <p:anim calcmode="lin" valueType="num">
                                      <p:cBhvr additive="base">
                                        <p:cTn id="143" dur="5750" fill="hold"/>
                                        <p:tgtEl>
                                          <p:spTgt spid="94"/>
                                        </p:tgtEl>
                                        <p:attrNameLst>
                                          <p:attrName>ppt_x</p:attrName>
                                        </p:attrNameLst>
                                      </p:cBhvr>
                                      <p:tavLst>
                                        <p:tav tm="0">
                                          <p:val>
                                            <p:strVal val="1+#ppt_w/2"/>
                                          </p:val>
                                        </p:tav>
                                        <p:tav tm="100000">
                                          <p:val>
                                            <p:strVal val="#ppt_x"/>
                                          </p:val>
                                        </p:tav>
                                      </p:tavLst>
                                    </p:anim>
                                    <p:anim calcmode="lin" valueType="num">
                                      <p:cBhvr additive="base">
                                        <p:cTn id="144" dur="5750" fill="hold"/>
                                        <p:tgtEl>
                                          <p:spTgt spid="94"/>
                                        </p:tgtEl>
                                        <p:attrNameLst>
                                          <p:attrName>ppt_y</p:attrName>
                                        </p:attrNameLst>
                                      </p:cBhvr>
                                      <p:tavLst>
                                        <p:tav tm="0">
                                          <p:val>
                                            <p:strVal val="#ppt_y"/>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2" presetClass="entr" presetSubtype="2" fill="hold" grpId="0" nodeType="clickEffect">
                                  <p:stCondLst>
                                    <p:cond delay="0"/>
                                  </p:stCondLst>
                                  <p:childTnLst>
                                    <p:set>
                                      <p:cBhvr>
                                        <p:cTn id="148" dur="1" fill="hold">
                                          <p:stCondLst>
                                            <p:cond delay="0"/>
                                          </p:stCondLst>
                                        </p:cTn>
                                        <p:tgtEl>
                                          <p:spTgt spid="96"/>
                                        </p:tgtEl>
                                        <p:attrNameLst>
                                          <p:attrName>style.visibility</p:attrName>
                                        </p:attrNameLst>
                                      </p:cBhvr>
                                      <p:to>
                                        <p:strVal val="visible"/>
                                      </p:to>
                                    </p:set>
                                    <p:anim calcmode="lin" valueType="num">
                                      <p:cBhvr additive="base">
                                        <p:cTn id="149" dur="5750" fill="hold"/>
                                        <p:tgtEl>
                                          <p:spTgt spid="96"/>
                                        </p:tgtEl>
                                        <p:attrNameLst>
                                          <p:attrName>ppt_x</p:attrName>
                                        </p:attrNameLst>
                                      </p:cBhvr>
                                      <p:tavLst>
                                        <p:tav tm="0">
                                          <p:val>
                                            <p:strVal val="1+#ppt_w/2"/>
                                          </p:val>
                                        </p:tav>
                                        <p:tav tm="100000">
                                          <p:val>
                                            <p:strVal val="#ppt_x"/>
                                          </p:val>
                                        </p:tav>
                                      </p:tavLst>
                                    </p:anim>
                                    <p:anim calcmode="lin" valueType="num">
                                      <p:cBhvr additive="base">
                                        <p:cTn id="150" dur="5750" fill="hold"/>
                                        <p:tgtEl>
                                          <p:spTgt spid="96"/>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8" fill="hold" grpId="0" nodeType="clickEffect">
                                  <p:stCondLst>
                                    <p:cond delay="0"/>
                                  </p:stCondLst>
                                  <p:childTnLst>
                                    <p:set>
                                      <p:cBhvr>
                                        <p:cTn id="154" dur="1" fill="hold">
                                          <p:stCondLst>
                                            <p:cond delay="0"/>
                                          </p:stCondLst>
                                        </p:cTn>
                                        <p:tgtEl>
                                          <p:spTgt spid="92"/>
                                        </p:tgtEl>
                                        <p:attrNameLst>
                                          <p:attrName>style.visibility</p:attrName>
                                        </p:attrNameLst>
                                      </p:cBhvr>
                                      <p:to>
                                        <p:strVal val="visible"/>
                                      </p:to>
                                    </p:set>
                                    <p:anim calcmode="lin" valueType="num">
                                      <p:cBhvr additive="base">
                                        <p:cTn id="155" dur="5750" fill="hold"/>
                                        <p:tgtEl>
                                          <p:spTgt spid="92"/>
                                        </p:tgtEl>
                                        <p:attrNameLst>
                                          <p:attrName>ppt_x</p:attrName>
                                        </p:attrNameLst>
                                      </p:cBhvr>
                                      <p:tavLst>
                                        <p:tav tm="0">
                                          <p:val>
                                            <p:strVal val="0-#ppt_w/2"/>
                                          </p:val>
                                        </p:tav>
                                        <p:tav tm="100000">
                                          <p:val>
                                            <p:strVal val="#ppt_x"/>
                                          </p:val>
                                        </p:tav>
                                      </p:tavLst>
                                    </p:anim>
                                    <p:anim calcmode="lin" valueType="num">
                                      <p:cBhvr additive="base">
                                        <p:cTn id="156" dur="575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8" fill="hold" grpId="0" nodeType="clickEffect">
                                  <p:stCondLst>
                                    <p:cond delay="0"/>
                                  </p:stCondLst>
                                  <p:childTnLst>
                                    <p:set>
                                      <p:cBhvr>
                                        <p:cTn id="160" dur="1" fill="hold">
                                          <p:stCondLst>
                                            <p:cond delay="0"/>
                                          </p:stCondLst>
                                        </p:cTn>
                                        <p:tgtEl>
                                          <p:spTgt spid="93"/>
                                        </p:tgtEl>
                                        <p:attrNameLst>
                                          <p:attrName>style.visibility</p:attrName>
                                        </p:attrNameLst>
                                      </p:cBhvr>
                                      <p:to>
                                        <p:strVal val="visible"/>
                                      </p:to>
                                    </p:set>
                                    <p:anim calcmode="lin" valueType="num">
                                      <p:cBhvr additive="base">
                                        <p:cTn id="161" dur="5750" fill="hold"/>
                                        <p:tgtEl>
                                          <p:spTgt spid="93"/>
                                        </p:tgtEl>
                                        <p:attrNameLst>
                                          <p:attrName>ppt_x</p:attrName>
                                        </p:attrNameLst>
                                      </p:cBhvr>
                                      <p:tavLst>
                                        <p:tav tm="0">
                                          <p:val>
                                            <p:strVal val="0-#ppt_w/2"/>
                                          </p:val>
                                        </p:tav>
                                        <p:tav tm="100000">
                                          <p:val>
                                            <p:strVal val="#ppt_x"/>
                                          </p:val>
                                        </p:tav>
                                      </p:tavLst>
                                    </p:anim>
                                    <p:anim calcmode="lin" valueType="num">
                                      <p:cBhvr additive="base">
                                        <p:cTn id="162" dur="5750" fill="hold"/>
                                        <p:tgtEl>
                                          <p:spTgt spid="93"/>
                                        </p:tgtEl>
                                        <p:attrNameLst>
                                          <p:attrName>ppt_y</p:attrName>
                                        </p:attrNameLst>
                                      </p:cBhvr>
                                      <p:tavLst>
                                        <p:tav tm="0">
                                          <p:val>
                                            <p:strVal val="#ppt_y"/>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2" fill="hold" grpId="0" nodeType="clickEffect">
                                  <p:stCondLst>
                                    <p:cond delay="0"/>
                                  </p:stCondLst>
                                  <p:childTnLst>
                                    <p:set>
                                      <p:cBhvr>
                                        <p:cTn id="166" dur="1" fill="hold">
                                          <p:stCondLst>
                                            <p:cond delay="0"/>
                                          </p:stCondLst>
                                        </p:cTn>
                                        <p:tgtEl>
                                          <p:spTgt spid="95"/>
                                        </p:tgtEl>
                                        <p:attrNameLst>
                                          <p:attrName>style.visibility</p:attrName>
                                        </p:attrNameLst>
                                      </p:cBhvr>
                                      <p:to>
                                        <p:strVal val="visible"/>
                                      </p:to>
                                    </p:set>
                                    <p:anim calcmode="lin" valueType="num">
                                      <p:cBhvr additive="base">
                                        <p:cTn id="167" dur="5750" fill="hold"/>
                                        <p:tgtEl>
                                          <p:spTgt spid="95"/>
                                        </p:tgtEl>
                                        <p:attrNameLst>
                                          <p:attrName>ppt_x</p:attrName>
                                        </p:attrNameLst>
                                      </p:cBhvr>
                                      <p:tavLst>
                                        <p:tav tm="0">
                                          <p:val>
                                            <p:strVal val="1+#ppt_w/2"/>
                                          </p:val>
                                        </p:tav>
                                        <p:tav tm="100000">
                                          <p:val>
                                            <p:strVal val="#ppt_x"/>
                                          </p:val>
                                        </p:tav>
                                      </p:tavLst>
                                    </p:anim>
                                    <p:anim calcmode="lin" valueType="num">
                                      <p:cBhvr additive="base">
                                        <p:cTn id="168" dur="5750" fill="hold"/>
                                        <p:tgtEl>
                                          <p:spTgt spid="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169" fill="hold" display="0">
                  <p:stCondLst>
                    <p:cond delay="indefinite"/>
                  </p:stCondLst>
                  <p:endCondLst>
                    <p:cond evt="onStopAudio" delay="0">
                      <p:tgtEl>
                        <p:sldTgt/>
                      </p:tgtEl>
                    </p:cond>
                  </p:endCondLst>
                </p:cTn>
                <p:tgtEl>
                  <p:spTgt spid="2"/>
                </p:tgtEl>
              </p:cMediaNode>
            </p:audio>
            <p:seq concurrent="1" nextAc="seek">
              <p:cTn id="170" restart="whenNotActive" fill="hold" evtFilter="cancelBubble" nodeType="interactiveSeq">
                <p:stCondLst>
                  <p:cond evt="onClick" delay="0">
                    <p:tgtEl>
                      <p:spTgt spid="4"/>
                    </p:tgtEl>
                  </p:cond>
                </p:stCondLst>
                <p:endSync evt="end" delay="0">
                  <p:rtn val="all"/>
                </p:endSync>
                <p:childTnLst>
                  <p:par>
                    <p:cTn id="171" fill="hold">
                      <p:stCondLst>
                        <p:cond delay="0"/>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155"/>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xit" presetSubtype="0" fill="hold" grpId="1" nodeType="clickEffect">
                                  <p:stCondLst>
                                    <p:cond delay="0"/>
                                  </p:stCondLst>
                                  <p:childTnLst>
                                    <p:set>
                                      <p:cBhvr>
                                        <p:cTn id="178" dur="1" fill="hold">
                                          <p:stCondLst>
                                            <p:cond delay="0"/>
                                          </p:stCondLst>
                                        </p:cTn>
                                        <p:tgtEl>
                                          <p:spTgt spid="155"/>
                                        </p:tgtEl>
                                        <p:attrNameLst>
                                          <p:attrName>style.visibility</p:attrName>
                                        </p:attrNameLst>
                                      </p:cBhvr>
                                      <p:to>
                                        <p:strVal val="hidden"/>
                                      </p:to>
                                    </p:set>
                                  </p:childTnLst>
                                </p:cTn>
                              </p:par>
                              <p:par>
                                <p:cTn id="179" presetID="1" presetClass="entr" presetSubtype="0" fill="hold" grpId="0" nodeType="withEffect">
                                  <p:stCondLst>
                                    <p:cond delay="0"/>
                                  </p:stCondLst>
                                  <p:childTnLst>
                                    <p:set>
                                      <p:cBhvr>
                                        <p:cTn id="180" dur="1" fill="hold">
                                          <p:stCondLst>
                                            <p:cond delay="0"/>
                                          </p:stCondLst>
                                        </p:cTn>
                                        <p:tgtEl>
                                          <p:spTgt spid="156"/>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xit" presetSubtype="0" fill="hold" grpId="1" nodeType="clickEffect">
                                  <p:stCondLst>
                                    <p:cond delay="0"/>
                                  </p:stCondLst>
                                  <p:childTnLst>
                                    <p:set>
                                      <p:cBhvr>
                                        <p:cTn id="184" dur="1" fill="hold">
                                          <p:stCondLst>
                                            <p:cond delay="0"/>
                                          </p:stCondLst>
                                        </p:cTn>
                                        <p:tgtEl>
                                          <p:spTgt spid="156"/>
                                        </p:tgtEl>
                                        <p:attrNameLst>
                                          <p:attrName>style.visibility</p:attrName>
                                        </p:attrNameLst>
                                      </p:cBhvr>
                                      <p:to>
                                        <p:strVal val="hidden"/>
                                      </p:to>
                                    </p:set>
                                  </p:childTnLst>
                                </p:cTn>
                              </p:par>
                              <p:par>
                                <p:cTn id="185" presetID="1" presetClass="entr" presetSubtype="0" fill="hold" grpId="0" nodeType="withEffect">
                                  <p:stCondLst>
                                    <p:cond delay="0"/>
                                  </p:stCondLst>
                                  <p:childTnLst>
                                    <p:set>
                                      <p:cBhvr>
                                        <p:cTn id="186" dur="1" fill="hold">
                                          <p:stCondLst>
                                            <p:cond delay="0"/>
                                          </p:stCondLst>
                                        </p:cTn>
                                        <p:tgtEl>
                                          <p:spTgt spid="157"/>
                                        </p:tgtEl>
                                        <p:attrNameLst>
                                          <p:attrName>style.visibility</p:attrName>
                                        </p:attrNameLst>
                                      </p:cBhvr>
                                      <p:to>
                                        <p:strVal val="visible"/>
                                      </p:to>
                                    </p:set>
                                  </p:childTnLst>
                                </p:cTn>
                              </p:par>
                            </p:childTnLst>
                          </p:cTn>
                        </p:par>
                      </p:childTnLst>
                    </p:cTn>
                  </p:par>
                  <p:par>
                    <p:cTn id="187" fill="hold">
                      <p:stCondLst>
                        <p:cond delay="indefinite"/>
                      </p:stCondLst>
                      <p:childTnLst>
                        <p:par>
                          <p:cTn id="188" fill="hold">
                            <p:stCondLst>
                              <p:cond delay="0"/>
                            </p:stCondLst>
                            <p:childTnLst>
                              <p:par>
                                <p:cTn id="189" presetID="1" presetClass="exit" presetSubtype="0" fill="hold" grpId="1" nodeType="clickEffect">
                                  <p:stCondLst>
                                    <p:cond delay="0"/>
                                  </p:stCondLst>
                                  <p:childTnLst>
                                    <p:set>
                                      <p:cBhvr>
                                        <p:cTn id="190" dur="1" fill="hold">
                                          <p:stCondLst>
                                            <p:cond delay="0"/>
                                          </p:stCondLst>
                                        </p:cTn>
                                        <p:tgtEl>
                                          <p:spTgt spid="157"/>
                                        </p:tgtEl>
                                        <p:attrNameLst>
                                          <p:attrName>style.visibility</p:attrName>
                                        </p:attrNameLst>
                                      </p:cBhvr>
                                      <p:to>
                                        <p:strVal val="hidden"/>
                                      </p:to>
                                    </p:set>
                                  </p:childTnLst>
                                </p:cTn>
                              </p:par>
                              <p:par>
                                <p:cTn id="191" presetID="1" presetClass="entr" presetSubtype="0" fill="hold" grpId="0" nodeType="withEffect">
                                  <p:stCondLst>
                                    <p:cond delay="0"/>
                                  </p:stCondLst>
                                  <p:childTnLst>
                                    <p:set>
                                      <p:cBhvr>
                                        <p:cTn id="192" dur="1" fill="hold">
                                          <p:stCondLst>
                                            <p:cond delay="0"/>
                                          </p:stCondLst>
                                        </p:cTn>
                                        <p:tgtEl>
                                          <p:spTgt spid="158"/>
                                        </p:tgtEl>
                                        <p:attrNameLst>
                                          <p:attrName>style.visibility</p:attrName>
                                        </p:attrNameLst>
                                      </p:cBhvr>
                                      <p:to>
                                        <p:strVal val="visible"/>
                                      </p:to>
                                    </p:set>
                                  </p:childTnLst>
                                </p:cTn>
                              </p:par>
                            </p:childTnLst>
                          </p:cTn>
                        </p:par>
                      </p:childTnLst>
                    </p:cTn>
                  </p:par>
                  <p:par>
                    <p:cTn id="193" fill="hold">
                      <p:stCondLst>
                        <p:cond delay="indefinite"/>
                      </p:stCondLst>
                      <p:childTnLst>
                        <p:par>
                          <p:cTn id="194" fill="hold">
                            <p:stCondLst>
                              <p:cond delay="0"/>
                            </p:stCondLst>
                            <p:childTnLst>
                              <p:par>
                                <p:cTn id="195" presetID="1" presetClass="exit" presetSubtype="0" fill="hold" grpId="1" nodeType="clickEffect">
                                  <p:stCondLst>
                                    <p:cond delay="0"/>
                                  </p:stCondLst>
                                  <p:childTnLst>
                                    <p:set>
                                      <p:cBhvr>
                                        <p:cTn id="196" dur="1" fill="hold">
                                          <p:stCondLst>
                                            <p:cond delay="0"/>
                                          </p:stCondLst>
                                        </p:cTn>
                                        <p:tgtEl>
                                          <p:spTgt spid="158"/>
                                        </p:tgtEl>
                                        <p:attrNameLst>
                                          <p:attrName>style.visibility</p:attrName>
                                        </p:attrNameLst>
                                      </p:cBhvr>
                                      <p:to>
                                        <p:strVal val="hidden"/>
                                      </p:to>
                                    </p:set>
                                  </p:childTnLst>
                                </p:cTn>
                              </p:par>
                              <p:par>
                                <p:cTn id="197" presetID="1" presetClass="entr" presetSubtype="0" fill="hold" grpId="0" nodeType="withEffect">
                                  <p:stCondLst>
                                    <p:cond delay="0"/>
                                  </p:stCondLst>
                                  <p:childTnLst>
                                    <p:set>
                                      <p:cBhvr>
                                        <p:cTn id="198" dur="1" fill="hold">
                                          <p:stCondLst>
                                            <p:cond delay="0"/>
                                          </p:stCondLst>
                                        </p:cTn>
                                        <p:tgtEl>
                                          <p:spTgt spid="159"/>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presetID="1" presetClass="exit" presetSubtype="0" fill="hold" grpId="1" nodeType="clickEffect">
                                  <p:stCondLst>
                                    <p:cond delay="0"/>
                                  </p:stCondLst>
                                  <p:childTnLst>
                                    <p:set>
                                      <p:cBhvr>
                                        <p:cTn id="202" dur="1" fill="hold">
                                          <p:stCondLst>
                                            <p:cond delay="0"/>
                                          </p:stCondLst>
                                        </p:cTn>
                                        <p:tgtEl>
                                          <p:spTgt spid="159"/>
                                        </p:tgtEl>
                                        <p:attrNameLst>
                                          <p:attrName>style.visibility</p:attrName>
                                        </p:attrNameLst>
                                      </p:cBhvr>
                                      <p:to>
                                        <p:strVal val="hidden"/>
                                      </p:to>
                                    </p:set>
                                  </p:childTnLst>
                                </p:cTn>
                              </p:par>
                              <p:par>
                                <p:cTn id="203" presetID="1" presetClass="entr" presetSubtype="0" fill="hold" grpId="0" nodeType="withEffect">
                                  <p:stCondLst>
                                    <p:cond delay="0"/>
                                  </p:stCondLst>
                                  <p:childTnLst>
                                    <p:set>
                                      <p:cBhvr>
                                        <p:cTn id="204" dur="1" fill="hold">
                                          <p:stCondLst>
                                            <p:cond delay="0"/>
                                          </p:stCondLst>
                                        </p:cTn>
                                        <p:tgtEl>
                                          <p:spTgt spid="160"/>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1" presetClass="exit" presetSubtype="0" fill="hold" grpId="1" nodeType="clickEffect">
                                  <p:stCondLst>
                                    <p:cond delay="0"/>
                                  </p:stCondLst>
                                  <p:childTnLst>
                                    <p:set>
                                      <p:cBhvr>
                                        <p:cTn id="208" dur="1" fill="hold">
                                          <p:stCondLst>
                                            <p:cond delay="0"/>
                                          </p:stCondLst>
                                        </p:cTn>
                                        <p:tgtEl>
                                          <p:spTgt spid="160"/>
                                        </p:tgtEl>
                                        <p:attrNameLst>
                                          <p:attrName>style.visibility</p:attrName>
                                        </p:attrNameLst>
                                      </p:cBhvr>
                                      <p:to>
                                        <p:strVal val="hidden"/>
                                      </p:to>
                                    </p:set>
                                  </p:childTnLst>
                                </p:cTn>
                              </p:par>
                              <p:par>
                                <p:cTn id="209" presetID="1" presetClass="entr" presetSubtype="0" fill="hold" grpId="0" nodeType="withEffect">
                                  <p:stCondLst>
                                    <p:cond delay="0"/>
                                  </p:stCondLst>
                                  <p:childTnLst>
                                    <p:set>
                                      <p:cBhvr>
                                        <p:cTn id="210" dur="1" fill="hold">
                                          <p:stCondLst>
                                            <p:cond delay="0"/>
                                          </p:stCondLst>
                                        </p:cTn>
                                        <p:tgtEl>
                                          <p:spTgt spid="161"/>
                                        </p:tgtEl>
                                        <p:attrNameLst>
                                          <p:attrName>style.visibility</p:attrName>
                                        </p:attrNameLst>
                                      </p:cBhvr>
                                      <p:to>
                                        <p:strVal val="visible"/>
                                      </p:to>
                                    </p:set>
                                  </p:childTnLst>
                                </p:cTn>
                              </p:par>
                            </p:childTnLst>
                          </p:cTn>
                        </p:par>
                      </p:childTnLst>
                    </p:cTn>
                  </p:par>
                  <p:par>
                    <p:cTn id="211" fill="hold">
                      <p:stCondLst>
                        <p:cond delay="indefinite"/>
                      </p:stCondLst>
                      <p:childTnLst>
                        <p:par>
                          <p:cTn id="212" fill="hold">
                            <p:stCondLst>
                              <p:cond delay="0"/>
                            </p:stCondLst>
                            <p:childTnLst>
                              <p:par>
                                <p:cTn id="213" presetID="1" presetClass="exit" presetSubtype="0" fill="hold" grpId="1" nodeType="clickEffect">
                                  <p:stCondLst>
                                    <p:cond delay="0"/>
                                  </p:stCondLst>
                                  <p:childTnLst>
                                    <p:set>
                                      <p:cBhvr>
                                        <p:cTn id="214" dur="1" fill="hold">
                                          <p:stCondLst>
                                            <p:cond delay="0"/>
                                          </p:stCondLst>
                                        </p:cTn>
                                        <p:tgtEl>
                                          <p:spTgt spid="161"/>
                                        </p:tgtEl>
                                        <p:attrNameLst>
                                          <p:attrName>style.visibility</p:attrName>
                                        </p:attrNameLst>
                                      </p:cBhvr>
                                      <p:to>
                                        <p:strVal val="hidden"/>
                                      </p:to>
                                    </p:set>
                                  </p:childTnLst>
                                </p:cTn>
                              </p:par>
                              <p:par>
                                <p:cTn id="215" presetID="1" presetClass="entr" presetSubtype="0" fill="hold" grpId="0" nodeType="withEffect">
                                  <p:stCondLst>
                                    <p:cond delay="0"/>
                                  </p:stCondLst>
                                  <p:childTnLst>
                                    <p:set>
                                      <p:cBhvr>
                                        <p:cTn id="216" dur="1" fill="hold">
                                          <p:stCondLst>
                                            <p:cond delay="0"/>
                                          </p:stCondLst>
                                        </p:cTn>
                                        <p:tgtEl>
                                          <p:spTgt spid="162"/>
                                        </p:tgtEl>
                                        <p:attrNameLst>
                                          <p:attrName>style.visibility</p:attrName>
                                        </p:attrNameLst>
                                      </p:cBhvr>
                                      <p:to>
                                        <p:strVal val="visible"/>
                                      </p:to>
                                    </p:set>
                                  </p:childTnLst>
                                </p:cTn>
                              </p:par>
                            </p:childTnLst>
                          </p:cTn>
                        </p:par>
                      </p:childTnLst>
                    </p:cTn>
                  </p:par>
                  <p:par>
                    <p:cTn id="217" fill="hold">
                      <p:stCondLst>
                        <p:cond delay="indefinite"/>
                      </p:stCondLst>
                      <p:childTnLst>
                        <p:par>
                          <p:cTn id="218" fill="hold">
                            <p:stCondLst>
                              <p:cond delay="0"/>
                            </p:stCondLst>
                            <p:childTnLst>
                              <p:par>
                                <p:cTn id="219" presetID="1" presetClass="exit" presetSubtype="0" fill="hold" grpId="1" nodeType="clickEffect">
                                  <p:stCondLst>
                                    <p:cond delay="0"/>
                                  </p:stCondLst>
                                  <p:childTnLst>
                                    <p:set>
                                      <p:cBhvr>
                                        <p:cTn id="220" dur="1" fill="hold">
                                          <p:stCondLst>
                                            <p:cond delay="0"/>
                                          </p:stCondLst>
                                        </p:cTn>
                                        <p:tgtEl>
                                          <p:spTgt spid="162"/>
                                        </p:tgtEl>
                                        <p:attrNameLst>
                                          <p:attrName>style.visibility</p:attrName>
                                        </p:attrNameLst>
                                      </p:cBhvr>
                                      <p:to>
                                        <p:strVal val="hidden"/>
                                      </p:to>
                                    </p:set>
                                  </p:childTnLst>
                                </p:cTn>
                              </p:par>
                              <p:par>
                                <p:cTn id="221" presetID="1" presetClass="entr" presetSubtype="0" fill="hold" grpId="0" nodeType="withEffect">
                                  <p:stCondLst>
                                    <p:cond delay="0"/>
                                  </p:stCondLst>
                                  <p:childTnLst>
                                    <p:set>
                                      <p:cBhvr>
                                        <p:cTn id="222" dur="1" fill="hold">
                                          <p:stCondLst>
                                            <p:cond delay="0"/>
                                          </p:stCondLst>
                                        </p:cTn>
                                        <p:tgtEl>
                                          <p:spTgt spid="163"/>
                                        </p:tgtEl>
                                        <p:attrNameLst>
                                          <p:attrName>style.visibility</p:attrName>
                                        </p:attrNameLst>
                                      </p:cBhvr>
                                      <p:to>
                                        <p:strVal val="visible"/>
                                      </p:to>
                                    </p:set>
                                  </p:childTnLst>
                                </p:cTn>
                              </p:par>
                            </p:childTnLst>
                          </p:cTn>
                        </p:par>
                      </p:childTnLst>
                    </p:cTn>
                  </p:par>
                  <p:par>
                    <p:cTn id="223" fill="hold">
                      <p:stCondLst>
                        <p:cond delay="indefinite"/>
                      </p:stCondLst>
                      <p:childTnLst>
                        <p:par>
                          <p:cTn id="224" fill="hold">
                            <p:stCondLst>
                              <p:cond delay="0"/>
                            </p:stCondLst>
                            <p:childTnLst>
                              <p:par>
                                <p:cTn id="225" presetID="1" presetClass="exit" presetSubtype="0" fill="hold" grpId="1" nodeType="clickEffect">
                                  <p:stCondLst>
                                    <p:cond delay="0"/>
                                  </p:stCondLst>
                                  <p:childTnLst>
                                    <p:set>
                                      <p:cBhvr>
                                        <p:cTn id="226" dur="1" fill="hold">
                                          <p:stCondLst>
                                            <p:cond delay="0"/>
                                          </p:stCondLst>
                                        </p:cTn>
                                        <p:tgtEl>
                                          <p:spTgt spid="163"/>
                                        </p:tgtEl>
                                        <p:attrNameLst>
                                          <p:attrName>style.visibility</p:attrName>
                                        </p:attrNameLst>
                                      </p:cBhvr>
                                      <p:to>
                                        <p:strVal val="hidden"/>
                                      </p:to>
                                    </p:set>
                                  </p:childTnLst>
                                </p:cTn>
                              </p:par>
                              <p:par>
                                <p:cTn id="227" presetID="1" presetClass="entr" presetSubtype="0" fill="hold" grpId="0" nodeType="withEffect">
                                  <p:stCondLst>
                                    <p:cond delay="0"/>
                                  </p:stCondLst>
                                  <p:childTnLst>
                                    <p:set>
                                      <p:cBhvr>
                                        <p:cTn id="228" dur="1" fill="hold">
                                          <p:stCondLst>
                                            <p:cond delay="0"/>
                                          </p:stCondLst>
                                        </p:cTn>
                                        <p:tgtEl>
                                          <p:spTgt spid="134"/>
                                        </p:tgtEl>
                                        <p:attrNameLst>
                                          <p:attrName>style.visibility</p:attrName>
                                        </p:attrNameLst>
                                      </p:cBhvr>
                                      <p:to>
                                        <p:strVal val="visible"/>
                                      </p:to>
                                    </p:set>
                                  </p:childTnLst>
                                </p:cTn>
                              </p:par>
                            </p:childTnLst>
                          </p:cTn>
                        </p:par>
                      </p:childTnLst>
                    </p:cTn>
                  </p:par>
                  <p:par>
                    <p:cTn id="229" fill="hold">
                      <p:stCondLst>
                        <p:cond delay="indefinite"/>
                      </p:stCondLst>
                      <p:childTnLst>
                        <p:par>
                          <p:cTn id="230" fill="hold">
                            <p:stCondLst>
                              <p:cond delay="0"/>
                            </p:stCondLst>
                            <p:childTnLst>
                              <p:par>
                                <p:cTn id="231" presetID="1" presetClass="exit" presetSubtype="0" fill="hold" grpId="1" nodeType="clickEffect">
                                  <p:stCondLst>
                                    <p:cond delay="0"/>
                                  </p:stCondLst>
                                  <p:childTnLst>
                                    <p:set>
                                      <p:cBhvr>
                                        <p:cTn id="232" dur="1" fill="hold">
                                          <p:stCondLst>
                                            <p:cond delay="0"/>
                                          </p:stCondLst>
                                        </p:cTn>
                                        <p:tgtEl>
                                          <p:spTgt spid="134"/>
                                        </p:tgtEl>
                                        <p:attrNameLst>
                                          <p:attrName>style.visibility</p:attrName>
                                        </p:attrNameLst>
                                      </p:cBhvr>
                                      <p:to>
                                        <p:strVal val="hidden"/>
                                      </p:to>
                                    </p:set>
                                  </p:childTnLst>
                                </p:cTn>
                              </p:par>
                              <p:par>
                                <p:cTn id="233" presetID="1" presetClass="entr" presetSubtype="0" fill="hold" grpId="0" nodeType="withEffect">
                                  <p:stCondLst>
                                    <p:cond delay="0"/>
                                  </p:stCondLst>
                                  <p:childTnLst>
                                    <p:set>
                                      <p:cBhvr>
                                        <p:cTn id="234" dur="1" fill="hold">
                                          <p:stCondLst>
                                            <p:cond delay="0"/>
                                          </p:stCondLst>
                                        </p:cTn>
                                        <p:tgtEl>
                                          <p:spTgt spid="164"/>
                                        </p:tgtEl>
                                        <p:attrNameLst>
                                          <p:attrName>style.visibility</p:attrName>
                                        </p:attrNameLst>
                                      </p:cBhvr>
                                      <p:to>
                                        <p:strVal val="visible"/>
                                      </p:to>
                                    </p:set>
                                  </p:childTnLst>
                                </p:cTn>
                              </p:par>
                            </p:childTnLst>
                          </p:cTn>
                        </p:par>
                      </p:childTnLst>
                    </p:cTn>
                  </p:par>
                  <p:par>
                    <p:cTn id="235" fill="hold">
                      <p:stCondLst>
                        <p:cond delay="indefinite"/>
                      </p:stCondLst>
                      <p:childTnLst>
                        <p:par>
                          <p:cTn id="236" fill="hold">
                            <p:stCondLst>
                              <p:cond delay="0"/>
                            </p:stCondLst>
                            <p:childTnLst>
                              <p:par>
                                <p:cTn id="237" presetID="1" presetClass="exit" presetSubtype="0" fill="hold" grpId="1" nodeType="clickEffect">
                                  <p:stCondLst>
                                    <p:cond delay="0"/>
                                  </p:stCondLst>
                                  <p:childTnLst>
                                    <p:set>
                                      <p:cBhvr>
                                        <p:cTn id="238" dur="1" fill="hold">
                                          <p:stCondLst>
                                            <p:cond delay="0"/>
                                          </p:stCondLst>
                                        </p:cTn>
                                        <p:tgtEl>
                                          <p:spTgt spid="164"/>
                                        </p:tgtEl>
                                        <p:attrNameLst>
                                          <p:attrName>style.visibility</p:attrName>
                                        </p:attrNameLst>
                                      </p:cBhvr>
                                      <p:to>
                                        <p:strVal val="hidden"/>
                                      </p:to>
                                    </p:set>
                                  </p:childTnLst>
                                </p:cTn>
                              </p:par>
                              <p:par>
                                <p:cTn id="239" presetID="1" presetClass="entr" presetSubtype="0" fill="hold" grpId="0" nodeType="withEffect">
                                  <p:stCondLst>
                                    <p:cond delay="0"/>
                                  </p:stCondLst>
                                  <p:childTnLst>
                                    <p:set>
                                      <p:cBhvr>
                                        <p:cTn id="240" dur="1" fill="hold">
                                          <p:stCondLst>
                                            <p:cond delay="0"/>
                                          </p:stCondLst>
                                        </p:cTn>
                                        <p:tgtEl>
                                          <p:spTgt spid="135"/>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xit" presetSubtype="0" fill="hold" grpId="1" nodeType="clickEffect">
                                  <p:stCondLst>
                                    <p:cond delay="0"/>
                                  </p:stCondLst>
                                  <p:childTnLst>
                                    <p:set>
                                      <p:cBhvr>
                                        <p:cTn id="244" dur="1" fill="hold">
                                          <p:stCondLst>
                                            <p:cond delay="0"/>
                                          </p:stCondLst>
                                        </p:cTn>
                                        <p:tgtEl>
                                          <p:spTgt spid="135"/>
                                        </p:tgtEl>
                                        <p:attrNameLst>
                                          <p:attrName>style.visibility</p:attrName>
                                        </p:attrNameLst>
                                      </p:cBhvr>
                                      <p:to>
                                        <p:strVal val="hidden"/>
                                      </p:to>
                                    </p:set>
                                  </p:childTnLst>
                                </p:cTn>
                              </p:par>
                              <p:par>
                                <p:cTn id="245" presetID="1" presetClass="entr" presetSubtype="0" fill="hold" grpId="0" nodeType="withEffect">
                                  <p:stCondLst>
                                    <p:cond delay="0"/>
                                  </p:stCondLst>
                                  <p:childTnLst>
                                    <p:set>
                                      <p:cBhvr>
                                        <p:cTn id="246" dur="1" fill="hold">
                                          <p:stCondLst>
                                            <p:cond delay="0"/>
                                          </p:stCondLst>
                                        </p:cTn>
                                        <p:tgtEl>
                                          <p:spTgt spid="136"/>
                                        </p:tgtEl>
                                        <p:attrNameLst>
                                          <p:attrName>style.visibility</p:attrName>
                                        </p:attrNameLst>
                                      </p:cBhvr>
                                      <p:to>
                                        <p:strVal val="visible"/>
                                      </p:to>
                                    </p:set>
                                  </p:childTnLst>
                                </p:cTn>
                              </p:par>
                            </p:childTnLst>
                          </p:cTn>
                        </p:par>
                      </p:childTnLst>
                    </p:cTn>
                  </p:par>
                  <p:par>
                    <p:cTn id="247" fill="hold">
                      <p:stCondLst>
                        <p:cond delay="indefinite"/>
                      </p:stCondLst>
                      <p:childTnLst>
                        <p:par>
                          <p:cTn id="248" fill="hold">
                            <p:stCondLst>
                              <p:cond delay="0"/>
                            </p:stCondLst>
                            <p:childTnLst>
                              <p:par>
                                <p:cTn id="249" presetID="1" presetClass="exit" presetSubtype="0" fill="hold" grpId="1" nodeType="clickEffect">
                                  <p:stCondLst>
                                    <p:cond delay="0"/>
                                  </p:stCondLst>
                                  <p:childTnLst>
                                    <p:set>
                                      <p:cBhvr>
                                        <p:cTn id="250" dur="1" fill="hold">
                                          <p:stCondLst>
                                            <p:cond delay="0"/>
                                          </p:stCondLst>
                                        </p:cTn>
                                        <p:tgtEl>
                                          <p:spTgt spid="136"/>
                                        </p:tgtEl>
                                        <p:attrNameLst>
                                          <p:attrName>style.visibility</p:attrName>
                                        </p:attrNameLst>
                                      </p:cBhvr>
                                      <p:to>
                                        <p:strVal val="hidden"/>
                                      </p:to>
                                    </p:set>
                                  </p:childTnLst>
                                </p:cTn>
                              </p:par>
                              <p:par>
                                <p:cTn id="251" presetID="1" presetClass="entr" presetSubtype="0" fill="hold" grpId="0" nodeType="withEffect">
                                  <p:stCondLst>
                                    <p:cond delay="0"/>
                                  </p:stCondLst>
                                  <p:childTnLst>
                                    <p:set>
                                      <p:cBhvr>
                                        <p:cTn id="252" dur="1" fill="hold">
                                          <p:stCondLst>
                                            <p:cond delay="0"/>
                                          </p:stCondLst>
                                        </p:cTn>
                                        <p:tgtEl>
                                          <p:spTgt spid="137"/>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xit" presetSubtype="0" fill="hold" grpId="1" nodeType="clickEffect">
                                  <p:stCondLst>
                                    <p:cond delay="0"/>
                                  </p:stCondLst>
                                  <p:childTnLst>
                                    <p:set>
                                      <p:cBhvr>
                                        <p:cTn id="256" dur="1" fill="hold">
                                          <p:stCondLst>
                                            <p:cond delay="0"/>
                                          </p:stCondLst>
                                        </p:cTn>
                                        <p:tgtEl>
                                          <p:spTgt spid="137"/>
                                        </p:tgtEl>
                                        <p:attrNameLst>
                                          <p:attrName>style.visibility</p:attrName>
                                        </p:attrNameLst>
                                      </p:cBhvr>
                                      <p:to>
                                        <p:strVal val="hidden"/>
                                      </p:to>
                                    </p:set>
                                  </p:childTnLst>
                                </p:cTn>
                              </p:par>
                              <p:par>
                                <p:cTn id="257" presetID="1" presetClass="entr" presetSubtype="0" fill="hold" grpId="0" nodeType="withEffect">
                                  <p:stCondLst>
                                    <p:cond delay="0"/>
                                  </p:stCondLst>
                                  <p:childTnLst>
                                    <p:set>
                                      <p:cBhvr>
                                        <p:cTn id="258" dur="1" fill="hold">
                                          <p:stCondLst>
                                            <p:cond delay="0"/>
                                          </p:stCondLst>
                                        </p:cTn>
                                        <p:tgtEl>
                                          <p:spTgt spid="138"/>
                                        </p:tgtEl>
                                        <p:attrNameLst>
                                          <p:attrName>style.visibility</p:attrName>
                                        </p:attrNameLst>
                                      </p:cBhvr>
                                      <p:to>
                                        <p:strVal val="visible"/>
                                      </p:to>
                                    </p:set>
                                  </p:childTnLst>
                                </p:cTn>
                              </p:par>
                            </p:childTnLst>
                          </p:cTn>
                        </p:par>
                      </p:childTnLst>
                    </p:cTn>
                  </p:par>
                  <p:par>
                    <p:cTn id="259" fill="hold">
                      <p:stCondLst>
                        <p:cond delay="indefinite"/>
                      </p:stCondLst>
                      <p:childTnLst>
                        <p:par>
                          <p:cTn id="260" fill="hold">
                            <p:stCondLst>
                              <p:cond delay="0"/>
                            </p:stCondLst>
                            <p:childTnLst>
                              <p:par>
                                <p:cTn id="261" presetID="1" presetClass="exit" presetSubtype="0" fill="hold" grpId="1" nodeType="clickEffect">
                                  <p:stCondLst>
                                    <p:cond delay="0"/>
                                  </p:stCondLst>
                                  <p:childTnLst>
                                    <p:set>
                                      <p:cBhvr>
                                        <p:cTn id="262" dur="1" fill="hold">
                                          <p:stCondLst>
                                            <p:cond delay="0"/>
                                          </p:stCondLst>
                                        </p:cTn>
                                        <p:tgtEl>
                                          <p:spTgt spid="138"/>
                                        </p:tgtEl>
                                        <p:attrNameLst>
                                          <p:attrName>style.visibility</p:attrName>
                                        </p:attrNameLst>
                                      </p:cBhvr>
                                      <p:to>
                                        <p:strVal val="hidden"/>
                                      </p:to>
                                    </p:set>
                                  </p:childTnLst>
                                </p:cTn>
                              </p:par>
                              <p:par>
                                <p:cTn id="263" presetID="1" presetClass="entr" presetSubtype="0" fill="hold" grpId="0" nodeType="withEffect">
                                  <p:stCondLst>
                                    <p:cond delay="0"/>
                                  </p:stCondLst>
                                  <p:childTnLst>
                                    <p:set>
                                      <p:cBhvr>
                                        <p:cTn id="264" dur="1" fill="hold">
                                          <p:stCondLst>
                                            <p:cond delay="0"/>
                                          </p:stCondLst>
                                        </p:cTn>
                                        <p:tgtEl>
                                          <p:spTgt spid="139"/>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xit" presetSubtype="0" fill="hold" grpId="1" nodeType="clickEffect">
                                  <p:stCondLst>
                                    <p:cond delay="0"/>
                                  </p:stCondLst>
                                  <p:childTnLst>
                                    <p:set>
                                      <p:cBhvr>
                                        <p:cTn id="268" dur="1" fill="hold">
                                          <p:stCondLst>
                                            <p:cond delay="0"/>
                                          </p:stCondLst>
                                        </p:cTn>
                                        <p:tgtEl>
                                          <p:spTgt spid="139"/>
                                        </p:tgtEl>
                                        <p:attrNameLst>
                                          <p:attrName>style.visibility</p:attrName>
                                        </p:attrNameLst>
                                      </p:cBhvr>
                                      <p:to>
                                        <p:strVal val="hidden"/>
                                      </p:to>
                                    </p:set>
                                  </p:childTnLst>
                                </p:cTn>
                              </p:par>
                              <p:par>
                                <p:cTn id="269" presetID="1" presetClass="entr" presetSubtype="0" fill="hold" grpId="0" nodeType="withEffect">
                                  <p:stCondLst>
                                    <p:cond delay="0"/>
                                  </p:stCondLst>
                                  <p:childTnLst>
                                    <p:set>
                                      <p:cBhvr>
                                        <p:cTn id="270" dur="1" fill="hold">
                                          <p:stCondLst>
                                            <p:cond delay="0"/>
                                          </p:stCondLst>
                                        </p:cTn>
                                        <p:tgtEl>
                                          <p:spTgt spid="143"/>
                                        </p:tgtEl>
                                        <p:attrNameLst>
                                          <p:attrName>style.visibility</p:attrName>
                                        </p:attrNameLst>
                                      </p:cBhvr>
                                      <p:to>
                                        <p:strVal val="visible"/>
                                      </p:to>
                                    </p:set>
                                  </p:childTnLst>
                                </p:cTn>
                              </p:par>
                            </p:childTnLst>
                          </p:cTn>
                        </p:par>
                      </p:childTnLst>
                    </p:cTn>
                  </p:par>
                  <p:par>
                    <p:cTn id="271" fill="hold">
                      <p:stCondLst>
                        <p:cond delay="indefinite"/>
                      </p:stCondLst>
                      <p:childTnLst>
                        <p:par>
                          <p:cTn id="272" fill="hold">
                            <p:stCondLst>
                              <p:cond delay="0"/>
                            </p:stCondLst>
                            <p:childTnLst>
                              <p:par>
                                <p:cTn id="273" presetID="1" presetClass="exit" presetSubtype="0" fill="hold" grpId="1" nodeType="clickEffect">
                                  <p:stCondLst>
                                    <p:cond delay="0"/>
                                  </p:stCondLst>
                                  <p:childTnLst>
                                    <p:set>
                                      <p:cBhvr>
                                        <p:cTn id="274" dur="1" fill="hold">
                                          <p:stCondLst>
                                            <p:cond delay="0"/>
                                          </p:stCondLst>
                                        </p:cTn>
                                        <p:tgtEl>
                                          <p:spTgt spid="143"/>
                                        </p:tgtEl>
                                        <p:attrNameLst>
                                          <p:attrName>style.visibility</p:attrName>
                                        </p:attrNameLst>
                                      </p:cBhvr>
                                      <p:to>
                                        <p:strVal val="hidden"/>
                                      </p:to>
                                    </p:set>
                                  </p:childTnLst>
                                </p:cTn>
                              </p:par>
                              <p:par>
                                <p:cTn id="275" presetID="1" presetClass="entr" presetSubtype="0" fill="hold" grpId="0" nodeType="withEffect">
                                  <p:stCondLst>
                                    <p:cond delay="0"/>
                                  </p:stCondLst>
                                  <p:childTnLst>
                                    <p:set>
                                      <p:cBhvr>
                                        <p:cTn id="276" dur="1" fill="hold">
                                          <p:stCondLst>
                                            <p:cond delay="0"/>
                                          </p:stCondLst>
                                        </p:cTn>
                                        <p:tgtEl>
                                          <p:spTgt spid="142"/>
                                        </p:tgtEl>
                                        <p:attrNameLst>
                                          <p:attrName>style.visibility</p:attrName>
                                        </p:attrNameLst>
                                      </p:cBhvr>
                                      <p:to>
                                        <p:strVal val="visible"/>
                                      </p:to>
                                    </p:set>
                                  </p:childTnLst>
                                </p:cTn>
                              </p:par>
                            </p:childTnLst>
                          </p:cTn>
                        </p:par>
                      </p:childTnLst>
                    </p:cTn>
                  </p:par>
                  <p:par>
                    <p:cTn id="277" fill="hold">
                      <p:stCondLst>
                        <p:cond delay="indefinite"/>
                      </p:stCondLst>
                      <p:childTnLst>
                        <p:par>
                          <p:cTn id="278" fill="hold">
                            <p:stCondLst>
                              <p:cond delay="0"/>
                            </p:stCondLst>
                            <p:childTnLst>
                              <p:par>
                                <p:cTn id="279" presetID="1" presetClass="exit" presetSubtype="0" fill="hold" grpId="1" nodeType="clickEffect">
                                  <p:stCondLst>
                                    <p:cond delay="0"/>
                                  </p:stCondLst>
                                  <p:childTnLst>
                                    <p:set>
                                      <p:cBhvr>
                                        <p:cTn id="280" dur="1" fill="hold">
                                          <p:stCondLst>
                                            <p:cond delay="0"/>
                                          </p:stCondLst>
                                        </p:cTn>
                                        <p:tgtEl>
                                          <p:spTgt spid="142"/>
                                        </p:tgtEl>
                                        <p:attrNameLst>
                                          <p:attrName>style.visibility</p:attrName>
                                        </p:attrNameLst>
                                      </p:cBhvr>
                                      <p:to>
                                        <p:strVal val="hidden"/>
                                      </p:to>
                                    </p:set>
                                  </p:childTnLst>
                                </p:cTn>
                              </p:par>
                              <p:par>
                                <p:cTn id="281" presetID="1" presetClass="entr" presetSubtype="0" fill="hold" grpId="0" nodeType="withEffect">
                                  <p:stCondLst>
                                    <p:cond delay="0"/>
                                  </p:stCondLst>
                                  <p:childTnLst>
                                    <p:set>
                                      <p:cBhvr>
                                        <p:cTn id="282" dur="1" fill="hold">
                                          <p:stCondLst>
                                            <p:cond delay="0"/>
                                          </p:stCondLst>
                                        </p:cTn>
                                        <p:tgtEl>
                                          <p:spTgt spid="141"/>
                                        </p:tgtEl>
                                        <p:attrNameLst>
                                          <p:attrName>style.visibility</p:attrName>
                                        </p:attrNameLst>
                                      </p:cBhvr>
                                      <p:to>
                                        <p:strVal val="visible"/>
                                      </p:to>
                                    </p:set>
                                  </p:childTnLst>
                                </p:cTn>
                              </p:par>
                            </p:childTnLst>
                          </p:cTn>
                        </p:par>
                      </p:childTnLst>
                    </p:cTn>
                  </p:par>
                  <p:par>
                    <p:cTn id="283" fill="hold">
                      <p:stCondLst>
                        <p:cond delay="indefinite"/>
                      </p:stCondLst>
                      <p:childTnLst>
                        <p:par>
                          <p:cTn id="284" fill="hold">
                            <p:stCondLst>
                              <p:cond delay="0"/>
                            </p:stCondLst>
                            <p:childTnLst>
                              <p:par>
                                <p:cTn id="285" presetID="1" presetClass="exit" presetSubtype="0" fill="hold" grpId="1" nodeType="clickEffect">
                                  <p:stCondLst>
                                    <p:cond delay="0"/>
                                  </p:stCondLst>
                                  <p:childTnLst>
                                    <p:set>
                                      <p:cBhvr>
                                        <p:cTn id="286" dur="1" fill="hold">
                                          <p:stCondLst>
                                            <p:cond delay="0"/>
                                          </p:stCondLst>
                                        </p:cTn>
                                        <p:tgtEl>
                                          <p:spTgt spid="141"/>
                                        </p:tgtEl>
                                        <p:attrNameLst>
                                          <p:attrName>style.visibility</p:attrName>
                                        </p:attrNameLst>
                                      </p:cBhvr>
                                      <p:to>
                                        <p:strVal val="hidden"/>
                                      </p:to>
                                    </p:set>
                                  </p:childTnLst>
                                </p:cTn>
                              </p:par>
                              <p:par>
                                <p:cTn id="287" presetID="1" presetClass="entr" presetSubtype="0" fill="hold" grpId="0" nodeType="withEffect">
                                  <p:stCondLst>
                                    <p:cond delay="0"/>
                                  </p:stCondLst>
                                  <p:childTnLst>
                                    <p:set>
                                      <p:cBhvr>
                                        <p:cTn id="288" dur="1" fill="hold">
                                          <p:stCondLst>
                                            <p:cond delay="0"/>
                                          </p:stCondLst>
                                        </p:cTn>
                                        <p:tgtEl>
                                          <p:spTgt spid="169"/>
                                        </p:tgtEl>
                                        <p:attrNameLst>
                                          <p:attrName>style.visibility</p:attrName>
                                        </p:attrNameLst>
                                      </p:cBhvr>
                                      <p:to>
                                        <p:strVal val="visible"/>
                                      </p:to>
                                    </p:set>
                                  </p:childTnLst>
                                </p:cTn>
                              </p:par>
                            </p:childTnLst>
                          </p:cTn>
                        </p:par>
                      </p:childTnLst>
                    </p:cTn>
                  </p:par>
                  <p:par>
                    <p:cTn id="289" fill="hold">
                      <p:stCondLst>
                        <p:cond delay="indefinite"/>
                      </p:stCondLst>
                      <p:childTnLst>
                        <p:par>
                          <p:cTn id="290" fill="hold">
                            <p:stCondLst>
                              <p:cond delay="0"/>
                            </p:stCondLst>
                            <p:childTnLst>
                              <p:par>
                                <p:cTn id="291" presetID="1" presetClass="exit" presetSubtype="0" fill="hold" grpId="1" nodeType="clickEffect">
                                  <p:stCondLst>
                                    <p:cond delay="0"/>
                                  </p:stCondLst>
                                  <p:childTnLst>
                                    <p:set>
                                      <p:cBhvr>
                                        <p:cTn id="292" dur="1" fill="hold">
                                          <p:stCondLst>
                                            <p:cond delay="0"/>
                                          </p:stCondLst>
                                        </p:cTn>
                                        <p:tgtEl>
                                          <p:spTgt spid="169"/>
                                        </p:tgtEl>
                                        <p:attrNameLst>
                                          <p:attrName>style.visibility</p:attrName>
                                        </p:attrNameLst>
                                      </p:cBhvr>
                                      <p:to>
                                        <p:strVal val="hidden"/>
                                      </p:to>
                                    </p:set>
                                  </p:childTnLst>
                                </p:cTn>
                              </p:par>
                              <p:par>
                                <p:cTn id="293" presetID="1" presetClass="entr" presetSubtype="0" fill="hold" grpId="0" nodeType="withEffect">
                                  <p:stCondLst>
                                    <p:cond delay="0"/>
                                  </p:stCondLst>
                                  <p:childTnLst>
                                    <p:set>
                                      <p:cBhvr>
                                        <p:cTn id="294" dur="1" fill="hold">
                                          <p:stCondLst>
                                            <p:cond delay="0"/>
                                          </p:stCondLst>
                                        </p:cTn>
                                        <p:tgtEl>
                                          <p:spTgt spid="168"/>
                                        </p:tgtEl>
                                        <p:attrNameLst>
                                          <p:attrName>style.visibility</p:attrName>
                                        </p:attrNameLst>
                                      </p:cBhvr>
                                      <p:to>
                                        <p:strVal val="visible"/>
                                      </p:to>
                                    </p:set>
                                  </p:childTnLst>
                                </p:cTn>
                              </p:par>
                            </p:childTnLst>
                          </p:cTn>
                        </p:par>
                      </p:childTnLst>
                    </p:cTn>
                  </p:par>
                  <p:par>
                    <p:cTn id="295" fill="hold">
                      <p:stCondLst>
                        <p:cond delay="indefinite"/>
                      </p:stCondLst>
                      <p:childTnLst>
                        <p:par>
                          <p:cTn id="296" fill="hold">
                            <p:stCondLst>
                              <p:cond delay="0"/>
                            </p:stCondLst>
                            <p:childTnLst>
                              <p:par>
                                <p:cTn id="297" presetID="1" presetClass="exit" presetSubtype="0" fill="hold" grpId="1" nodeType="clickEffect">
                                  <p:stCondLst>
                                    <p:cond delay="0"/>
                                  </p:stCondLst>
                                  <p:childTnLst>
                                    <p:set>
                                      <p:cBhvr>
                                        <p:cTn id="298" dur="1" fill="hold">
                                          <p:stCondLst>
                                            <p:cond delay="0"/>
                                          </p:stCondLst>
                                        </p:cTn>
                                        <p:tgtEl>
                                          <p:spTgt spid="168"/>
                                        </p:tgtEl>
                                        <p:attrNameLst>
                                          <p:attrName>style.visibility</p:attrName>
                                        </p:attrNameLst>
                                      </p:cBhvr>
                                      <p:to>
                                        <p:strVal val="hidden"/>
                                      </p:to>
                                    </p:set>
                                  </p:childTnLst>
                                </p:cTn>
                              </p:par>
                              <p:par>
                                <p:cTn id="299" presetID="1" presetClass="entr" presetSubtype="0" fill="hold" grpId="0" nodeType="withEffect">
                                  <p:stCondLst>
                                    <p:cond delay="0"/>
                                  </p:stCondLst>
                                  <p:childTnLst>
                                    <p:set>
                                      <p:cBhvr>
                                        <p:cTn id="300" dur="1" fill="hold">
                                          <p:stCondLst>
                                            <p:cond delay="0"/>
                                          </p:stCondLst>
                                        </p:cTn>
                                        <p:tgtEl>
                                          <p:spTgt spid="167"/>
                                        </p:tgtEl>
                                        <p:attrNameLst>
                                          <p:attrName>style.visibility</p:attrName>
                                        </p:attrNameLst>
                                      </p:cBhvr>
                                      <p:to>
                                        <p:strVal val="visible"/>
                                      </p:to>
                                    </p:set>
                                  </p:childTnLst>
                                </p:cTn>
                              </p:par>
                            </p:childTnLst>
                          </p:cTn>
                        </p:par>
                      </p:childTnLst>
                    </p:cTn>
                  </p:par>
                  <p:par>
                    <p:cTn id="301" fill="hold">
                      <p:stCondLst>
                        <p:cond delay="indefinite"/>
                      </p:stCondLst>
                      <p:childTnLst>
                        <p:par>
                          <p:cTn id="302" fill="hold">
                            <p:stCondLst>
                              <p:cond delay="0"/>
                            </p:stCondLst>
                            <p:childTnLst>
                              <p:par>
                                <p:cTn id="303" presetID="1" presetClass="exit" presetSubtype="0" fill="hold" grpId="1" nodeType="clickEffect">
                                  <p:stCondLst>
                                    <p:cond delay="0"/>
                                  </p:stCondLst>
                                  <p:childTnLst>
                                    <p:set>
                                      <p:cBhvr>
                                        <p:cTn id="304" dur="1" fill="hold">
                                          <p:stCondLst>
                                            <p:cond delay="0"/>
                                          </p:stCondLst>
                                        </p:cTn>
                                        <p:tgtEl>
                                          <p:spTgt spid="167"/>
                                        </p:tgtEl>
                                        <p:attrNameLst>
                                          <p:attrName>style.visibility</p:attrName>
                                        </p:attrNameLst>
                                      </p:cBhvr>
                                      <p:to>
                                        <p:strVal val="hidden"/>
                                      </p:to>
                                    </p:set>
                                  </p:childTnLst>
                                </p:cTn>
                              </p:par>
                              <p:par>
                                <p:cTn id="305" presetID="1" presetClass="entr" presetSubtype="0" fill="hold" grpId="0" nodeType="withEffect">
                                  <p:stCondLst>
                                    <p:cond delay="0"/>
                                  </p:stCondLst>
                                  <p:childTnLst>
                                    <p:set>
                                      <p:cBhvr>
                                        <p:cTn id="306" dur="1" fill="hold">
                                          <p:stCondLst>
                                            <p:cond delay="0"/>
                                          </p:stCondLst>
                                        </p:cTn>
                                        <p:tgtEl>
                                          <p:spTgt spid="166"/>
                                        </p:tgtEl>
                                        <p:attrNameLst>
                                          <p:attrName>style.visibility</p:attrName>
                                        </p:attrNameLst>
                                      </p:cBhvr>
                                      <p:to>
                                        <p:strVal val="visible"/>
                                      </p:to>
                                    </p:set>
                                  </p:childTnLst>
                                </p:cTn>
                              </p:par>
                            </p:childTnLst>
                          </p:cTn>
                        </p:par>
                      </p:childTnLst>
                    </p:cTn>
                  </p:par>
                  <p:par>
                    <p:cTn id="307" fill="hold">
                      <p:stCondLst>
                        <p:cond delay="indefinite"/>
                      </p:stCondLst>
                      <p:childTnLst>
                        <p:par>
                          <p:cTn id="308" fill="hold">
                            <p:stCondLst>
                              <p:cond delay="0"/>
                            </p:stCondLst>
                            <p:childTnLst>
                              <p:par>
                                <p:cTn id="309" presetID="1" presetClass="exit" presetSubtype="0" fill="hold" grpId="1" nodeType="clickEffect">
                                  <p:stCondLst>
                                    <p:cond delay="0"/>
                                  </p:stCondLst>
                                  <p:childTnLst>
                                    <p:set>
                                      <p:cBhvr>
                                        <p:cTn id="310" dur="1" fill="hold">
                                          <p:stCondLst>
                                            <p:cond delay="0"/>
                                          </p:stCondLst>
                                        </p:cTn>
                                        <p:tgtEl>
                                          <p:spTgt spid="166"/>
                                        </p:tgtEl>
                                        <p:attrNameLst>
                                          <p:attrName>style.visibility</p:attrName>
                                        </p:attrNameLst>
                                      </p:cBhvr>
                                      <p:to>
                                        <p:strVal val="hidden"/>
                                      </p:to>
                                    </p:set>
                                  </p:childTnLst>
                                </p:cTn>
                              </p:par>
                              <p:par>
                                <p:cTn id="311" presetID="1" presetClass="entr" presetSubtype="0" fill="hold" grpId="0" nodeType="withEffect">
                                  <p:stCondLst>
                                    <p:cond delay="0"/>
                                  </p:stCondLst>
                                  <p:childTnLst>
                                    <p:set>
                                      <p:cBhvr>
                                        <p:cTn id="312" dur="1" fill="hold">
                                          <p:stCondLst>
                                            <p:cond delay="0"/>
                                          </p:stCondLst>
                                        </p:cTn>
                                        <p:tgtEl>
                                          <p:spTgt spid="165"/>
                                        </p:tgtEl>
                                        <p:attrNameLst>
                                          <p:attrName>style.visibility</p:attrName>
                                        </p:attrNameLst>
                                      </p:cBhvr>
                                      <p:to>
                                        <p:strVal val="visible"/>
                                      </p:to>
                                    </p:set>
                                  </p:childTnLst>
                                </p:cTn>
                              </p:par>
                            </p:childTnLst>
                          </p:cTn>
                        </p:par>
                      </p:childTnLst>
                    </p:cTn>
                  </p:par>
                  <p:par>
                    <p:cTn id="313" fill="hold">
                      <p:stCondLst>
                        <p:cond delay="indefinite"/>
                      </p:stCondLst>
                      <p:childTnLst>
                        <p:par>
                          <p:cTn id="314" fill="hold">
                            <p:stCondLst>
                              <p:cond delay="0"/>
                            </p:stCondLst>
                            <p:childTnLst>
                              <p:par>
                                <p:cTn id="315" presetID="1" presetClass="exit" presetSubtype="0" fill="hold" grpId="1" nodeType="clickEffect">
                                  <p:stCondLst>
                                    <p:cond delay="0"/>
                                  </p:stCondLst>
                                  <p:childTnLst>
                                    <p:set>
                                      <p:cBhvr>
                                        <p:cTn id="316" dur="1" fill="hold">
                                          <p:stCondLst>
                                            <p:cond delay="0"/>
                                          </p:stCondLst>
                                        </p:cTn>
                                        <p:tgtEl>
                                          <p:spTgt spid="165"/>
                                        </p:tgtEl>
                                        <p:attrNameLst>
                                          <p:attrName>style.visibility</p:attrName>
                                        </p:attrNameLst>
                                      </p:cBhvr>
                                      <p:to>
                                        <p:strVal val="hidden"/>
                                      </p:to>
                                    </p:set>
                                  </p:childTnLst>
                                </p:cTn>
                              </p:par>
                              <p:par>
                                <p:cTn id="317" presetID="1" presetClass="entr" presetSubtype="0" fill="hold" grpId="0" nodeType="withEffect">
                                  <p:stCondLst>
                                    <p:cond delay="0"/>
                                  </p:stCondLst>
                                  <p:childTnLst>
                                    <p:set>
                                      <p:cBhvr>
                                        <p:cTn id="318" dur="1" fill="hold">
                                          <p:stCondLst>
                                            <p:cond delay="0"/>
                                          </p:stCondLst>
                                        </p:cTn>
                                        <p:tgtEl>
                                          <p:spTgt spid="140"/>
                                        </p:tgtEl>
                                        <p:attrNameLst>
                                          <p:attrName>style.visibility</p:attrName>
                                        </p:attrNameLst>
                                      </p:cBhvr>
                                      <p:to>
                                        <p:strVal val="visible"/>
                                      </p:to>
                                    </p:set>
                                  </p:childTnLst>
                                </p:cTn>
                              </p:par>
                            </p:childTnLst>
                          </p:cTn>
                        </p:par>
                      </p:childTnLst>
                    </p:cTn>
                  </p:par>
                  <p:par>
                    <p:cTn id="319" fill="hold">
                      <p:stCondLst>
                        <p:cond delay="indefinite"/>
                      </p:stCondLst>
                      <p:childTnLst>
                        <p:par>
                          <p:cTn id="320" fill="hold">
                            <p:stCondLst>
                              <p:cond delay="0"/>
                            </p:stCondLst>
                            <p:childTnLst>
                              <p:par>
                                <p:cTn id="321" presetID="1" presetClass="exit" presetSubtype="0" fill="hold" grpId="1" nodeType="clickEffect">
                                  <p:stCondLst>
                                    <p:cond delay="0"/>
                                  </p:stCondLst>
                                  <p:childTnLst>
                                    <p:set>
                                      <p:cBhvr>
                                        <p:cTn id="322" dur="1" fill="hold">
                                          <p:stCondLst>
                                            <p:cond delay="0"/>
                                          </p:stCondLst>
                                        </p:cTn>
                                        <p:tgtEl>
                                          <p:spTgt spid="140"/>
                                        </p:tgtEl>
                                        <p:attrNameLst>
                                          <p:attrName>style.visibility</p:attrName>
                                        </p:attrNameLst>
                                      </p:cBhvr>
                                      <p:to>
                                        <p:strVal val="hidden"/>
                                      </p:to>
                                    </p:set>
                                  </p:childTnLst>
                                </p:cTn>
                              </p:par>
                              <p:par>
                                <p:cTn id="323" presetID="1" presetClass="entr" presetSubtype="0" fill="hold" grpId="0" nodeType="withEffect">
                                  <p:stCondLst>
                                    <p:cond delay="0"/>
                                  </p:stCondLst>
                                  <p:childTnLst>
                                    <p:set>
                                      <p:cBhvr>
                                        <p:cTn id="324" dur="1" fill="hold">
                                          <p:stCondLst>
                                            <p:cond delay="0"/>
                                          </p:stCondLst>
                                        </p:cTn>
                                        <p:tgtEl>
                                          <p:spTgt spid="144"/>
                                        </p:tgtEl>
                                        <p:attrNameLst>
                                          <p:attrName>style.visibility</p:attrName>
                                        </p:attrNameLst>
                                      </p:cBhvr>
                                      <p:to>
                                        <p:strVal val="visible"/>
                                      </p:to>
                                    </p:set>
                                  </p:childTnLst>
                                </p:cTn>
                              </p:par>
                            </p:childTnLst>
                          </p:cTn>
                        </p:par>
                      </p:childTnLst>
                    </p:cTn>
                  </p:par>
                  <p:par>
                    <p:cTn id="325" fill="hold">
                      <p:stCondLst>
                        <p:cond delay="indefinite"/>
                      </p:stCondLst>
                      <p:childTnLst>
                        <p:par>
                          <p:cTn id="326" fill="hold">
                            <p:stCondLst>
                              <p:cond delay="0"/>
                            </p:stCondLst>
                            <p:childTnLst>
                              <p:par>
                                <p:cTn id="327" presetID="1" presetClass="exit" presetSubtype="0" fill="hold" grpId="1" nodeType="clickEffect">
                                  <p:stCondLst>
                                    <p:cond delay="0"/>
                                  </p:stCondLst>
                                  <p:childTnLst>
                                    <p:set>
                                      <p:cBhvr>
                                        <p:cTn id="328" dur="1" fill="hold">
                                          <p:stCondLst>
                                            <p:cond delay="0"/>
                                          </p:stCondLst>
                                        </p:cTn>
                                        <p:tgtEl>
                                          <p:spTgt spid="144"/>
                                        </p:tgtEl>
                                        <p:attrNameLst>
                                          <p:attrName>style.visibility</p:attrName>
                                        </p:attrNameLst>
                                      </p:cBhvr>
                                      <p:to>
                                        <p:strVal val="hidden"/>
                                      </p:to>
                                    </p:set>
                                  </p:childTnLst>
                                </p:cTn>
                              </p:par>
                              <p:par>
                                <p:cTn id="329" presetID="1" presetClass="entr" presetSubtype="0" fill="hold" grpId="0" nodeType="withEffect">
                                  <p:stCondLst>
                                    <p:cond delay="0"/>
                                  </p:stCondLst>
                                  <p:childTnLst>
                                    <p:set>
                                      <p:cBhvr>
                                        <p:cTn id="330" dur="1" fill="hold">
                                          <p:stCondLst>
                                            <p:cond delay="0"/>
                                          </p:stCondLst>
                                        </p:cTn>
                                        <p:tgtEl>
                                          <p:spTgt spid="147"/>
                                        </p:tgtEl>
                                        <p:attrNameLst>
                                          <p:attrName>style.visibility</p:attrName>
                                        </p:attrNameLst>
                                      </p:cBhvr>
                                      <p:to>
                                        <p:strVal val="visible"/>
                                      </p:to>
                                    </p:set>
                                  </p:childTnLst>
                                </p:cTn>
                              </p:par>
                            </p:childTnLst>
                          </p:cTn>
                        </p:par>
                      </p:childTnLst>
                    </p:cTn>
                  </p:par>
                  <p:par>
                    <p:cTn id="331" fill="hold">
                      <p:stCondLst>
                        <p:cond delay="indefinite"/>
                      </p:stCondLst>
                      <p:childTnLst>
                        <p:par>
                          <p:cTn id="332" fill="hold">
                            <p:stCondLst>
                              <p:cond delay="0"/>
                            </p:stCondLst>
                            <p:childTnLst>
                              <p:par>
                                <p:cTn id="333" presetID="1" presetClass="exit" presetSubtype="0" fill="hold" grpId="1" nodeType="clickEffect">
                                  <p:stCondLst>
                                    <p:cond delay="0"/>
                                  </p:stCondLst>
                                  <p:childTnLst>
                                    <p:set>
                                      <p:cBhvr>
                                        <p:cTn id="334" dur="1" fill="hold">
                                          <p:stCondLst>
                                            <p:cond delay="0"/>
                                          </p:stCondLst>
                                        </p:cTn>
                                        <p:tgtEl>
                                          <p:spTgt spid="147"/>
                                        </p:tgtEl>
                                        <p:attrNameLst>
                                          <p:attrName>style.visibility</p:attrName>
                                        </p:attrNameLst>
                                      </p:cBhvr>
                                      <p:to>
                                        <p:strVal val="hidden"/>
                                      </p:to>
                                    </p:set>
                                  </p:childTnLst>
                                </p:cTn>
                              </p:par>
                              <p:par>
                                <p:cTn id="335" presetID="1" presetClass="entr" presetSubtype="0" fill="hold" grpId="0" nodeType="withEffect">
                                  <p:stCondLst>
                                    <p:cond delay="0"/>
                                  </p:stCondLst>
                                  <p:childTnLst>
                                    <p:set>
                                      <p:cBhvr>
                                        <p:cTn id="336" dur="1" fill="hold">
                                          <p:stCondLst>
                                            <p:cond delay="0"/>
                                          </p:stCondLst>
                                        </p:cTn>
                                        <p:tgtEl>
                                          <p:spTgt spid="148"/>
                                        </p:tgtEl>
                                        <p:attrNameLst>
                                          <p:attrName>style.visibility</p:attrName>
                                        </p:attrNameLst>
                                      </p:cBhvr>
                                      <p:to>
                                        <p:strVal val="visible"/>
                                      </p:to>
                                    </p:set>
                                  </p:childTnLst>
                                </p:cTn>
                              </p:par>
                            </p:childTnLst>
                          </p:cTn>
                        </p:par>
                      </p:childTnLst>
                    </p:cTn>
                  </p:par>
                  <p:par>
                    <p:cTn id="337" fill="hold">
                      <p:stCondLst>
                        <p:cond delay="indefinite"/>
                      </p:stCondLst>
                      <p:childTnLst>
                        <p:par>
                          <p:cTn id="338" fill="hold">
                            <p:stCondLst>
                              <p:cond delay="0"/>
                            </p:stCondLst>
                            <p:childTnLst>
                              <p:par>
                                <p:cTn id="339" presetID="1" presetClass="exit" presetSubtype="0" fill="hold" grpId="1" nodeType="clickEffect">
                                  <p:stCondLst>
                                    <p:cond delay="0"/>
                                  </p:stCondLst>
                                  <p:childTnLst>
                                    <p:set>
                                      <p:cBhvr>
                                        <p:cTn id="340" dur="1" fill="hold">
                                          <p:stCondLst>
                                            <p:cond delay="0"/>
                                          </p:stCondLst>
                                        </p:cTn>
                                        <p:tgtEl>
                                          <p:spTgt spid="148"/>
                                        </p:tgtEl>
                                        <p:attrNameLst>
                                          <p:attrName>style.visibility</p:attrName>
                                        </p:attrNameLst>
                                      </p:cBhvr>
                                      <p:to>
                                        <p:strVal val="hidden"/>
                                      </p:to>
                                    </p:set>
                                  </p:childTnLst>
                                </p:cTn>
                              </p:par>
                              <p:par>
                                <p:cTn id="341" presetID="1" presetClass="entr" presetSubtype="0" fill="hold" grpId="0" nodeType="withEffect">
                                  <p:stCondLst>
                                    <p:cond delay="0"/>
                                  </p:stCondLst>
                                  <p:childTnLst>
                                    <p:set>
                                      <p:cBhvr>
                                        <p:cTn id="342" dur="1" fill="hold">
                                          <p:stCondLst>
                                            <p:cond delay="0"/>
                                          </p:stCondLst>
                                        </p:cTn>
                                        <p:tgtEl>
                                          <p:spTgt spid="149"/>
                                        </p:tgtEl>
                                        <p:attrNameLst>
                                          <p:attrName>style.visibility</p:attrName>
                                        </p:attrNameLst>
                                      </p:cBhvr>
                                      <p:to>
                                        <p:strVal val="visible"/>
                                      </p:to>
                                    </p:set>
                                  </p:childTnLst>
                                </p:cTn>
                              </p:par>
                            </p:childTnLst>
                          </p:cTn>
                        </p:par>
                      </p:childTnLst>
                    </p:cTn>
                  </p:par>
                  <p:par>
                    <p:cTn id="343" fill="hold">
                      <p:stCondLst>
                        <p:cond delay="indefinite"/>
                      </p:stCondLst>
                      <p:childTnLst>
                        <p:par>
                          <p:cTn id="344" fill="hold">
                            <p:stCondLst>
                              <p:cond delay="0"/>
                            </p:stCondLst>
                            <p:childTnLst>
                              <p:par>
                                <p:cTn id="345" presetID="1" presetClass="exit" presetSubtype="0" fill="hold" grpId="1" nodeType="clickEffect">
                                  <p:stCondLst>
                                    <p:cond delay="0"/>
                                  </p:stCondLst>
                                  <p:childTnLst>
                                    <p:set>
                                      <p:cBhvr>
                                        <p:cTn id="346" dur="1" fill="hold">
                                          <p:stCondLst>
                                            <p:cond delay="0"/>
                                          </p:stCondLst>
                                        </p:cTn>
                                        <p:tgtEl>
                                          <p:spTgt spid="149"/>
                                        </p:tgtEl>
                                        <p:attrNameLst>
                                          <p:attrName>style.visibility</p:attrName>
                                        </p:attrNameLst>
                                      </p:cBhvr>
                                      <p:to>
                                        <p:strVal val="hidden"/>
                                      </p:to>
                                    </p:set>
                                  </p:childTnLst>
                                </p:cTn>
                              </p:par>
                              <p:par>
                                <p:cTn id="347" presetID="1" presetClass="entr" presetSubtype="0" fill="hold" grpId="0" nodeType="withEffect">
                                  <p:stCondLst>
                                    <p:cond delay="0"/>
                                  </p:stCondLst>
                                  <p:childTnLst>
                                    <p:set>
                                      <p:cBhvr>
                                        <p:cTn id="348" dur="1" fill="hold">
                                          <p:stCondLst>
                                            <p:cond delay="0"/>
                                          </p:stCondLst>
                                        </p:cTn>
                                        <p:tgtEl>
                                          <p:spTgt spid="145"/>
                                        </p:tgtEl>
                                        <p:attrNameLst>
                                          <p:attrName>style.visibility</p:attrName>
                                        </p:attrNameLst>
                                      </p:cBhvr>
                                      <p:to>
                                        <p:strVal val="visible"/>
                                      </p:to>
                                    </p:set>
                                  </p:childTnLst>
                                </p:cTn>
                              </p:par>
                            </p:childTnLst>
                          </p:cTn>
                        </p:par>
                      </p:childTnLst>
                    </p:cTn>
                  </p:par>
                  <p:par>
                    <p:cTn id="349" fill="hold">
                      <p:stCondLst>
                        <p:cond delay="indefinite"/>
                      </p:stCondLst>
                      <p:childTnLst>
                        <p:par>
                          <p:cTn id="350" fill="hold">
                            <p:stCondLst>
                              <p:cond delay="0"/>
                            </p:stCondLst>
                            <p:childTnLst>
                              <p:par>
                                <p:cTn id="351" presetID="1" presetClass="exit" presetSubtype="0" fill="hold" grpId="1" nodeType="clickEffect">
                                  <p:stCondLst>
                                    <p:cond delay="0"/>
                                  </p:stCondLst>
                                  <p:childTnLst>
                                    <p:set>
                                      <p:cBhvr>
                                        <p:cTn id="352" dur="1" fill="hold">
                                          <p:stCondLst>
                                            <p:cond delay="0"/>
                                          </p:stCondLst>
                                        </p:cTn>
                                        <p:tgtEl>
                                          <p:spTgt spid="145"/>
                                        </p:tgtEl>
                                        <p:attrNameLst>
                                          <p:attrName>style.visibility</p:attrName>
                                        </p:attrNameLst>
                                      </p:cBhvr>
                                      <p:to>
                                        <p:strVal val="hidden"/>
                                      </p:to>
                                    </p:set>
                                  </p:childTnLst>
                                </p:cTn>
                              </p:par>
                              <p:par>
                                <p:cTn id="353" presetID="1" presetClass="entr" presetSubtype="0" fill="hold" grpId="0" nodeType="withEffect">
                                  <p:stCondLst>
                                    <p:cond delay="0"/>
                                  </p:stCondLst>
                                  <p:childTnLst>
                                    <p:set>
                                      <p:cBhvr>
                                        <p:cTn id="354" dur="1" fill="hold">
                                          <p:stCondLst>
                                            <p:cond delay="0"/>
                                          </p:stCondLst>
                                        </p:cTn>
                                        <p:tgtEl>
                                          <p:spTgt spid="146"/>
                                        </p:tgtEl>
                                        <p:attrNameLst>
                                          <p:attrName>style.visibility</p:attrName>
                                        </p:attrNameLst>
                                      </p:cBhvr>
                                      <p:to>
                                        <p:strVal val="visible"/>
                                      </p:to>
                                    </p:set>
                                  </p:childTnLst>
                                </p:cTn>
                              </p:par>
                            </p:childTnLst>
                          </p:cTn>
                        </p:par>
                      </p:childTnLst>
                    </p:cTn>
                  </p:par>
                  <p:par>
                    <p:cTn id="355" fill="hold">
                      <p:stCondLst>
                        <p:cond delay="indefinite"/>
                      </p:stCondLst>
                      <p:childTnLst>
                        <p:par>
                          <p:cTn id="356" fill="hold">
                            <p:stCondLst>
                              <p:cond delay="0"/>
                            </p:stCondLst>
                            <p:childTnLst>
                              <p:par>
                                <p:cTn id="357" presetID="1" presetClass="exit" presetSubtype="0" fill="hold" grpId="1" nodeType="clickEffect">
                                  <p:stCondLst>
                                    <p:cond delay="0"/>
                                  </p:stCondLst>
                                  <p:childTnLst>
                                    <p:set>
                                      <p:cBhvr>
                                        <p:cTn id="358" dur="1" fill="hold">
                                          <p:stCondLst>
                                            <p:cond delay="0"/>
                                          </p:stCondLst>
                                        </p:cTn>
                                        <p:tgtEl>
                                          <p:spTgt spid="146"/>
                                        </p:tgtEl>
                                        <p:attrNameLst>
                                          <p:attrName>style.visibility</p:attrName>
                                        </p:attrNameLst>
                                      </p:cBhvr>
                                      <p:to>
                                        <p:strVal val="hidden"/>
                                      </p:to>
                                    </p:set>
                                  </p:childTnLst>
                                </p:cTn>
                              </p:par>
                              <p:par>
                                <p:cTn id="359" presetID="1" presetClass="entr" presetSubtype="0" fill="hold" grpId="0" nodeType="withEffect">
                                  <p:stCondLst>
                                    <p:cond delay="0"/>
                                  </p:stCondLst>
                                  <p:childTnLst>
                                    <p:set>
                                      <p:cBhvr>
                                        <p:cTn id="360" dur="1" fill="hold">
                                          <p:stCondLst>
                                            <p:cond delay="0"/>
                                          </p:stCondLst>
                                        </p:cTn>
                                        <p:tgtEl>
                                          <p:spTgt spid="150"/>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xit" presetSubtype="0" fill="hold" grpId="1" nodeType="clickEffect">
                                  <p:stCondLst>
                                    <p:cond delay="0"/>
                                  </p:stCondLst>
                                  <p:childTnLst>
                                    <p:set>
                                      <p:cBhvr>
                                        <p:cTn id="364" dur="1" fill="hold">
                                          <p:stCondLst>
                                            <p:cond delay="0"/>
                                          </p:stCondLst>
                                        </p:cTn>
                                        <p:tgtEl>
                                          <p:spTgt spid="150"/>
                                        </p:tgtEl>
                                        <p:attrNameLst>
                                          <p:attrName>style.visibility</p:attrName>
                                        </p:attrNameLst>
                                      </p:cBhvr>
                                      <p:to>
                                        <p:strVal val="hidden"/>
                                      </p:to>
                                    </p:set>
                                  </p:childTnLst>
                                </p:cTn>
                              </p:par>
                              <p:par>
                                <p:cTn id="365" presetID="1" presetClass="entr" presetSubtype="0" fill="hold" grpId="0" nodeType="withEffect">
                                  <p:stCondLst>
                                    <p:cond delay="0"/>
                                  </p:stCondLst>
                                  <p:childTnLst>
                                    <p:set>
                                      <p:cBhvr>
                                        <p:cTn id="366" dur="1" fill="hold">
                                          <p:stCondLst>
                                            <p:cond delay="0"/>
                                          </p:stCondLst>
                                        </p:cTn>
                                        <p:tgtEl>
                                          <p:spTgt spid="151"/>
                                        </p:tgtEl>
                                        <p:attrNameLst>
                                          <p:attrName>style.visibility</p:attrName>
                                        </p:attrNameLst>
                                      </p:cBhvr>
                                      <p:to>
                                        <p:strVal val="visible"/>
                                      </p:to>
                                    </p:set>
                                  </p:childTnLst>
                                </p:cTn>
                              </p:par>
                            </p:childTnLst>
                          </p:cTn>
                        </p:par>
                      </p:childTnLst>
                    </p:cTn>
                  </p:par>
                  <p:par>
                    <p:cTn id="367" fill="hold">
                      <p:stCondLst>
                        <p:cond delay="indefinite"/>
                      </p:stCondLst>
                      <p:childTnLst>
                        <p:par>
                          <p:cTn id="368" fill="hold">
                            <p:stCondLst>
                              <p:cond delay="0"/>
                            </p:stCondLst>
                            <p:childTnLst>
                              <p:par>
                                <p:cTn id="369" presetID="1" presetClass="exit" presetSubtype="0" fill="hold" grpId="1" nodeType="clickEffect">
                                  <p:stCondLst>
                                    <p:cond delay="0"/>
                                  </p:stCondLst>
                                  <p:childTnLst>
                                    <p:set>
                                      <p:cBhvr>
                                        <p:cTn id="370" dur="1" fill="hold">
                                          <p:stCondLst>
                                            <p:cond delay="0"/>
                                          </p:stCondLst>
                                        </p:cTn>
                                        <p:tgtEl>
                                          <p:spTgt spid="151"/>
                                        </p:tgtEl>
                                        <p:attrNameLst>
                                          <p:attrName>style.visibility</p:attrName>
                                        </p:attrNameLst>
                                      </p:cBhvr>
                                      <p:to>
                                        <p:strVal val="hidden"/>
                                      </p:to>
                                    </p:set>
                                  </p:childTnLst>
                                </p:cTn>
                              </p:par>
                              <p:par>
                                <p:cTn id="371" presetID="1" presetClass="entr" presetSubtype="0" fill="hold" grpId="0" nodeType="withEffect">
                                  <p:stCondLst>
                                    <p:cond delay="0"/>
                                  </p:stCondLst>
                                  <p:childTnLst>
                                    <p:set>
                                      <p:cBhvr>
                                        <p:cTn id="372" dur="1" fill="hold">
                                          <p:stCondLst>
                                            <p:cond delay="0"/>
                                          </p:stCondLst>
                                        </p:cTn>
                                        <p:tgtEl>
                                          <p:spTgt spid="152"/>
                                        </p:tgtEl>
                                        <p:attrNameLst>
                                          <p:attrName>style.visibility</p:attrName>
                                        </p:attrNameLst>
                                      </p:cBhvr>
                                      <p:to>
                                        <p:strVal val="visible"/>
                                      </p:to>
                                    </p:set>
                                  </p:childTnLst>
                                </p:cTn>
                              </p:par>
                            </p:childTnLst>
                          </p:cTn>
                        </p:par>
                      </p:childTnLst>
                    </p:cTn>
                  </p:par>
                  <p:par>
                    <p:cTn id="373" fill="hold">
                      <p:stCondLst>
                        <p:cond delay="indefinite"/>
                      </p:stCondLst>
                      <p:childTnLst>
                        <p:par>
                          <p:cTn id="374" fill="hold">
                            <p:stCondLst>
                              <p:cond delay="0"/>
                            </p:stCondLst>
                            <p:childTnLst>
                              <p:par>
                                <p:cTn id="375" presetID="1" presetClass="exit" presetSubtype="0" fill="hold" grpId="1" nodeType="clickEffect">
                                  <p:stCondLst>
                                    <p:cond delay="0"/>
                                  </p:stCondLst>
                                  <p:childTnLst>
                                    <p:set>
                                      <p:cBhvr>
                                        <p:cTn id="376" dur="1" fill="hold">
                                          <p:stCondLst>
                                            <p:cond delay="0"/>
                                          </p:stCondLst>
                                        </p:cTn>
                                        <p:tgtEl>
                                          <p:spTgt spid="152"/>
                                        </p:tgtEl>
                                        <p:attrNameLst>
                                          <p:attrName>style.visibility</p:attrName>
                                        </p:attrNameLst>
                                      </p:cBhvr>
                                      <p:to>
                                        <p:strVal val="hidden"/>
                                      </p:to>
                                    </p:set>
                                  </p:childTnLst>
                                </p:cTn>
                              </p:par>
                              <p:par>
                                <p:cTn id="377" presetID="1" presetClass="entr" presetSubtype="0" fill="hold" grpId="0" nodeType="withEffect">
                                  <p:stCondLst>
                                    <p:cond delay="0"/>
                                  </p:stCondLst>
                                  <p:childTnLst>
                                    <p:set>
                                      <p:cBhvr>
                                        <p:cTn id="378" dur="1" fill="hold">
                                          <p:stCondLst>
                                            <p:cond delay="0"/>
                                          </p:stCondLst>
                                        </p:cTn>
                                        <p:tgtEl>
                                          <p:spTgt spid="153"/>
                                        </p:tgtEl>
                                        <p:attrNameLst>
                                          <p:attrName>style.visibility</p:attrName>
                                        </p:attrNameLst>
                                      </p:cBhvr>
                                      <p:to>
                                        <p:strVal val="visible"/>
                                      </p:to>
                                    </p:set>
                                  </p:childTnLst>
                                </p:cTn>
                              </p:par>
                            </p:childTnLst>
                          </p:cTn>
                        </p:par>
                      </p:childTnLst>
                    </p:cTn>
                  </p:par>
                  <p:par>
                    <p:cTn id="379" fill="hold">
                      <p:stCondLst>
                        <p:cond delay="indefinite"/>
                      </p:stCondLst>
                      <p:childTnLst>
                        <p:par>
                          <p:cTn id="380" fill="hold">
                            <p:stCondLst>
                              <p:cond delay="0"/>
                            </p:stCondLst>
                            <p:childTnLst>
                              <p:par>
                                <p:cTn id="381" presetID="1" presetClass="exit" presetSubtype="0" fill="hold" grpId="1" nodeType="clickEffect">
                                  <p:stCondLst>
                                    <p:cond delay="0"/>
                                  </p:stCondLst>
                                  <p:childTnLst>
                                    <p:set>
                                      <p:cBhvr>
                                        <p:cTn id="382" dur="1" fill="hold">
                                          <p:stCondLst>
                                            <p:cond delay="0"/>
                                          </p:stCondLst>
                                        </p:cTn>
                                        <p:tgtEl>
                                          <p:spTgt spid="153"/>
                                        </p:tgtEl>
                                        <p:attrNameLst>
                                          <p:attrName>style.visibility</p:attrName>
                                        </p:attrNameLst>
                                      </p:cBhvr>
                                      <p:to>
                                        <p:strVal val="hidden"/>
                                      </p:to>
                                    </p:set>
                                  </p:childTnLst>
                                </p:cTn>
                              </p:par>
                              <p:par>
                                <p:cTn id="383" presetID="1" presetClass="entr" presetSubtype="0" fill="hold" grpId="0" nodeType="withEffect">
                                  <p:stCondLst>
                                    <p:cond delay="0"/>
                                  </p:stCondLst>
                                  <p:childTnLst>
                                    <p:set>
                                      <p:cBhvr>
                                        <p:cTn id="384" dur="1" fill="hold">
                                          <p:stCondLst>
                                            <p:cond delay="0"/>
                                          </p:stCondLst>
                                        </p:cTn>
                                        <p:tgtEl>
                                          <p:spTgt spid="154"/>
                                        </p:tgtEl>
                                        <p:attrNameLst>
                                          <p:attrName>style.visibility</p:attrName>
                                        </p:attrNameLst>
                                      </p:cBhvr>
                                      <p:to>
                                        <p:strVal val="visible"/>
                                      </p:to>
                                    </p:set>
                                  </p:childTnLst>
                                </p:cTn>
                              </p:par>
                            </p:childTnLst>
                          </p:cTn>
                        </p:par>
                      </p:childTnLst>
                    </p:cTn>
                  </p:par>
                  <p:par>
                    <p:cTn id="385" fill="hold">
                      <p:stCondLst>
                        <p:cond delay="indefinite"/>
                      </p:stCondLst>
                      <p:childTnLst>
                        <p:par>
                          <p:cTn id="386" fill="hold">
                            <p:stCondLst>
                              <p:cond delay="0"/>
                            </p:stCondLst>
                            <p:childTnLst>
                              <p:par>
                                <p:cTn id="387" presetID="1" presetClass="exit" presetSubtype="0" fill="hold" grpId="1" nodeType="clickEffect">
                                  <p:stCondLst>
                                    <p:cond delay="0"/>
                                  </p:stCondLst>
                                  <p:childTnLst>
                                    <p:set>
                                      <p:cBhvr>
                                        <p:cTn id="388" dur="1" fill="hold">
                                          <p:stCondLst>
                                            <p:cond delay="0"/>
                                          </p:stCondLst>
                                        </p:cTn>
                                        <p:tgtEl>
                                          <p:spTgt spid="154"/>
                                        </p:tgtEl>
                                        <p:attrNameLst>
                                          <p:attrName>style.visibility</p:attrName>
                                        </p:attrNameLst>
                                      </p:cBhvr>
                                      <p:to>
                                        <p:strVal val="hidden"/>
                                      </p:to>
                                    </p:set>
                                  </p:childTnLst>
                                </p:cTn>
                              </p:par>
                              <p:par>
                                <p:cTn id="389" presetID="1" presetClass="entr" presetSubtype="0" fill="hold" grpId="0" nodeType="withEffect">
                                  <p:stCondLst>
                                    <p:cond delay="0"/>
                                  </p:stCondLst>
                                  <p:childTnLst>
                                    <p:set>
                                      <p:cBhvr>
                                        <p:cTn id="390" dur="1" fill="hold">
                                          <p:stCondLst>
                                            <p:cond delay="0"/>
                                          </p:stCondLst>
                                        </p:cTn>
                                        <p:tgtEl>
                                          <p:spTgt spid="170"/>
                                        </p:tgtEl>
                                        <p:attrNameLst>
                                          <p:attrName>style.visibility</p:attrName>
                                        </p:attrNameLst>
                                      </p:cBhvr>
                                      <p:to>
                                        <p:strVal val="visible"/>
                                      </p:to>
                                    </p:set>
                                  </p:childTnLst>
                                </p:cTn>
                              </p:par>
                            </p:childTnLst>
                          </p:cTn>
                        </p:par>
                      </p:childTnLst>
                    </p:cTn>
                  </p:par>
                  <p:par>
                    <p:cTn id="391" fill="hold">
                      <p:stCondLst>
                        <p:cond delay="indefinite"/>
                      </p:stCondLst>
                      <p:childTnLst>
                        <p:par>
                          <p:cTn id="392" fill="hold">
                            <p:stCondLst>
                              <p:cond delay="0"/>
                            </p:stCondLst>
                            <p:childTnLst>
                              <p:par>
                                <p:cTn id="393" presetID="1" presetClass="exit" presetSubtype="0" fill="hold" grpId="1" nodeType="clickEffect">
                                  <p:stCondLst>
                                    <p:cond delay="0"/>
                                  </p:stCondLst>
                                  <p:childTnLst>
                                    <p:set>
                                      <p:cBhvr>
                                        <p:cTn id="394" dur="1" fill="hold">
                                          <p:stCondLst>
                                            <p:cond delay="0"/>
                                          </p:stCondLst>
                                        </p:cTn>
                                        <p:tgtEl>
                                          <p:spTgt spid="170"/>
                                        </p:tgtEl>
                                        <p:attrNameLst>
                                          <p:attrName>style.visibility</p:attrName>
                                        </p:attrNameLst>
                                      </p:cBhvr>
                                      <p:to>
                                        <p:strVal val="hidden"/>
                                      </p:to>
                                    </p:set>
                                  </p:childTnLst>
                                </p:cTn>
                              </p:par>
                              <p:par>
                                <p:cTn id="395" presetID="1" presetClass="entr" presetSubtype="0" fill="hold" grpId="0" nodeType="withEffect">
                                  <p:stCondLst>
                                    <p:cond delay="0"/>
                                  </p:stCondLst>
                                  <p:childTnLst>
                                    <p:set>
                                      <p:cBhvr>
                                        <p:cTn id="396" dur="1" fill="hold">
                                          <p:stCondLst>
                                            <p:cond delay="0"/>
                                          </p:stCondLst>
                                        </p:cTn>
                                        <p:tgtEl>
                                          <p:spTgt spid="171"/>
                                        </p:tgtEl>
                                        <p:attrNameLst>
                                          <p:attrName>style.visibility</p:attrName>
                                        </p:attrNameLst>
                                      </p:cBhvr>
                                      <p:to>
                                        <p:strVal val="visible"/>
                                      </p:to>
                                    </p:set>
                                  </p:childTnLst>
                                </p:cTn>
                              </p:par>
                            </p:childTnLst>
                          </p:cTn>
                        </p:par>
                      </p:childTnLst>
                    </p:cTn>
                  </p:par>
                  <p:par>
                    <p:cTn id="397" fill="hold">
                      <p:stCondLst>
                        <p:cond delay="indefinite"/>
                      </p:stCondLst>
                      <p:childTnLst>
                        <p:par>
                          <p:cTn id="398" fill="hold">
                            <p:stCondLst>
                              <p:cond delay="0"/>
                            </p:stCondLst>
                            <p:childTnLst>
                              <p:par>
                                <p:cTn id="399" presetID="1" presetClass="exit" presetSubtype="0" fill="hold" grpId="1" nodeType="clickEffect">
                                  <p:stCondLst>
                                    <p:cond delay="0"/>
                                  </p:stCondLst>
                                  <p:childTnLst>
                                    <p:set>
                                      <p:cBhvr>
                                        <p:cTn id="400" dur="1" fill="hold">
                                          <p:stCondLst>
                                            <p:cond delay="0"/>
                                          </p:stCondLst>
                                        </p:cTn>
                                        <p:tgtEl>
                                          <p:spTgt spid="171"/>
                                        </p:tgtEl>
                                        <p:attrNameLst>
                                          <p:attrName>style.visibility</p:attrName>
                                        </p:attrNameLst>
                                      </p:cBhvr>
                                      <p:to>
                                        <p:strVal val="hidden"/>
                                      </p:to>
                                    </p:set>
                                  </p:childTnLst>
                                </p:cTn>
                              </p:par>
                              <p:par>
                                <p:cTn id="401" presetID="1" presetClass="entr" presetSubtype="0" fill="hold" grpId="0" nodeType="withEffect">
                                  <p:stCondLst>
                                    <p:cond delay="0"/>
                                  </p:stCondLst>
                                  <p:childTnLst>
                                    <p:set>
                                      <p:cBhvr>
                                        <p:cTn id="402" dur="1" fill="hold">
                                          <p:stCondLst>
                                            <p:cond delay="0"/>
                                          </p:stCondLst>
                                        </p:cTn>
                                        <p:tgtEl>
                                          <p:spTgt spid="172"/>
                                        </p:tgtEl>
                                        <p:attrNameLst>
                                          <p:attrName>style.visibility</p:attrName>
                                        </p:attrNameLst>
                                      </p:cBhvr>
                                      <p:to>
                                        <p:strVal val="visible"/>
                                      </p:to>
                                    </p:set>
                                  </p:childTnLst>
                                </p:cTn>
                              </p:par>
                            </p:childTnLst>
                          </p:cTn>
                        </p:par>
                      </p:childTnLst>
                    </p:cTn>
                  </p:par>
                  <p:par>
                    <p:cTn id="403" fill="hold">
                      <p:stCondLst>
                        <p:cond delay="indefinite"/>
                      </p:stCondLst>
                      <p:childTnLst>
                        <p:par>
                          <p:cTn id="404" fill="hold">
                            <p:stCondLst>
                              <p:cond delay="0"/>
                            </p:stCondLst>
                            <p:childTnLst>
                              <p:par>
                                <p:cTn id="405" presetID="1" presetClass="exit" presetSubtype="0" fill="hold" grpId="1" nodeType="clickEffect">
                                  <p:stCondLst>
                                    <p:cond delay="0"/>
                                  </p:stCondLst>
                                  <p:childTnLst>
                                    <p:set>
                                      <p:cBhvr>
                                        <p:cTn id="406" dur="1" fill="hold">
                                          <p:stCondLst>
                                            <p:cond delay="0"/>
                                          </p:stCondLst>
                                        </p:cTn>
                                        <p:tgtEl>
                                          <p:spTgt spid="172"/>
                                        </p:tgtEl>
                                        <p:attrNameLst>
                                          <p:attrName>style.visibility</p:attrName>
                                        </p:attrNameLst>
                                      </p:cBhvr>
                                      <p:to>
                                        <p:strVal val="hidden"/>
                                      </p:to>
                                    </p:set>
                                  </p:childTnLst>
                                </p:cTn>
                              </p:par>
                            </p:childTnLst>
                          </p:cTn>
                        </p:par>
                      </p:childTnLst>
                    </p:cTn>
                  </p:par>
                  <p:par>
                    <p:cTn id="407" fill="hold">
                      <p:stCondLst>
                        <p:cond delay="indefinite"/>
                      </p:stCondLst>
                      <p:childTnLst>
                        <p:par>
                          <p:cTn id="408" fill="hold">
                            <p:stCondLst>
                              <p:cond delay="0"/>
                            </p:stCondLst>
                            <p:childTnLst>
                              <p:par>
                                <p:cTn id="409" presetID="1" presetClass="entr" presetSubtype="0" fill="hold" grpId="0" nodeType="clickEffect">
                                  <p:stCondLst>
                                    <p:cond delay="0"/>
                                  </p:stCondLst>
                                  <p:childTnLst>
                                    <p:set>
                                      <p:cBhvr>
                                        <p:cTn id="410" dur="1" fill="hold">
                                          <p:stCondLst>
                                            <p:cond delay="0"/>
                                          </p:stCondLst>
                                        </p:cTn>
                                        <p:tgtEl>
                                          <p:spTgt spid="173"/>
                                        </p:tgtEl>
                                        <p:attrNameLst>
                                          <p:attrName>style.visibility</p:attrName>
                                        </p:attrNameLst>
                                      </p:cBhvr>
                                      <p:to>
                                        <p:strVal val="visible"/>
                                      </p:to>
                                    </p:set>
                                  </p:childTnLst>
                                </p:cTn>
                              </p:par>
                            </p:childTnLst>
                          </p:cTn>
                        </p:par>
                      </p:childTnLst>
                    </p:cTn>
                  </p:par>
                  <p:par>
                    <p:cTn id="411" fill="hold">
                      <p:stCondLst>
                        <p:cond delay="indefinite"/>
                      </p:stCondLst>
                      <p:childTnLst>
                        <p:par>
                          <p:cTn id="412" fill="hold">
                            <p:stCondLst>
                              <p:cond delay="0"/>
                            </p:stCondLst>
                            <p:childTnLst>
                              <p:par>
                                <p:cTn id="413" presetID="1" presetClass="exit" presetSubtype="0" fill="hold" grpId="1" nodeType="clickEffect">
                                  <p:stCondLst>
                                    <p:cond delay="0"/>
                                  </p:stCondLst>
                                  <p:childTnLst>
                                    <p:set>
                                      <p:cBhvr>
                                        <p:cTn id="414"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415" restart="whenNotActive" fill="hold" evtFilter="cancelBubble" nodeType="interactiveSeq">
                <p:stCondLst>
                  <p:cond evt="onClick" delay="0">
                    <p:tgtEl>
                      <p:spTgt spid="69"/>
                    </p:tgtEl>
                  </p:cond>
                </p:stCondLst>
                <p:endSync evt="end" delay="0">
                  <p:rtn val="all"/>
                </p:endSync>
                <p:childTnLst>
                  <p:par>
                    <p:cTn id="416" fill="hold">
                      <p:stCondLst>
                        <p:cond delay="0"/>
                      </p:stCondLst>
                      <p:childTnLst>
                        <p:par>
                          <p:cTn id="417" fill="hold">
                            <p:stCondLst>
                              <p:cond delay="0"/>
                            </p:stCondLst>
                            <p:childTnLst>
                              <p:par>
                                <p:cTn id="418" presetID="10" presetClass="entr" presetSubtype="0" fill="hold" nodeType="clickEffect">
                                  <p:stCondLst>
                                    <p:cond delay="0"/>
                                  </p:stCondLst>
                                  <p:childTnLst>
                                    <p:set>
                                      <p:cBhvr>
                                        <p:cTn id="419" dur="1" fill="hold">
                                          <p:stCondLst>
                                            <p:cond delay="0"/>
                                          </p:stCondLst>
                                        </p:cTn>
                                        <p:tgtEl>
                                          <p:spTgt spid="71"/>
                                        </p:tgtEl>
                                        <p:attrNameLst>
                                          <p:attrName>style.visibility</p:attrName>
                                        </p:attrNameLst>
                                      </p:cBhvr>
                                      <p:to>
                                        <p:strVal val="visible"/>
                                      </p:to>
                                    </p:set>
                                    <p:animEffect transition="in" filter="fade">
                                      <p:cBhvr>
                                        <p:cTn id="420" dur="500"/>
                                        <p:tgtEl>
                                          <p:spTgt spid="71"/>
                                        </p:tgtEl>
                                      </p:cBhvr>
                                    </p:animEffect>
                                  </p:childTnLst>
                                </p:cTn>
                              </p:par>
                            </p:childTnLst>
                          </p:cTn>
                        </p:par>
                      </p:childTnLst>
                    </p:cTn>
                  </p:par>
                </p:childTnLst>
              </p:cTn>
              <p:nextCondLst>
                <p:cond evt="onClick" delay="0">
                  <p:tgtEl>
                    <p:spTgt spid="69"/>
                  </p:tgtEl>
                </p:cond>
              </p:nextCondLst>
            </p:seq>
            <p:seq concurrent="1" nextAc="seek">
              <p:cTn id="421" restart="whenNotActive" fill="hold" evtFilter="cancelBubble" nodeType="interactiveSeq">
                <p:stCondLst>
                  <p:cond evt="onClick" delay="0">
                    <p:tgtEl>
                      <p:spTgt spid="71"/>
                    </p:tgtEl>
                  </p:cond>
                </p:stCondLst>
                <p:endSync evt="end" delay="0">
                  <p:rtn val="all"/>
                </p:endSync>
                <p:childTnLst>
                  <p:par>
                    <p:cTn id="422" fill="hold">
                      <p:stCondLst>
                        <p:cond delay="0"/>
                      </p:stCondLst>
                      <p:childTnLst>
                        <p:par>
                          <p:cTn id="423" fill="hold">
                            <p:stCondLst>
                              <p:cond delay="0"/>
                            </p:stCondLst>
                            <p:childTnLst>
                              <p:par>
                                <p:cTn id="424" presetID="10" presetClass="exit" presetSubtype="0" fill="hold" nodeType="clickEffect">
                                  <p:stCondLst>
                                    <p:cond delay="0"/>
                                  </p:stCondLst>
                                  <p:childTnLst>
                                    <p:animEffect transition="out" filter="fade">
                                      <p:cBhvr>
                                        <p:cTn id="425" dur="500"/>
                                        <p:tgtEl>
                                          <p:spTgt spid="71"/>
                                        </p:tgtEl>
                                      </p:cBhvr>
                                    </p:animEffect>
                                    <p:set>
                                      <p:cBhvr>
                                        <p:cTn id="426"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427" restart="whenNotActive" fill="hold" evtFilter="cancelBubble" nodeType="interactiveSeq">
                <p:stCondLst>
                  <p:cond evt="onClick" delay="0">
                    <p:tgtEl>
                      <p:spTgt spid="70"/>
                    </p:tgtEl>
                  </p:cond>
                </p:stCondLst>
                <p:endSync evt="end" delay="0">
                  <p:rtn val="all"/>
                </p:endSync>
                <p:childTnLst>
                  <p:par>
                    <p:cTn id="428" fill="hold">
                      <p:stCondLst>
                        <p:cond delay="0"/>
                      </p:stCondLst>
                      <p:childTnLst>
                        <p:par>
                          <p:cTn id="429" fill="hold">
                            <p:stCondLst>
                              <p:cond delay="0"/>
                            </p:stCondLst>
                            <p:childTnLst>
                              <p:par>
                                <p:cTn id="430" presetID="10" presetClass="entr" presetSubtype="0" fill="hold" nodeType="clickEffect">
                                  <p:stCondLst>
                                    <p:cond delay="0"/>
                                  </p:stCondLst>
                                  <p:childTnLst>
                                    <p:set>
                                      <p:cBhvr>
                                        <p:cTn id="431" dur="1" fill="hold">
                                          <p:stCondLst>
                                            <p:cond delay="0"/>
                                          </p:stCondLst>
                                        </p:cTn>
                                        <p:tgtEl>
                                          <p:spTgt spid="72"/>
                                        </p:tgtEl>
                                        <p:attrNameLst>
                                          <p:attrName>style.visibility</p:attrName>
                                        </p:attrNameLst>
                                      </p:cBhvr>
                                      <p:to>
                                        <p:strVal val="visible"/>
                                      </p:to>
                                    </p:set>
                                    <p:animEffect transition="in" filter="fade">
                                      <p:cBhvr>
                                        <p:cTn id="432" dur="500"/>
                                        <p:tgtEl>
                                          <p:spTgt spid="72"/>
                                        </p:tgtEl>
                                      </p:cBhvr>
                                    </p:animEffect>
                                  </p:childTnLst>
                                </p:cTn>
                              </p:par>
                            </p:childTnLst>
                          </p:cTn>
                        </p:par>
                      </p:childTnLst>
                    </p:cTn>
                  </p:par>
                </p:childTnLst>
              </p:cTn>
              <p:nextCondLst>
                <p:cond evt="onClick" delay="0">
                  <p:tgtEl>
                    <p:spTgt spid="70"/>
                  </p:tgtEl>
                </p:cond>
              </p:nextCondLst>
            </p:seq>
            <p:seq concurrent="1" nextAc="seek">
              <p:cTn id="433" restart="whenNotActive" fill="hold" evtFilter="cancelBubble" nodeType="interactiveSeq">
                <p:stCondLst>
                  <p:cond evt="onClick" delay="0">
                    <p:tgtEl>
                      <p:spTgt spid="72"/>
                    </p:tgtEl>
                  </p:cond>
                </p:stCondLst>
                <p:endSync evt="end" delay="0">
                  <p:rtn val="all"/>
                </p:endSync>
                <p:childTnLst>
                  <p:par>
                    <p:cTn id="434" fill="hold">
                      <p:stCondLst>
                        <p:cond delay="0"/>
                      </p:stCondLst>
                      <p:childTnLst>
                        <p:par>
                          <p:cTn id="435" fill="hold">
                            <p:stCondLst>
                              <p:cond delay="0"/>
                            </p:stCondLst>
                            <p:childTnLst>
                              <p:par>
                                <p:cTn id="436" presetID="10" presetClass="exit" presetSubtype="0" fill="hold" nodeType="clickEffect">
                                  <p:stCondLst>
                                    <p:cond delay="0"/>
                                  </p:stCondLst>
                                  <p:childTnLst>
                                    <p:animEffect transition="out" filter="fade">
                                      <p:cBhvr>
                                        <p:cTn id="437" dur="500"/>
                                        <p:tgtEl>
                                          <p:spTgt spid="72"/>
                                        </p:tgtEl>
                                      </p:cBhvr>
                                    </p:animEffect>
                                    <p:set>
                                      <p:cBhvr>
                                        <p:cTn id="438"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49" grpId="0" animBg="1"/>
      <p:bldP spid="50" grpId="0" animBg="1"/>
      <p:bldP spid="51" grpId="0" animBg="1"/>
      <p:bldP spid="52" grpId="0" animBg="1"/>
      <p:bldP spid="53" grpId="0" animBg="1"/>
      <p:bldP spid="54" grpId="0" animBg="1"/>
      <p:bldP spid="55" grpId="0" animBg="1"/>
      <p:bldP spid="56" grpId="0" animBg="1"/>
      <p:bldP spid="57" grpId="0" animBg="1"/>
      <p:bldP spid="67" grpId="0" animBg="1"/>
      <p:bldP spid="68" grpId="0" animBg="1"/>
      <p:bldP spid="74" grpId="0" animBg="1"/>
      <p:bldP spid="75" grpId="0" animBg="1"/>
      <p:bldP spid="76" grpId="0" animBg="1"/>
      <p:bldP spid="77" grpId="0" animBg="1"/>
      <p:bldP spid="78" grpId="0" animBg="1"/>
      <p:bldP spid="79" grpId="0" animBg="1"/>
      <p:bldP spid="80" grpId="0" animBg="1"/>
      <p:bldP spid="90" grpId="0" animBg="1"/>
      <p:bldP spid="91" grpId="0" animBg="1"/>
      <p:bldP spid="92" grpId="0" animBg="1"/>
      <p:bldP spid="93" grpId="0" animBg="1"/>
      <p:bldP spid="94" grpId="0" animBg="1"/>
      <p:bldP spid="95" grpId="0" animBg="1"/>
      <p:bldP spid="96" grpId="0" animBg="1"/>
      <p:bldP spid="97" grpId="0" animBg="1"/>
      <p:bldP spid="9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5" name="صورة 4">
            <a:hlinkClick r:id="rId2" action="ppaction://hlinksldjump"/>
            <a:extLst>
              <a:ext uri="{FF2B5EF4-FFF2-40B4-BE49-F238E27FC236}">
                <a16:creationId xmlns:a16="http://schemas.microsoft.com/office/drawing/2014/main" id="{F41106A5-D52F-4673-97B1-606BE388A7C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spTree>
    <p:extLst>
      <p:ext uri="{BB962C8B-B14F-4D97-AF65-F5344CB8AC3E}">
        <p14:creationId xmlns:p14="http://schemas.microsoft.com/office/powerpoint/2010/main" val="4124795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l="-12000" r="-12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068D2C7-80A3-42D9-92CA-8327F259D721}"/>
              </a:ext>
            </a:extLst>
          </p:cNvPr>
          <p:cNvSpPr>
            <a:spLocks noGrp="1"/>
          </p:cNvSpPr>
          <p:nvPr>
            <p:ph type="title"/>
          </p:nvPr>
        </p:nvSpPr>
        <p:spPr>
          <a:xfrm>
            <a:off x="-602673" y="0"/>
            <a:ext cx="12441381" cy="1325563"/>
          </a:xfrm>
        </p:spPr>
        <p:txBody>
          <a:bodyPr>
            <a:normAutofit/>
          </a:bodyPr>
          <a:lstStyle/>
          <a:p>
            <a:r>
              <a:rPr lang="ar-OM" b="1" dirty="0"/>
              <a:t>التعليمات: </a:t>
            </a:r>
            <a:r>
              <a:rPr lang="ar-OM" dirty="0"/>
              <a:t>لهذه اللعبة عدة أيقونات</a:t>
            </a:r>
            <a:br>
              <a:rPr lang="ar-OM" dirty="0"/>
            </a:br>
            <a:r>
              <a:rPr lang="ar-OM" dirty="0"/>
              <a:t> ولكل واحدة لها حركة معينة:</a:t>
            </a:r>
            <a:endParaRPr lang="en-US" dirty="0"/>
          </a:p>
        </p:txBody>
      </p:sp>
      <p:graphicFrame>
        <p:nvGraphicFramePr>
          <p:cNvPr id="4" name="جدول 4">
            <a:extLst>
              <a:ext uri="{FF2B5EF4-FFF2-40B4-BE49-F238E27FC236}">
                <a16:creationId xmlns:a16="http://schemas.microsoft.com/office/drawing/2014/main" id="{46952D6A-CBD7-4F58-85E4-961F131A2606}"/>
              </a:ext>
            </a:extLst>
          </p:cNvPr>
          <p:cNvGraphicFramePr>
            <a:graphicFrameLocks noGrp="1"/>
          </p:cNvGraphicFramePr>
          <p:nvPr>
            <p:extLst>
              <p:ext uri="{D42A27DB-BD31-4B8C-83A1-F6EECF244321}">
                <p14:modId xmlns:p14="http://schemas.microsoft.com/office/powerpoint/2010/main" val="3797261069"/>
              </p:ext>
            </p:extLst>
          </p:nvPr>
        </p:nvGraphicFramePr>
        <p:xfrm>
          <a:off x="0" y="1281295"/>
          <a:ext cx="12192000" cy="5576705"/>
        </p:xfrm>
        <a:graphic>
          <a:graphicData uri="http://schemas.openxmlformats.org/drawingml/2006/table">
            <a:tbl>
              <a:tblPr firstRow="1" bandRow="1">
                <a:tableStyleId>{5C22544A-7EE6-4342-B048-85BDC9FD1C3A}</a:tableStyleId>
              </a:tblPr>
              <a:tblGrid>
                <a:gridCol w="10689432">
                  <a:extLst>
                    <a:ext uri="{9D8B030D-6E8A-4147-A177-3AD203B41FA5}">
                      <a16:colId xmlns:a16="http://schemas.microsoft.com/office/drawing/2014/main" val="416114182"/>
                    </a:ext>
                  </a:extLst>
                </a:gridCol>
                <a:gridCol w="1502568">
                  <a:extLst>
                    <a:ext uri="{9D8B030D-6E8A-4147-A177-3AD203B41FA5}">
                      <a16:colId xmlns:a16="http://schemas.microsoft.com/office/drawing/2014/main" val="197435577"/>
                    </a:ext>
                  </a:extLst>
                </a:gridCol>
              </a:tblGrid>
              <a:tr h="639853">
                <a:tc>
                  <a:txBody>
                    <a:bodyPr/>
                    <a:lstStyle/>
                    <a:p>
                      <a:r>
                        <a:rPr lang="ar-OM" sz="1800" b="1" dirty="0">
                          <a:solidFill>
                            <a:schemeClr val="tx1"/>
                          </a:solidFill>
                        </a:rPr>
                        <a:t>تعود بك إلى شريحة التعليمات.</a:t>
                      </a:r>
                      <a:endParaRPr lang="en-US" sz="1800" b="1"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3"/>
                      <a:stretch>
                        <a:fillRect/>
                      </a:stretch>
                    </a:blipFill>
                  </a:tcPr>
                </a:tc>
                <a:extLst>
                  <a:ext uri="{0D108BD9-81ED-4DB2-BD59-A6C34878D82A}">
                    <a16:rowId xmlns:a16="http://schemas.microsoft.com/office/drawing/2014/main" val="1751706729"/>
                  </a:ext>
                </a:extLst>
              </a:tr>
              <a:tr h="639853">
                <a:tc>
                  <a:txBody>
                    <a:bodyPr/>
                    <a:lstStyle/>
                    <a:p>
                      <a:r>
                        <a:rPr lang="ar-OM" sz="1800" b="1" dirty="0">
                          <a:solidFill>
                            <a:schemeClr val="tx1"/>
                          </a:solidFill>
                        </a:rPr>
                        <a:t>تظهر لك صورة هدية وعند النقر على الصورة ترجع بك للعبة مرة أخرى وبالطبع تختار الهدية المناسبة التي تناسب مقدار ما أنت تحب أن تكافئ عليه اللاعب.</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blipFill>
                      <a:blip r:embed="rId4"/>
                      <a:stretch>
                        <a:fillRect/>
                      </a:stretch>
                    </a:blipFill>
                  </a:tcPr>
                </a:tc>
                <a:extLst>
                  <a:ext uri="{0D108BD9-81ED-4DB2-BD59-A6C34878D82A}">
                    <a16:rowId xmlns:a16="http://schemas.microsoft.com/office/drawing/2014/main" val="4058226640"/>
                  </a:ext>
                </a:extLst>
              </a:tr>
              <a:tr h="639853">
                <a:tc>
                  <a:txBody>
                    <a:bodyPr/>
                    <a:lstStyle/>
                    <a:p>
                      <a:r>
                        <a:rPr lang="ar-OM" sz="1800" b="1" dirty="0">
                          <a:solidFill>
                            <a:schemeClr val="tx1"/>
                          </a:solidFill>
                        </a:rPr>
                        <a:t>تظهر لك الميزان بمعنى المحاكمة أي العقاب المناسب وعند النقر على الصورة ترجع بك للعبة والعقاب بما تراه مناسبا لهذا اللاعب.</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5"/>
                      <a:stretch>
                        <a:fillRect/>
                      </a:stretch>
                    </a:blipFill>
                  </a:tcPr>
                </a:tc>
                <a:extLst>
                  <a:ext uri="{0D108BD9-81ED-4DB2-BD59-A6C34878D82A}">
                    <a16:rowId xmlns:a16="http://schemas.microsoft.com/office/drawing/2014/main" val="2411303366"/>
                  </a:ext>
                </a:extLst>
              </a:tr>
              <a:tr h="639853">
                <a:tc>
                  <a:txBody>
                    <a:bodyPr/>
                    <a:lstStyle/>
                    <a:p>
                      <a:r>
                        <a:rPr lang="ar-OM" sz="1800" b="1" dirty="0">
                          <a:solidFill>
                            <a:schemeClr val="tx1"/>
                          </a:solidFill>
                        </a:rPr>
                        <a:t>تحمل الحروف أو المقاطع لقراءتها.</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6"/>
                      <a:stretch>
                        <a:fillRect/>
                      </a:stretch>
                    </a:blipFill>
                  </a:tcPr>
                </a:tc>
                <a:extLst>
                  <a:ext uri="{0D108BD9-81ED-4DB2-BD59-A6C34878D82A}">
                    <a16:rowId xmlns:a16="http://schemas.microsoft.com/office/drawing/2014/main" val="2952187998"/>
                  </a:ext>
                </a:extLst>
              </a:tr>
              <a:tr h="639853">
                <a:tc>
                  <a:txBody>
                    <a:bodyPr/>
                    <a:lstStyle/>
                    <a:p>
                      <a:r>
                        <a:rPr lang="ar-OM" sz="1800" b="1" dirty="0">
                          <a:solidFill>
                            <a:schemeClr val="tx1"/>
                          </a:solidFill>
                        </a:rPr>
                        <a:t>تحسب لك عدد السمك الذي تصيده.</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7"/>
                      <a:stretch>
                        <a:fillRect/>
                      </a:stretch>
                    </a:blipFill>
                  </a:tcPr>
                </a:tc>
                <a:extLst>
                  <a:ext uri="{0D108BD9-81ED-4DB2-BD59-A6C34878D82A}">
                    <a16:rowId xmlns:a16="http://schemas.microsoft.com/office/drawing/2014/main" val="266490291"/>
                  </a:ext>
                </a:extLst>
              </a:tr>
              <a:tr h="639853">
                <a:tc>
                  <a:txBody>
                    <a:bodyPr/>
                    <a:lstStyle/>
                    <a:p>
                      <a:r>
                        <a:rPr lang="ar-OM" sz="1800" b="1" dirty="0">
                          <a:solidFill>
                            <a:schemeClr val="tx1"/>
                          </a:solidFill>
                        </a:rPr>
                        <a:t>تذهب بك للتعليمات.</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8"/>
                      <a:stretch>
                        <a:fillRect/>
                      </a:stretch>
                    </a:blipFill>
                  </a:tcPr>
                </a:tc>
                <a:extLst>
                  <a:ext uri="{0D108BD9-81ED-4DB2-BD59-A6C34878D82A}">
                    <a16:rowId xmlns:a16="http://schemas.microsoft.com/office/drawing/2014/main" val="2793078067"/>
                  </a:ext>
                </a:extLst>
              </a:tr>
              <a:tr h="639853">
                <a:tc>
                  <a:txBody>
                    <a:bodyPr/>
                    <a:lstStyle/>
                    <a:p>
                      <a:r>
                        <a:rPr lang="ar-OM" sz="1800" b="1" dirty="0">
                          <a:solidFill>
                            <a:schemeClr val="tx1"/>
                          </a:solidFill>
                        </a:rPr>
                        <a:t>أيقونة بداية اللعبة التي تذهب بك لشريحة اللعبة الأولى (الأصوات القصيرة) ثم تضغط السهم أو زر الدخول لمرور السمكات في حال اللاعب الواحد أو لاعبين أو أكثر، فمثلا لاعب واحد كلما قرأ الحرف الذي على السمكة تنقر على السمكة التي تحسب، في حال أنه لم يستطيع قراءة سمكة تنقر للعودة ليلعب اللاعب الثاني عبر النقر على لعبة 1 المقابلة وهكذا وسوف تجد عند عودتك للاعب الأول عدد الأسماك التي اصطادها فيبدأ بالاصطياد من جديد وبالنقر على سمكة الحساب تكمل عد السمك الجديد على السمك القديم. في حال اللعب بفريقين كل فريق يمثل أيقونة لاعب فمثلا يقرأ الأول سمكته وعند ظهور الثانية يقرأها اللاعب الثاني وهكذا ونعود للفريق الثاني أو اللاعب الثاني في حال أن اللاعب لم يستطيع أن يصطاد سمكته.</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dpi="0" rotWithShape="1">
                      <a:blip r:embed="rId9">
                        <a:alphaModFix amt="95000"/>
                      </a:blip>
                      <a:srcRect/>
                      <a:stretch>
                        <a:fillRect/>
                      </a:stretch>
                    </a:blipFill>
                  </a:tcPr>
                </a:tc>
                <a:extLst>
                  <a:ext uri="{0D108BD9-81ED-4DB2-BD59-A6C34878D82A}">
                    <a16:rowId xmlns:a16="http://schemas.microsoft.com/office/drawing/2014/main" val="3118131326"/>
                  </a:ext>
                </a:extLst>
              </a:tr>
            </a:tbl>
          </a:graphicData>
        </a:graphic>
      </p:graphicFrame>
      <p:graphicFrame>
        <p:nvGraphicFramePr>
          <p:cNvPr id="6" name="جدول 6">
            <a:extLst>
              <a:ext uri="{FF2B5EF4-FFF2-40B4-BE49-F238E27FC236}">
                <a16:creationId xmlns:a16="http://schemas.microsoft.com/office/drawing/2014/main" id="{124F9FB0-92A7-4C53-B368-7D6CB41F4F76}"/>
              </a:ext>
            </a:extLst>
          </p:cNvPr>
          <p:cNvGraphicFramePr>
            <a:graphicFrameLocks noGrp="1"/>
          </p:cNvGraphicFramePr>
          <p:nvPr>
            <p:extLst>
              <p:ext uri="{D42A27DB-BD31-4B8C-83A1-F6EECF244321}">
                <p14:modId xmlns:p14="http://schemas.microsoft.com/office/powerpoint/2010/main" val="1134625189"/>
              </p:ext>
            </p:extLst>
          </p:nvPr>
        </p:nvGraphicFramePr>
        <p:xfrm>
          <a:off x="1100902" y="3429000"/>
          <a:ext cx="6845473" cy="927275"/>
        </p:xfrm>
        <a:graphic>
          <a:graphicData uri="http://schemas.openxmlformats.org/drawingml/2006/table">
            <a:tbl>
              <a:tblPr firstRow="1" bandRow="1">
                <a:tableStyleId>{5C22544A-7EE6-4342-B048-85BDC9FD1C3A}</a:tableStyleId>
              </a:tblPr>
              <a:tblGrid>
                <a:gridCol w="5133108">
                  <a:extLst>
                    <a:ext uri="{9D8B030D-6E8A-4147-A177-3AD203B41FA5}">
                      <a16:colId xmlns:a16="http://schemas.microsoft.com/office/drawing/2014/main" val="380998427"/>
                    </a:ext>
                  </a:extLst>
                </a:gridCol>
                <a:gridCol w="1712365">
                  <a:extLst>
                    <a:ext uri="{9D8B030D-6E8A-4147-A177-3AD203B41FA5}">
                      <a16:colId xmlns:a16="http://schemas.microsoft.com/office/drawing/2014/main" val="3819214285"/>
                    </a:ext>
                  </a:extLst>
                </a:gridCol>
              </a:tblGrid>
              <a:tr h="927275">
                <a:tc>
                  <a:txBody>
                    <a:bodyPr/>
                    <a:lstStyle/>
                    <a:p>
                      <a:r>
                        <a:rPr lang="ar-OM" dirty="0">
                          <a:solidFill>
                            <a:schemeClr val="tx1"/>
                          </a:solidFill>
                        </a:rPr>
                        <a:t>هذه السمكة تذهب باللاعب حيث مربعات التدريب وعند النقر عليها يسمع صوت قراءة الحرف بالحركة التي عليه، فيتدرب على النطق ثم يبدأ اللعب بعد التدريب مع المشرف على اللعبة.</a:t>
                      </a:r>
                      <a:endParaRPr lang="en-US"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10"/>
                      <a:stretch>
                        <a:fillRect/>
                      </a:stretch>
                    </a:blipFill>
                  </a:tcPr>
                </a:tc>
                <a:extLst>
                  <a:ext uri="{0D108BD9-81ED-4DB2-BD59-A6C34878D82A}">
                    <a16:rowId xmlns:a16="http://schemas.microsoft.com/office/drawing/2014/main" val="3375878750"/>
                  </a:ext>
                </a:extLst>
              </a:tr>
            </a:tbl>
          </a:graphicData>
        </a:graphic>
      </p:graphicFrame>
      <p:pic>
        <p:nvPicPr>
          <p:cNvPr id="7" name="صورة 6">
            <a:hlinkClick r:id="rId11" action="ppaction://hlinksldjump"/>
            <a:extLst>
              <a:ext uri="{FF2B5EF4-FFF2-40B4-BE49-F238E27FC236}">
                <a16:creationId xmlns:a16="http://schemas.microsoft.com/office/drawing/2014/main" id="{6829C8D9-1C63-4462-ADE4-5E64A0E491F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71486" y="189703"/>
            <a:ext cx="2321204" cy="1591148"/>
          </a:xfrm>
          <a:prstGeom prst="rect">
            <a:avLst/>
          </a:prstGeom>
        </p:spPr>
      </p:pic>
    </p:spTree>
    <p:extLst>
      <p:ext uri="{BB962C8B-B14F-4D97-AF65-F5344CB8AC3E}">
        <p14:creationId xmlns:p14="http://schemas.microsoft.com/office/powerpoint/2010/main" val="2276061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شكل حر: شكل 5">
            <a:extLst>
              <a:ext uri="{FF2B5EF4-FFF2-40B4-BE49-F238E27FC236}">
                <a16:creationId xmlns:a16="http://schemas.microsoft.com/office/drawing/2014/main" id="{D6E0F8BC-4391-4E87-9AB8-13FFFC662634}"/>
              </a:ext>
            </a:extLst>
          </p:cNvPr>
          <p:cNvSpPr/>
          <p:nvPr/>
        </p:nvSpPr>
        <p:spPr>
          <a:xfrm>
            <a:off x="8266929" y="1052811"/>
            <a:ext cx="3463988" cy="1974931"/>
          </a:xfrm>
          <a:custGeom>
            <a:avLst/>
            <a:gdLst>
              <a:gd name="connsiteX0" fmla="*/ 0 w 2707059"/>
              <a:gd name="connsiteY0" fmla="*/ 0 h 1624235"/>
              <a:gd name="connsiteX1" fmla="*/ 2707059 w 2707059"/>
              <a:gd name="connsiteY1" fmla="*/ 0 h 1624235"/>
              <a:gd name="connsiteX2" fmla="*/ 2707059 w 2707059"/>
              <a:gd name="connsiteY2" fmla="*/ 1624235 h 1624235"/>
              <a:gd name="connsiteX3" fmla="*/ 0 w 2707059"/>
              <a:gd name="connsiteY3" fmla="*/ 1624235 h 1624235"/>
              <a:gd name="connsiteX4" fmla="*/ 0 w 2707059"/>
              <a:gd name="connsiteY4" fmla="*/ 0 h 1624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7059" h="1624235">
                <a:moveTo>
                  <a:pt x="0" y="0"/>
                </a:moveTo>
                <a:lnTo>
                  <a:pt x="2707059" y="0"/>
                </a:lnTo>
                <a:lnTo>
                  <a:pt x="2707059" y="1624235"/>
                </a:lnTo>
                <a:lnTo>
                  <a:pt x="0" y="1624235"/>
                </a:lnTo>
                <a:lnTo>
                  <a:pt x="0" y="0"/>
                </a:lnTo>
                <a:close/>
              </a:path>
            </a:pathLst>
          </a:custGeom>
          <a:blipFill>
            <a:blip r:embed="rId21"/>
            <a:stretch>
              <a:fillRect/>
            </a:stretch>
          </a:blipFill>
          <a:ln>
            <a:noFill/>
          </a:ln>
        </p:spPr>
        <p:style>
          <a:lnRef idx="3">
            <a:schemeClr val="lt1"/>
          </a:lnRef>
          <a:fillRef idx="1">
            <a:schemeClr val="accent2"/>
          </a:fillRef>
          <a:effectRef idx="1">
            <a:schemeClr val="accent2"/>
          </a:effectRef>
          <a:fontRef idx="minor">
            <a:schemeClr val="lt1"/>
          </a:fontRef>
        </p:style>
        <p:txBody>
          <a:bodyPr spcFirstLastPara="0" vert="horz" wrap="square" lIns="175260" tIns="175260" rIns="175260" bIns="175260" numCol="1" spcCol="1270" anchor="ctr" anchorCtr="0">
            <a:noAutofit/>
          </a:bodyPr>
          <a:lstStyle/>
          <a:p>
            <a:pPr algn="ctr" defTabSz="2044700">
              <a:lnSpc>
                <a:spcPct val="90000"/>
              </a:lnSpc>
              <a:spcBef>
                <a:spcPct val="0"/>
              </a:spcBef>
              <a:spcAft>
                <a:spcPct val="35000"/>
              </a:spcAft>
            </a:pPr>
            <a:r>
              <a:rPr lang="ar-SA" sz="5400" b="1" dirty="0">
                <a:ln w="10160">
                  <a:noFill/>
                  <a:prstDash val="solid"/>
                </a:ln>
                <a:solidFill>
                  <a:schemeClr val="tx1"/>
                </a:solidFill>
                <a:effectLst>
                  <a:outerShdw blurRad="38100" dist="22860" dir="5400000" algn="tl" rotWithShape="0">
                    <a:srgbClr val="000000">
                      <a:alpha val="30000"/>
                    </a:srgbClr>
                  </a:outerShdw>
                </a:effectLst>
                <a:latin typeface="Traditional Arabic" panose="02020603050405020304" pitchFamily="18" charset="-78"/>
                <a:cs typeface="Traditional Arabic" panose="02020603050405020304" pitchFamily="18" charset="-78"/>
              </a:rPr>
              <a:t>وَقَفَ وَ جَلَسَ </a:t>
            </a:r>
            <a:endParaRPr lang="en-US" sz="5400" b="1" dirty="0">
              <a:ln w="10160">
                <a:noFill/>
                <a:prstDash val="solid"/>
              </a:ln>
              <a:solidFill>
                <a:schemeClr val="tx1"/>
              </a:solidFill>
              <a:effectLst>
                <a:outerShdw blurRad="38100" dist="22860" dir="5400000" algn="tl" rotWithShape="0">
                  <a:srgbClr val="000000">
                    <a:alpha val="30000"/>
                  </a:srgbClr>
                </a:outerShdw>
              </a:effectLst>
              <a:latin typeface="Traditional Arabic" panose="02020603050405020304" pitchFamily="18" charset="-78"/>
              <a:cs typeface="Traditional Arabic" panose="02020603050405020304" pitchFamily="18" charset="-78"/>
            </a:endParaRPr>
          </a:p>
        </p:txBody>
      </p:sp>
      <p:sp>
        <p:nvSpPr>
          <p:cNvPr id="7" name="شكل حر: شكل 6">
            <a:extLst>
              <a:ext uri="{FF2B5EF4-FFF2-40B4-BE49-F238E27FC236}">
                <a16:creationId xmlns:a16="http://schemas.microsoft.com/office/drawing/2014/main" id="{E0D3649C-5FA9-48B3-A6A2-8846EADDDE41}"/>
              </a:ext>
            </a:extLst>
          </p:cNvPr>
          <p:cNvSpPr/>
          <p:nvPr/>
        </p:nvSpPr>
        <p:spPr>
          <a:xfrm>
            <a:off x="1" y="2961545"/>
            <a:ext cx="3463988" cy="1974931"/>
          </a:xfrm>
          <a:custGeom>
            <a:avLst/>
            <a:gdLst>
              <a:gd name="connsiteX0" fmla="*/ 0 w 2707059"/>
              <a:gd name="connsiteY0" fmla="*/ 0 h 1624235"/>
              <a:gd name="connsiteX1" fmla="*/ 2707059 w 2707059"/>
              <a:gd name="connsiteY1" fmla="*/ 0 h 1624235"/>
              <a:gd name="connsiteX2" fmla="*/ 2707059 w 2707059"/>
              <a:gd name="connsiteY2" fmla="*/ 1624235 h 1624235"/>
              <a:gd name="connsiteX3" fmla="*/ 0 w 2707059"/>
              <a:gd name="connsiteY3" fmla="*/ 1624235 h 1624235"/>
              <a:gd name="connsiteX4" fmla="*/ 0 w 2707059"/>
              <a:gd name="connsiteY4" fmla="*/ 0 h 1624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7059" h="1624235">
                <a:moveTo>
                  <a:pt x="0" y="0"/>
                </a:moveTo>
                <a:lnTo>
                  <a:pt x="2707059" y="0"/>
                </a:lnTo>
                <a:lnTo>
                  <a:pt x="2707059" y="1624235"/>
                </a:lnTo>
                <a:lnTo>
                  <a:pt x="0" y="1624235"/>
                </a:lnTo>
                <a:lnTo>
                  <a:pt x="0" y="0"/>
                </a:lnTo>
                <a:close/>
              </a:path>
            </a:pathLst>
          </a:custGeom>
          <a:blipFill>
            <a:blip r:embed="rId21"/>
            <a:stretch>
              <a:fillRect/>
            </a:stretch>
          </a:blipFill>
          <a:ln>
            <a:noFill/>
          </a:ln>
        </p:spPr>
        <p:style>
          <a:lnRef idx="3">
            <a:schemeClr val="lt1"/>
          </a:lnRef>
          <a:fillRef idx="1">
            <a:schemeClr val="accent2"/>
          </a:fillRef>
          <a:effectRef idx="1">
            <a:schemeClr val="accent2"/>
          </a:effectRef>
          <a:fontRef idx="minor">
            <a:schemeClr val="lt1"/>
          </a:fontRef>
        </p:style>
        <p:txBody>
          <a:bodyPr spcFirstLastPara="0" vert="horz" wrap="square" lIns="175260" tIns="175260" rIns="175260" bIns="175260" numCol="1" spcCol="1270" anchor="ctr" anchorCtr="0">
            <a:noAutofit/>
          </a:bodyPr>
          <a:lstStyle/>
          <a:p>
            <a:pPr algn="ctr" defTabSz="2044700">
              <a:lnSpc>
                <a:spcPct val="90000"/>
              </a:lnSpc>
              <a:spcBef>
                <a:spcPct val="0"/>
              </a:spcBef>
              <a:spcAft>
                <a:spcPct val="35000"/>
              </a:spcAft>
            </a:pPr>
            <a:r>
              <a:rPr lang="ar-SA" sz="5400" b="1" dirty="0">
                <a:ln w="10160">
                  <a:noFill/>
                  <a:prstDash val="solid"/>
                </a:ln>
                <a:solidFill>
                  <a:schemeClr val="tx1"/>
                </a:solidFill>
                <a:effectLst>
                  <a:outerShdw blurRad="38100" dist="22860" dir="5400000" algn="tl" rotWithShape="0">
                    <a:srgbClr val="000000">
                      <a:alpha val="30000"/>
                    </a:srgbClr>
                  </a:outerShdw>
                </a:effectLst>
                <a:latin typeface="Traditional Arabic" panose="02020603050405020304" pitchFamily="18" charset="-78"/>
                <a:cs typeface="Traditional Arabic" panose="02020603050405020304" pitchFamily="18" charset="-78"/>
              </a:rPr>
              <a:t>نَظَرَ وَقَعَدَ</a:t>
            </a:r>
            <a:endParaRPr lang="en-US" sz="5400" b="1" dirty="0">
              <a:ln w="10160">
                <a:noFill/>
                <a:prstDash val="solid"/>
              </a:ln>
              <a:solidFill>
                <a:schemeClr val="tx1"/>
              </a:solidFill>
              <a:effectLst>
                <a:outerShdw blurRad="38100" dist="22860" dir="5400000" algn="tl" rotWithShape="0">
                  <a:srgbClr val="000000">
                    <a:alpha val="30000"/>
                  </a:srgbClr>
                </a:outerShdw>
              </a:effectLst>
              <a:latin typeface="Traditional Arabic" panose="02020603050405020304" pitchFamily="18" charset="-78"/>
              <a:cs typeface="Traditional Arabic" panose="02020603050405020304" pitchFamily="18" charset="-78"/>
            </a:endParaRPr>
          </a:p>
        </p:txBody>
      </p:sp>
      <p:sp>
        <p:nvSpPr>
          <p:cNvPr id="8" name="شكل حر: شكل 7">
            <a:extLst>
              <a:ext uri="{FF2B5EF4-FFF2-40B4-BE49-F238E27FC236}">
                <a16:creationId xmlns:a16="http://schemas.microsoft.com/office/drawing/2014/main" id="{537F5835-B5B7-4EEE-992D-B5CBD1B89F1B}"/>
              </a:ext>
            </a:extLst>
          </p:cNvPr>
          <p:cNvSpPr/>
          <p:nvPr/>
        </p:nvSpPr>
        <p:spPr>
          <a:xfrm>
            <a:off x="4083553" y="2947753"/>
            <a:ext cx="3463988" cy="1974931"/>
          </a:xfrm>
          <a:custGeom>
            <a:avLst/>
            <a:gdLst>
              <a:gd name="connsiteX0" fmla="*/ 0 w 2707059"/>
              <a:gd name="connsiteY0" fmla="*/ 0 h 1624235"/>
              <a:gd name="connsiteX1" fmla="*/ 2707059 w 2707059"/>
              <a:gd name="connsiteY1" fmla="*/ 0 h 1624235"/>
              <a:gd name="connsiteX2" fmla="*/ 2707059 w 2707059"/>
              <a:gd name="connsiteY2" fmla="*/ 1624235 h 1624235"/>
              <a:gd name="connsiteX3" fmla="*/ 0 w 2707059"/>
              <a:gd name="connsiteY3" fmla="*/ 1624235 h 1624235"/>
              <a:gd name="connsiteX4" fmla="*/ 0 w 2707059"/>
              <a:gd name="connsiteY4" fmla="*/ 0 h 1624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7059" h="1624235">
                <a:moveTo>
                  <a:pt x="0" y="0"/>
                </a:moveTo>
                <a:lnTo>
                  <a:pt x="2707059" y="0"/>
                </a:lnTo>
                <a:lnTo>
                  <a:pt x="2707059" y="1624235"/>
                </a:lnTo>
                <a:lnTo>
                  <a:pt x="0" y="1624235"/>
                </a:lnTo>
                <a:lnTo>
                  <a:pt x="0" y="0"/>
                </a:lnTo>
                <a:close/>
              </a:path>
            </a:pathLst>
          </a:custGeom>
          <a:blipFill>
            <a:blip r:embed="rId21"/>
            <a:stretch>
              <a:fillRect/>
            </a:stretch>
          </a:blipFill>
          <a:ln>
            <a:noFill/>
          </a:ln>
        </p:spPr>
        <p:style>
          <a:lnRef idx="3">
            <a:schemeClr val="lt1"/>
          </a:lnRef>
          <a:fillRef idx="1">
            <a:schemeClr val="accent2"/>
          </a:fillRef>
          <a:effectRef idx="1">
            <a:schemeClr val="accent2"/>
          </a:effectRef>
          <a:fontRef idx="minor">
            <a:schemeClr val="lt1"/>
          </a:fontRef>
        </p:style>
        <p:txBody>
          <a:bodyPr spcFirstLastPara="0" vert="horz" wrap="square" lIns="175260" tIns="175260" rIns="175260" bIns="175260" numCol="1" spcCol="1270" anchor="ctr" anchorCtr="0">
            <a:noAutofit/>
          </a:bodyPr>
          <a:lstStyle/>
          <a:p>
            <a:pPr algn="ctr" defTabSz="2044700">
              <a:lnSpc>
                <a:spcPct val="90000"/>
              </a:lnSpc>
              <a:spcBef>
                <a:spcPct val="0"/>
              </a:spcBef>
              <a:spcAft>
                <a:spcPct val="35000"/>
              </a:spcAft>
            </a:pPr>
            <a:r>
              <a:rPr lang="ar-SA" sz="5400" b="1" dirty="0">
                <a:ln w="10160">
                  <a:noFill/>
                  <a:prstDash val="solid"/>
                </a:ln>
                <a:solidFill>
                  <a:schemeClr val="tx1"/>
                </a:solidFill>
                <a:effectLst>
                  <a:outerShdw blurRad="38100" dist="22860" dir="5400000" algn="tl" rotWithShape="0">
                    <a:srgbClr val="000000">
                      <a:alpha val="30000"/>
                    </a:srgbClr>
                  </a:outerShdw>
                </a:effectLst>
                <a:latin typeface="Traditional Arabic" panose="02020603050405020304" pitchFamily="18" charset="-78"/>
                <a:cs typeface="Traditional Arabic" panose="02020603050405020304" pitchFamily="18" charset="-78"/>
              </a:rPr>
              <a:t>قَرَأَ وَجَهَرَ</a:t>
            </a:r>
            <a:endParaRPr lang="en-US" sz="5400" b="1" dirty="0">
              <a:ln w="10160">
                <a:noFill/>
                <a:prstDash val="solid"/>
              </a:ln>
              <a:solidFill>
                <a:schemeClr val="tx1"/>
              </a:solidFill>
              <a:effectLst>
                <a:outerShdw blurRad="38100" dist="22860" dir="5400000" algn="tl" rotWithShape="0">
                  <a:srgbClr val="000000">
                    <a:alpha val="30000"/>
                  </a:srgbClr>
                </a:outerShdw>
              </a:effectLst>
              <a:latin typeface="Traditional Arabic" panose="02020603050405020304" pitchFamily="18" charset="-78"/>
              <a:cs typeface="Traditional Arabic" panose="02020603050405020304" pitchFamily="18" charset="-78"/>
            </a:endParaRPr>
          </a:p>
        </p:txBody>
      </p:sp>
      <p:sp>
        <p:nvSpPr>
          <p:cNvPr id="9" name="شكل حر: شكل 8">
            <a:extLst>
              <a:ext uri="{FF2B5EF4-FFF2-40B4-BE49-F238E27FC236}">
                <a16:creationId xmlns:a16="http://schemas.microsoft.com/office/drawing/2014/main" id="{27B89867-B9C5-470F-9F1D-D9207256FE1A}"/>
              </a:ext>
            </a:extLst>
          </p:cNvPr>
          <p:cNvSpPr/>
          <p:nvPr/>
        </p:nvSpPr>
        <p:spPr>
          <a:xfrm>
            <a:off x="8266929" y="2947753"/>
            <a:ext cx="3463988" cy="1974931"/>
          </a:xfrm>
          <a:custGeom>
            <a:avLst/>
            <a:gdLst>
              <a:gd name="connsiteX0" fmla="*/ 0 w 2707059"/>
              <a:gd name="connsiteY0" fmla="*/ 0 h 1624235"/>
              <a:gd name="connsiteX1" fmla="*/ 2707059 w 2707059"/>
              <a:gd name="connsiteY1" fmla="*/ 0 h 1624235"/>
              <a:gd name="connsiteX2" fmla="*/ 2707059 w 2707059"/>
              <a:gd name="connsiteY2" fmla="*/ 1624235 h 1624235"/>
              <a:gd name="connsiteX3" fmla="*/ 0 w 2707059"/>
              <a:gd name="connsiteY3" fmla="*/ 1624235 h 1624235"/>
              <a:gd name="connsiteX4" fmla="*/ 0 w 2707059"/>
              <a:gd name="connsiteY4" fmla="*/ 0 h 1624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7059" h="1624235">
                <a:moveTo>
                  <a:pt x="0" y="0"/>
                </a:moveTo>
                <a:lnTo>
                  <a:pt x="2707059" y="0"/>
                </a:lnTo>
                <a:lnTo>
                  <a:pt x="2707059" y="1624235"/>
                </a:lnTo>
                <a:lnTo>
                  <a:pt x="0" y="1624235"/>
                </a:lnTo>
                <a:lnTo>
                  <a:pt x="0" y="0"/>
                </a:lnTo>
                <a:close/>
              </a:path>
            </a:pathLst>
          </a:custGeom>
          <a:blipFill>
            <a:blip r:embed="rId21"/>
            <a:stretch>
              <a:fillRect/>
            </a:stretch>
          </a:blipFill>
          <a:ln>
            <a:noFill/>
          </a:ln>
        </p:spPr>
        <p:style>
          <a:lnRef idx="3">
            <a:schemeClr val="lt1"/>
          </a:lnRef>
          <a:fillRef idx="1">
            <a:schemeClr val="accent2"/>
          </a:fillRef>
          <a:effectRef idx="1">
            <a:schemeClr val="accent2"/>
          </a:effectRef>
          <a:fontRef idx="minor">
            <a:schemeClr val="lt1"/>
          </a:fontRef>
        </p:style>
        <p:txBody>
          <a:bodyPr spcFirstLastPara="0" vert="horz" wrap="square" lIns="175260" tIns="175260" rIns="175260" bIns="175260" numCol="1" spcCol="1270" anchor="ctr" anchorCtr="0">
            <a:noAutofit/>
          </a:bodyPr>
          <a:lstStyle/>
          <a:p>
            <a:pPr algn="ctr" defTabSz="2044700">
              <a:lnSpc>
                <a:spcPct val="90000"/>
              </a:lnSpc>
              <a:spcBef>
                <a:spcPct val="0"/>
              </a:spcBef>
              <a:spcAft>
                <a:spcPct val="35000"/>
              </a:spcAft>
            </a:pPr>
            <a:r>
              <a:rPr lang="ar-SA" sz="5400" b="1" dirty="0">
                <a:ln w="10160">
                  <a:noFill/>
                  <a:prstDash val="solid"/>
                </a:ln>
                <a:solidFill>
                  <a:schemeClr val="tx1"/>
                </a:solidFill>
                <a:effectLst>
                  <a:outerShdw blurRad="38100" dist="22860" dir="5400000" algn="tl" rotWithShape="0">
                    <a:srgbClr val="000000">
                      <a:alpha val="30000"/>
                    </a:srgbClr>
                  </a:outerShdw>
                </a:effectLst>
                <a:latin typeface="Traditional Arabic" panose="02020603050405020304" pitchFamily="18" charset="-78"/>
                <a:cs typeface="Traditional Arabic" panose="02020603050405020304" pitchFamily="18" charset="-78"/>
              </a:rPr>
              <a:t>غَرَسَ وَنَبَتَ  </a:t>
            </a:r>
            <a:endParaRPr lang="en-US" sz="5400" b="1" dirty="0">
              <a:ln w="10160">
                <a:noFill/>
                <a:prstDash val="solid"/>
              </a:ln>
              <a:solidFill>
                <a:schemeClr val="tx1"/>
              </a:solidFill>
              <a:effectLst>
                <a:outerShdw blurRad="38100" dist="22860" dir="5400000" algn="tl" rotWithShape="0">
                  <a:srgbClr val="000000">
                    <a:alpha val="30000"/>
                  </a:srgbClr>
                </a:outerShdw>
              </a:effectLst>
              <a:latin typeface="Traditional Arabic" panose="02020603050405020304" pitchFamily="18" charset="-78"/>
              <a:cs typeface="Traditional Arabic" panose="02020603050405020304" pitchFamily="18" charset="-78"/>
            </a:endParaRPr>
          </a:p>
        </p:txBody>
      </p:sp>
      <p:sp>
        <p:nvSpPr>
          <p:cNvPr id="10" name="شكل حر: شكل 9">
            <a:extLst>
              <a:ext uri="{FF2B5EF4-FFF2-40B4-BE49-F238E27FC236}">
                <a16:creationId xmlns:a16="http://schemas.microsoft.com/office/drawing/2014/main" id="{9F2AA317-CC76-4FB2-98BC-837A1C076919}"/>
              </a:ext>
            </a:extLst>
          </p:cNvPr>
          <p:cNvSpPr/>
          <p:nvPr/>
        </p:nvSpPr>
        <p:spPr>
          <a:xfrm>
            <a:off x="0" y="4883069"/>
            <a:ext cx="3463988" cy="1974931"/>
          </a:xfrm>
          <a:custGeom>
            <a:avLst/>
            <a:gdLst>
              <a:gd name="connsiteX0" fmla="*/ 0 w 2707059"/>
              <a:gd name="connsiteY0" fmla="*/ 0 h 1624235"/>
              <a:gd name="connsiteX1" fmla="*/ 2707059 w 2707059"/>
              <a:gd name="connsiteY1" fmla="*/ 0 h 1624235"/>
              <a:gd name="connsiteX2" fmla="*/ 2707059 w 2707059"/>
              <a:gd name="connsiteY2" fmla="*/ 1624235 h 1624235"/>
              <a:gd name="connsiteX3" fmla="*/ 0 w 2707059"/>
              <a:gd name="connsiteY3" fmla="*/ 1624235 h 1624235"/>
              <a:gd name="connsiteX4" fmla="*/ 0 w 2707059"/>
              <a:gd name="connsiteY4" fmla="*/ 0 h 1624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7059" h="1624235">
                <a:moveTo>
                  <a:pt x="0" y="0"/>
                </a:moveTo>
                <a:lnTo>
                  <a:pt x="2707059" y="0"/>
                </a:lnTo>
                <a:lnTo>
                  <a:pt x="2707059" y="1624235"/>
                </a:lnTo>
                <a:lnTo>
                  <a:pt x="0" y="1624235"/>
                </a:lnTo>
                <a:lnTo>
                  <a:pt x="0" y="0"/>
                </a:lnTo>
                <a:close/>
              </a:path>
            </a:pathLst>
          </a:custGeom>
          <a:blipFill>
            <a:blip r:embed="rId21"/>
            <a:stretch>
              <a:fillRect/>
            </a:stretch>
          </a:blipFill>
          <a:ln>
            <a:noFill/>
          </a:ln>
        </p:spPr>
        <p:style>
          <a:lnRef idx="3">
            <a:schemeClr val="lt1"/>
          </a:lnRef>
          <a:fillRef idx="1">
            <a:schemeClr val="accent2"/>
          </a:fillRef>
          <a:effectRef idx="1">
            <a:schemeClr val="accent2"/>
          </a:effectRef>
          <a:fontRef idx="minor">
            <a:schemeClr val="lt1"/>
          </a:fontRef>
        </p:style>
        <p:txBody>
          <a:bodyPr spcFirstLastPara="0" vert="horz" wrap="square" lIns="175260" tIns="175260" rIns="175260" bIns="175260" numCol="1" spcCol="1270" anchor="ctr" anchorCtr="0">
            <a:noAutofit/>
          </a:bodyPr>
          <a:lstStyle/>
          <a:p>
            <a:pPr algn="ctr" defTabSz="2044700">
              <a:lnSpc>
                <a:spcPct val="90000"/>
              </a:lnSpc>
              <a:spcBef>
                <a:spcPct val="0"/>
              </a:spcBef>
              <a:spcAft>
                <a:spcPct val="35000"/>
              </a:spcAft>
            </a:pPr>
            <a:r>
              <a:rPr lang="ar-SA" sz="5400" b="1" dirty="0">
                <a:ln w="10160">
                  <a:noFill/>
                  <a:prstDash val="solid"/>
                </a:ln>
                <a:solidFill>
                  <a:schemeClr val="tx1"/>
                </a:solidFill>
                <a:effectLst>
                  <a:outerShdw blurRad="38100" dist="22860" dir="5400000" algn="tl" rotWithShape="0">
                    <a:srgbClr val="000000">
                      <a:alpha val="30000"/>
                    </a:srgbClr>
                  </a:outerShdw>
                </a:effectLst>
                <a:latin typeface="Traditional Arabic" panose="02020603050405020304" pitchFamily="18" charset="-78"/>
                <a:cs typeface="Traditional Arabic" panose="02020603050405020304" pitchFamily="18" charset="-78"/>
              </a:rPr>
              <a:t>رَكَعَ وَسَجَدَ</a:t>
            </a:r>
            <a:endParaRPr lang="en-US" sz="5400" b="1" dirty="0">
              <a:ln w="10160">
                <a:noFill/>
                <a:prstDash val="solid"/>
              </a:ln>
              <a:solidFill>
                <a:schemeClr val="tx1"/>
              </a:solidFill>
              <a:effectLst>
                <a:outerShdw blurRad="38100" dist="22860" dir="5400000" algn="tl" rotWithShape="0">
                  <a:srgbClr val="000000">
                    <a:alpha val="30000"/>
                  </a:srgbClr>
                </a:outerShdw>
              </a:effectLst>
              <a:latin typeface="Traditional Arabic" panose="02020603050405020304" pitchFamily="18" charset="-78"/>
              <a:cs typeface="Traditional Arabic" panose="02020603050405020304" pitchFamily="18" charset="-78"/>
            </a:endParaRPr>
          </a:p>
        </p:txBody>
      </p:sp>
      <p:sp>
        <p:nvSpPr>
          <p:cNvPr id="11" name="شكل حر: شكل 10">
            <a:extLst>
              <a:ext uri="{FF2B5EF4-FFF2-40B4-BE49-F238E27FC236}">
                <a16:creationId xmlns:a16="http://schemas.microsoft.com/office/drawing/2014/main" id="{A0D877BB-96E7-40A8-82A2-D7A9333F1C78}"/>
              </a:ext>
            </a:extLst>
          </p:cNvPr>
          <p:cNvSpPr/>
          <p:nvPr/>
        </p:nvSpPr>
        <p:spPr>
          <a:xfrm>
            <a:off x="4083553" y="4842695"/>
            <a:ext cx="3463988" cy="1974931"/>
          </a:xfrm>
          <a:custGeom>
            <a:avLst/>
            <a:gdLst>
              <a:gd name="connsiteX0" fmla="*/ 0 w 2707059"/>
              <a:gd name="connsiteY0" fmla="*/ 0 h 1624235"/>
              <a:gd name="connsiteX1" fmla="*/ 2707059 w 2707059"/>
              <a:gd name="connsiteY1" fmla="*/ 0 h 1624235"/>
              <a:gd name="connsiteX2" fmla="*/ 2707059 w 2707059"/>
              <a:gd name="connsiteY2" fmla="*/ 1624235 h 1624235"/>
              <a:gd name="connsiteX3" fmla="*/ 0 w 2707059"/>
              <a:gd name="connsiteY3" fmla="*/ 1624235 h 1624235"/>
              <a:gd name="connsiteX4" fmla="*/ 0 w 2707059"/>
              <a:gd name="connsiteY4" fmla="*/ 0 h 1624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7059" h="1624235">
                <a:moveTo>
                  <a:pt x="0" y="0"/>
                </a:moveTo>
                <a:lnTo>
                  <a:pt x="2707059" y="0"/>
                </a:lnTo>
                <a:lnTo>
                  <a:pt x="2707059" y="1624235"/>
                </a:lnTo>
                <a:lnTo>
                  <a:pt x="0" y="1624235"/>
                </a:lnTo>
                <a:lnTo>
                  <a:pt x="0" y="0"/>
                </a:lnTo>
                <a:close/>
              </a:path>
            </a:pathLst>
          </a:custGeom>
          <a:blipFill>
            <a:blip r:embed="rId21"/>
            <a:stretch>
              <a:fillRect/>
            </a:stretch>
          </a:blipFill>
          <a:ln>
            <a:noFill/>
          </a:ln>
        </p:spPr>
        <p:style>
          <a:lnRef idx="3">
            <a:schemeClr val="lt1"/>
          </a:lnRef>
          <a:fillRef idx="1">
            <a:schemeClr val="accent2"/>
          </a:fillRef>
          <a:effectRef idx="1">
            <a:schemeClr val="accent2"/>
          </a:effectRef>
          <a:fontRef idx="minor">
            <a:schemeClr val="lt1"/>
          </a:fontRef>
        </p:style>
        <p:txBody>
          <a:bodyPr spcFirstLastPara="0" vert="horz" wrap="square" lIns="175260" tIns="175260" rIns="175260" bIns="175260" numCol="1" spcCol="1270" anchor="ctr" anchorCtr="0">
            <a:noAutofit/>
          </a:bodyPr>
          <a:lstStyle/>
          <a:p>
            <a:pPr algn="ctr" defTabSz="2044700">
              <a:lnSpc>
                <a:spcPct val="90000"/>
              </a:lnSpc>
              <a:spcBef>
                <a:spcPct val="0"/>
              </a:spcBef>
              <a:spcAft>
                <a:spcPct val="35000"/>
              </a:spcAft>
            </a:pPr>
            <a:r>
              <a:rPr lang="ar-SA" sz="5400" b="1" dirty="0">
                <a:ln w="10160">
                  <a:noFill/>
                  <a:prstDash val="solid"/>
                </a:ln>
                <a:solidFill>
                  <a:schemeClr val="tx1"/>
                </a:solidFill>
                <a:effectLst>
                  <a:outerShdw blurRad="38100" dist="22860" dir="5400000" algn="tl" rotWithShape="0">
                    <a:srgbClr val="000000">
                      <a:alpha val="30000"/>
                    </a:srgbClr>
                  </a:outerShdw>
                </a:effectLst>
                <a:latin typeface="Traditional Arabic" panose="02020603050405020304" pitchFamily="18" charset="-78"/>
                <a:cs typeface="Traditional Arabic" panose="02020603050405020304" pitchFamily="18" charset="-78"/>
              </a:rPr>
              <a:t>طَحَنَ وَخَبَزَ</a:t>
            </a:r>
            <a:endParaRPr lang="en-US" sz="5400" b="1" dirty="0">
              <a:ln w="10160">
                <a:noFill/>
                <a:prstDash val="solid"/>
              </a:ln>
              <a:solidFill>
                <a:schemeClr val="tx1"/>
              </a:solidFill>
              <a:effectLst>
                <a:outerShdw blurRad="38100" dist="22860" dir="5400000" algn="tl" rotWithShape="0">
                  <a:srgbClr val="000000">
                    <a:alpha val="30000"/>
                  </a:srgbClr>
                </a:outerShdw>
              </a:effectLst>
              <a:latin typeface="Traditional Arabic" panose="02020603050405020304" pitchFamily="18" charset="-78"/>
              <a:cs typeface="Traditional Arabic" panose="02020603050405020304" pitchFamily="18" charset="-78"/>
            </a:endParaRPr>
          </a:p>
        </p:txBody>
      </p:sp>
      <p:sp>
        <p:nvSpPr>
          <p:cNvPr id="12" name="شكل حر: شكل 11">
            <a:extLst>
              <a:ext uri="{FF2B5EF4-FFF2-40B4-BE49-F238E27FC236}">
                <a16:creationId xmlns:a16="http://schemas.microsoft.com/office/drawing/2014/main" id="{D07BAE53-EB43-40E2-A5F3-64DCD1535F33}"/>
              </a:ext>
            </a:extLst>
          </p:cNvPr>
          <p:cNvSpPr/>
          <p:nvPr/>
        </p:nvSpPr>
        <p:spPr>
          <a:xfrm>
            <a:off x="8266929" y="4883069"/>
            <a:ext cx="3463988" cy="1974931"/>
          </a:xfrm>
          <a:custGeom>
            <a:avLst/>
            <a:gdLst>
              <a:gd name="connsiteX0" fmla="*/ 0 w 2707059"/>
              <a:gd name="connsiteY0" fmla="*/ 0 h 1624235"/>
              <a:gd name="connsiteX1" fmla="*/ 2707059 w 2707059"/>
              <a:gd name="connsiteY1" fmla="*/ 0 h 1624235"/>
              <a:gd name="connsiteX2" fmla="*/ 2707059 w 2707059"/>
              <a:gd name="connsiteY2" fmla="*/ 1624235 h 1624235"/>
              <a:gd name="connsiteX3" fmla="*/ 0 w 2707059"/>
              <a:gd name="connsiteY3" fmla="*/ 1624235 h 1624235"/>
              <a:gd name="connsiteX4" fmla="*/ 0 w 2707059"/>
              <a:gd name="connsiteY4" fmla="*/ 0 h 1624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7059" h="1624235">
                <a:moveTo>
                  <a:pt x="0" y="0"/>
                </a:moveTo>
                <a:lnTo>
                  <a:pt x="2707059" y="0"/>
                </a:lnTo>
                <a:lnTo>
                  <a:pt x="2707059" y="1624235"/>
                </a:lnTo>
                <a:lnTo>
                  <a:pt x="0" y="1624235"/>
                </a:lnTo>
                <a:lnTo>
                  <a:pt x="0" y="0"/>
                </a:lnTo>
                <a:close/>
              </a:path>
            </a:pathLst>
          </a:custGeom>
          <a:blipFill>
            <a:blip r:embed="rId21"/>
            <a:stretch>
              <a:fillRect/>
            </a:stretch>
          </a:blipFill>
          <a:ln>
            <a:noFill/>
          </a:ln>
        </p:spPr>
        <p:style>
          <a:lnRef idx="3">
            <a:schemeClr val="lt1"/>
          </a:lnRef>
          <a:fillRef idx="1">
            <a:schemeClr val="accent2"/>
          </a:fillRef>
          <a:effectRef idx="1">
            <a:schemeClr val="accent2"/>
          </a:effectRef>
          <a:fontRef idx="minor">
            <a:schemeClr val="lt1"/>
          </a:fontRef>
        </p:style>
        <p:txBody>
          <a:bodyPr spcFirstLastPara="0" vert="horz" wrap="square" lIns="175260" tIns="175260" rIns="175260" bIns="175260" numCol="1" spcCol="1270" anchor="ctr" anchorCtr="0">
            <a:noAutofit/>
          </a:bodyPr>
          <a:lstStyle/>
          <a:p>
            <a:pPr algn="ctr" defTabSz="2044700">
              <a:lnSpc>
                <a:spcPct val="90000"/>
              </a:lnSpc>
              <a:spcBef>
                <a:spcPct val="0"/>
              </a:spcBef>
              <a:spcAft>
                <a:spcPct val="35000"/>
              </a:spcAft>
            </a:pPr>
            <a:r>
              <a:rPr lang="ar-SA" sz="5400" b="1">
                <a:ln w="10160">
                  <a:noFill/>
                  <a:prstDash val="solid"/>
                </a:ln>
                <a:solidFill>
                  <a:schemeClr val="tx1"/>
                </a:solidFill>
                <a:effectLst>
                  <a:outerShdw blurRad="38100" dist="22860" dir="5400000" algn="tl" rotWithShape="0">
                    <a:srgbClr val="000000">
                      <a:alpha val="30000"/>
                    </a:srgbClr>
                  </a:outerShdw>
                </a:effectLst>
                <a:latin typeface="Traditional Arabic" panose="02020603050405020304" pitchFamily="18" charset="-78"/>
                <a:cs typeface="Traditional Arabic" panose="02020603050405020304" pitchFamily="18" charset="-78"/>
              </a:rPr>
              <a:t>خَرَجَ وَرَجَعَ</a:t>
            </a:r>
            <a:endParaRPr lang="en-US" sz="5400" b="1">
              <a:ln w="10160">
                <a:noFill/>
                <a:prstDash val="solid"/>
              </a:ln>
              <a:solidFill>
                <a:schemeClr val="tx1"/>
              </a:solidFill>
              <a:effectLst>
                <a:outerShdw blurRad="38100" dist="22860" dir="5400000" algn="tl" rotWithShape="0">
                  <a:srgbClr val="000000">
                    <a:alpha val="30000"/>
                  </a:srgbClr>
                </a:outerShdw>
              </a:effectLst>
              <a:latin typeface="Traditional Arabic" panose="02020603050405020304" pitchFamily="18" charset="-78"/>
              <a:cs typeface="Traditional Arabic" panose="02020603050405020304" pitchFamily="18" charset="-78"/>
            </a:endParaRPr>
          </a:p>
        </p:txBody>
      </p:sp>
      <p:sp>
        <p:nvSpPr>
          <p:cNvPr id="13" name="شكل حر: شكل 12">
            <a:extLst>
              <a:ext uri="{FF2B5EF4-FFF2-40B4-BE49-F238E27FC236}">
                <a16:creationId xmlns:a16="http://schemas.microsoft.com/office/drawing/2014/main" id="{E4ED5BDD-CBD7-4862-AF4B-17785E9CFB4B}"/>
              </a:ext>
            </a:extLst>
          </p:cNvPr>
          <p:cNvSpPr/>
          <p:nvPr/>
        </p:nvSpPr>
        <p:spPr>
          <a:xfrm>
            <a:off x="2" y="1040021"/>
            <a:ext cx="3463988" cy="1974931"/>
          </a:xfrm>
          <a:custGeom>
            <a:avLst/>
            <a:gdLst>
              <a:gd name="connsiteX0" fmla="*/ 0 w 2707059"/>
              <a:gd name="connsiteY0" fmla="*/ 0 h 1624235"/>
              <a:gd name="connsiteX1" fmla="*/ 2707059 w 2707059"/>
              <a:gd name="connsiteY1" fmla="*/ 0 h 1624235"/>
              <a:gd name="connsiteX2" fmla="*/ 2707059 w 2707059"/>
              <a:gd name="connsiteY2" fmla="*/ 1624235 h 1624235"/>
              <a:gd name="connsiteX3" fmla="*/ 0 w 2707059"/>
              <a:gd name="connsiteY3" fmla="*/ 1624235 h 1624235"/>
              <a:gd name="connsiteX4" fmla="*/ 0 w 2707059"/>
              <a:gd name="connsiteY4" fmla="*/ 0 h 1624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7059" h="1624235">
                <a:moveTo>
                  <a:pt x="0" y="0"/>
                </a:moveTo>
                <a:lnTo>
                  <a:pt x="2707059" y="0"/>
                </a:lnTo>
                <a:lnTo>
                  <a:pt x="2707059" y="1624235"/>
                </a:lnTo>
                <a:lnTo>
                  <a:pt x="0" y="1624235"/>
                </a:lnTo>
                <a:lnTo>
                  <a:pt x="0" y="0"/>
                </a:lnTo>
                <a:close/>
              </a:path>
            </a:pathLst>
          </a:custGeom>
          <a:blipFill>
            <a:blip r:embed="rId21"/>
            <a:stretch>
              <a:fillRect/>
            </a:stretch>
          </a:blipFill>
          <a:ln>
            <a:noFill/>
          </a:ln>
        </p:spPr>
        <p:style>
          <a:lnRef idx="3">
            <a:schemeClr val="lt1"/>
          </a:lnRef>
          <a:fillRef idx="1">
            <a:schemeClr val="accent2"/>
          </a:fillRef>
          <a:effectRef idx="1">
            <a:schemeClr val="accent2"/>
          </a:effectRef>
          <a:fontRef idx="minor">
            <a:schemeClr val="lt1"/>
          </a:fontRef>
        </p:style>
        <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ar-SA" sz="5400" b="1" kern="1200" dirty="0">
                <a:ln w="10160">
                  <a:noFill/>
                  <a:prstDash val="solid"/>
                </a:ln>
                <a:solidFill>
                  <a:schemeClr val="tx1"/>
                </a:solidFill>
                <a:effectLst>
                  <a:outerShdw blurRad="38100" dist="22860" dir="5400000" algn="tl" rotWithShape="0">
                    <a:srgbClr val="000000">
                      <a:alpha val="30000"/>
                    </a:srgbClr>
                  </a:outerShdw>
                </a:effectLst>
                <a:latin typeface="Traditional Arabic" panose="02020603050405020304" pitchFamily="18" charset="-78"/>
                <a:cs typeface="Traditional Arabic" panose="02020603050405020304" pitchFamily="18" charset="-78"/>
              </a:rPr>
              <a:t>دَرَسَ وَكَتَبَ</a:t>
            </a:r>
            <a:endParaRPr lang="en-US" sz="5400" b="1" kern="1200" dirty="0">
              <a:ln w="10160">
                <a:noFill/>
                <a:prstDash val="solid"/>
              </a:ln>
              <a:solidFill>
                <a:schemeClr val="tx1"/>
              </a:solidFill>
              <a:effectLst>
                <a:outerShdw blurRad="38100" dist="22860" dir="5400000" algn="tl" rotWithShape="0">
                  <a:srgbClr val="000000">
                    <a:alpha val="30000"/>
                  </a:srgbClr>
                </a:outerShdw>
              </a:effectLst>
              <a:latin typeface="Traditional Arabic" panose="02020603050405020304" pitchFamily="18" charset="-78"/>
              <a:cs typeface="Traditional Arabic" panose="02020603050405020304" pitchFamily="18" charset="-78"/>
            </a:endParaRPr>
          </a:p>
        </p:txBody>
      </p:sp>
      <p:pic>
        <p:nvPicPr>
          <p:cNvPr id="14" name="صورة 13">
            <a:hlinkClick r:id="rId22" action="ppaction://hlinksldjump"/>
            <a:extLst>
              <a:ext uri="{FF2B5EF4-FFF2-40B4-BE49-F238E27FC236}">
                <a16:creationId xmlns:a16="http://schemas.microsoft.com/office/drawing/2014/main" id="{69D47E5B-CF93-4B1F-95A6-F4AF0979753B}"/>
              </a:ext>
            </a:extLst>
          </p:cNvPr>
          <p:cNvPicPr>
            <a:picLocks noChangeAspect="1"/>
          </p:cNvPicPr>
          <p:nvPr/>
        </p:nvPicPr>
        <p:blipFill>
          <a:blip r:embed="rId23">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sp>
        <p:nvSpPr>
          <p:cNvPr id="5" name="شكل حر: شكل 4">
            <a:extLst>
              <a:ext uri="{FF2B5EF4-FFF2-40B4-BE49-F238E27FC236}">
                <a16:creationId xmlns:a16="http://schemas.microsoft.com/office/drawing/2014/main" id="{2A45C0DD-A1BC-42FF-B554-13418CB74CA4}"/>
              </a:ext>
            </a:extLst>
          </p:cNvPr>
          <p:cNvSpPr/>
          <p:nvPr/>
        </p:nvSpPr>
        <p:spPr>
          <a:xfrm>
            <a:off x="4083553" y="1052811"/>
            <a:ext cx="3463988" cy="1974931"/>
          </a:xfrm>
          <a:custGeom>
            <a:avLst/>
            <a:gdLst>
              <a:gd name="connsiteX0" fmla="*/ 0 w 2707059"/>
              <a:gd name="connsiteY0" fmla="*/ 0 h 1624235"/>
              <a:gd name="connsiteX1" fmla="*/ 2707059 w 2707059"/>
              <a:gd name="connsiteY1" fmla="*/ 0 h 1624235"/>
              <a:gd name="connsiteX2" fmla="*/ 2707059 w 2707059"/>
              <a:gd name="connsiteY2" fmla="*/ 1624235 h 1624235"/>
              <a:gd name="connsiteX3" fmla="*/ 0 w 2707059"/>
              <a:gd name="connsiteY3" fmla="*/ 1624235 h 1624235"/>
              <a:gd name="connsiteX4" fmla="*/ 0 w 2707059"/>
              <a:gd name="connsiteY4" fmla="*/ 0 h 1624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7059" h="1624235">
                <a:moveTo>
                  <a:pt x="0" y="0"/>
                </a:moveTo>
                <a:lnTo>
                  <a:pt x="2707059" y="0"/>
                </a:lnTo>
                <a:lnTo>
                  <a:pt x="2707059" y="1624235"/>
                </a:lnTo>
                <a:lnTo>
                  <a:pt x="0" y="1624235"/>
                </a:lnTo>
                <a:lnTo>
                  <a:pt x="0" y="0"/>
                </a:lnTo>
                <a:close/>
              </a:path>
            </a:pathLst>
          </a:custGeom>
          <a:blipFill>
            <a:blip r:embed="rId21"/>
            <a:stretch>
              <a:fillRect/>
            </a:stretch>
          </a:blipFill>
          <a:ln>
            <a:noFill/>
          </a:ln>
        </p:spPr>
        <p:style>
          <a:lnRef idx="3">
            <a:schemeClr val="lt1"/>
          </a:lnRef>
          <a:fillRef idx="1">
            <a:schemeClr val="accent2"/>
          </a:fillRef>
          <a:effectRef idx="1">
            <a:schemeClr val="accent2"/>
          </a:effectRef>
          <a:fontRef idx="minor">
            <a:schemeClr val="lt1"/>
          </a:fontRef>
        </p:style>
        <p:txBody>
          <a:bodyPr spcFirstLastPara="0" vert="horz" wrap="square" lIns="175260" tIns="175260" rIns="175260" bIns="175260" numCol="1" spcCol="1270" anchor="ctr" anchorCtr="0">
            <a:noAutofit/>
          </a:bodyPr>
          <a:lstStyle/>
          <a:p>
            <a:pPr algn="ctr" defTabSz="2044700">
              <a:lnSpc>
                <a:spcPct val="90000"/>
              </a:lnSpc>
              <a:spcBef>
                <a:spcPct val="0"/>
              </a:spcBef>
              <a:spcAft>
                <a:spcPct val="35000"/>
              </a:spcAft>
            </a:pPr>
            <a:r>
              <a:rPr lang="ar-SA" sz="5400" b="1" dirty="0">
                <a:ln w="10160">
                  <a:noFill/>
                  <a:prstDash val="solid"/>
                </a:ln>
                <a:solidFill>
                  <a:schemeClr val="tx1"/>
                </a:solidFill>
                <a:effectLst>
                  <a:outerShdw blurRad="38100" dist="22860" dir="5400000" algn="tl" rotWithShape="0">
                    <a:srgbClr val="000000">
                      <a:alpha val="30000"/>
                    </a:srgbClr>
                  </a:outerShdw>
                </a:effectLst>
                <a:latin typeface="Traditional Arabic" panose="02020603050405020304" pitchFamily="18" charset="-78"/>
                <a:cs typeface="Traditional Arabic" panose="02020603050405020304" pitchFamily="18" charset="-78"/>
              </a:rPr>
              <a:t>غَسَلَ وَمَسَحَ</a:t>
            </a:r>
            <a:endParaRPr lang="en-US" sz="5400" b="1" dirty="0">
              <a:ln w="10160">
                <a:noFill/>
                <a:prstDash val="solid"/>
              </a:ln>
              <a:solidFill>
                <a:schemeClr val="tx1"/>
              </a:solidFill>
              <a:effectLst>
                <a:outerShdw blurRad="38100" dist="22860" dir="5400000" algn="tl" rotWithShape="0">
                  <a:srgbClr val="000000">
                    <a:alpha val="30000"/>
                  </a:srgbClr>
                </a:outerShdw>
              </a:effectLst>
              <a:latin typeface="Traditional Arabic" panose="02020603050405020304" pitchFamily="18" charset="-78"/>
              <a:cs typeface="Traditional Arabic" panose="02020603050405020304" pitchFamily="18" charset="-78"/>
            </a:endParaRPr>
          </a:p>
        </p:txBody>
      </p:sp>
      <p:pic>
        <p:nvPicPr>
          <p:cNvPr id="2" name="صوت مسجّل">
            <a:hlinkClick r:id="" action="ppaction://media"/>
            <a:extLst>
              <a:ext uri="{FF2B5EF4-FFF2-40B4-BE49-F238E27FC236}">
                <a16:creationId xmlns:a16="http://schemas.microsoft.com/office/drawing/2014/main" id="{80431C05-A270-45A3-B688-4EC201D81727}"/>
              </a:ext>
            </a:extLst>
          </p:cNvPr>
          <p:cNvPicPr>
            <a:picLocks noChangeAspect="1"/>
          </p:cNvPicPr>
          <p:nvPr>
            <a:audioFile r:link="rId1"/>
            <p:extLst>
              <p:ext uri="{DAA4B4D4-6D71-4841-9C94-3DE7FCFB9230}">
                <p14:media xmlns:p14="http://schemas.microsoft.com/office/powerpoint/2010/main" r:embed="rId2">
                  <p14:trim st="695" end="1275.2857"/>
                </p14:media>
              </p:ext>
            </p:extLst>
          </p:nvPr>
        </p:nvPicPr>
        <p:blipFill>
          <a:blip r:embed="rId24"/>
          <a:stretch>
            <a:fillRect/>
          </a:stretch>
        </p:blipFill>
        <p:spPr>
          <a:xfrm>
            <a:off x="757083" y="-2193427"/>
            <a:ext cx="609600" cy="609600"/>
          </a:xfrm>
          <a:prstGeom prst="rect">
            <a:avLst/>
          </a:prstGeom>
        </p:spPr>
      </p:pic>
      <p:pic>
        <p:nvPicPr>
          <p:cNvPr id="3" name="صوت مسجّل">
            <a:hlinkClick r:id="" action="ppaction://media"/>
            <a:extLst>
              <a:ext uri="{FF2B5EF4-FFF2-40B4-BE49-F238E27FC236}">
                <a16:creationId xmlns:a16="http://schemas.microsoft.com/office/drawing/2014/main" id="{0EC547C7-EE14-456A-98D5-C78E13FE8324}"/>
              </a:ext>
            </a:extLst>
          </p:cNvPr>
          <p:cNvPicPr>
            <a:picLocks noChangeAspect="1"/>
          </p:cNvPicPr>
          <p:nvPr>
            <a:audioFile r:link="rId1"/>
            <p:extLst>
              <p:ext uri="{DAA4B4D4-6D71-4841-9C94-3DE7FCFB9230}">
                <p14:media xmlns:p14="http://schemas.microsoft.com/office/powerpoint/2010/main" r:embed="rId3">
                  <p14:trim st="441" end="766.3945"/>
                </p14:media>
              </p:ext>
            </p:extLst>
          </p:nvPr>
        </p:nvPicPr>
        <p:blipFill>
          <a:blip r:embed="rId24"/>
          <a:stretch>
            <a:fillRect/>
          </a:stretch>
        </p:blipFill>
        <p:spPr>
          <a:xfrm>
            <a:off x="707922" y="-881503"/>
            <a:ext cx="609600" cy="609600"/>
          </a:xfrm>
          <a:prstGeom prst="rect">
            <a:avLst/>
          </a:prstGeom>
        </p:spPr>
      </p:pic>
      <p:pic>
        <p:nvPicPr>
          <p:cNvPr id="4" name="صوت مسجّل">
            <a:hlinkClick r:id="" action="ppaction://media"/>
            <a:extLst>
              <a:ext uri="{FF2B5EF4-FFF2-40B4-BE49-F238E27FC236}">
                <a16:creationId xmlns:a16="http://schemas.microsoft.com/office/drawing/2014/main" id="{8526B38D-786A-4464-8FC1-929B2264F043}"/>
              </a:ext>
            </a:extLst>
          </p:cNvPr>
          <p:cNvPicPr>
            <a:picLocks noChangeAspect="1"/>
          </p:cNvPicPr>
          <p:nvPr>
            <a:audioFile r:link="rId1"/>
            <p:extLst>
              <p:ext uri="{DAA4B4D4-6D71-4841-9C94-3DE7FCFB9230}">
                <p14:media xmlns:p14="http://schemas.microsoft.com/office/powerpoint/2010/main" r:embed="rId4">
                  <p14:trim st="433"/>
                </p14:media>
              </p:ext>
            </p:extLst>
          </p:nvPr>
        </p:nvPicPr>
        <p:blipFill>
          <a:blip r:embed="rId24"/>
          <a:stretch>
            <a:fillRect/>
          </a:stretch>
        </p:blipFill>
        <p:spPr>
          <a:xfrm>
            <a:off x="4983280" y="-3421551"/>
            <a:ext cx="609600" cy="609600"/>
          </a:xfrm>
          <a:prstGeom prst="rect">
            <a:avLst/>
          </a:prstGeom>
        </p:spPr>
      </p:pic>
      <p:pic>
        <p:nvPicPr>
          <p:cNvPr id="15" name="صوت مسجّل">
            <a:hlinkClick r:id="" action="ppaction://media"/>
            <a:extLst>
              <a:ext uri="{FF2B5EF4-FFF2-40B4-BE49-F238E27FC236}">
                <a16:creationId xmlns:a16="http://schemas.microsoft.com/office/drawing/2014/main" id="{62FF3E4C-5893-4312-8682-210161217E21}"/>
              </a:ext>
            </a:extLst>
          </p:cNvPr>
          <p:cNvPicPr>
            <a:picLocks noChangeAspect="1"/>
          </p:cNvPicPr>
          <p:nvPr>
            <a:audioFile r:link="rId1"/>
            <p:extLst>
              <p:ext uri="{DAA4B4D4-6D71-4841-9C94-3DE7FCFB9230}">
                <p14:media xmlns:p14="http://schemas.microsoft.com/office/powerpoint/2010/main" r:embed="rId5">
                  <p14:trim st="514" end="855.551"/>
                </p14:media>
              </p:ext>
            </p:extLst>
          </p:nvPr>
        </p:nvPicPr>
        <p:blipFill>
          <a:blip r:embed="rId24"/>
          <a:stretch>
            <a:fillRect/>
          </a:stretch>
        </p:blipFill>
        <p:spPr>
          <a:xfrm>
            <a:off x="5199985" y="-2674209"/>
            <a:ext cx="609600" cy="609600"/>
          </a:xfrm>
          <a:prstGeom prst="rect">
            <a:avLst/>
          </a:prstGeom>
        </p:spPr>
      </p:pic>
      <p:pic>
        <p:nvPicPr>
          <p:cNvPr id="16" name="صوت مسجّل">
            <a:hlinkClick r:id="" action="ppaction://media"/>
            <a:extLst>
              <a:ext uri="{FF2B5EF4-FFF2-40B4-BE49-F238E27FC236}">
                <a16:creationId xmlns:a16="http://schemas.microsoft.com/office/drawing/2014/main" id="{A3D7EF5B-BBD8-422D-9EE1-1ADA9338E61D}"/>
              </a:ext>
            </a:extLst>
          </p:cNvPr>
          <p:cNvPicPr>
            <a:picLocks noChangeAspect="1"/>
          </p:cNvPicPr>
          <p:nvPr>
            <a:audioFile r:link="rId1"/>
            <p:extLst>
              <p:ext uri="{DAA4B4D4-6D71-4841-9C94-3DE7FCFB9230}">
                <p14:media xmlns:p14="http://schemas.microsoft.com/office/powerpoint/2010/main" r:embed="rId6">
                  <p14:trim st="304"/>
                </p14:media>
              </p:ext>
            </p:extLst>
          </p:nvPr>
        </p:nvPicPr>
        <p:blipFill>
          <a:blip r:embed="rId24"/>
          <a:stretch>
            <a:fillRect/>
          </a:stretch>
        </p:blipFill>
        <p:spPr>
          <a:xfrm>
            <a:off x="10202841" y="-1912954"/>
            <a:ext cx="609600" cy="609600"/>
          </a:xfrm>
          <a:prstGeom prst="rect">
            <a:avLst/>
          </a:prstGeom>
        </p:spPr>
      </p:pic>
      <p:pic>
        <p:nvPicPr>
          <p:cNvPr id="17" name="صوت مسجّل">
            <a:hlinkClick r:id="" action="ppaction://media"/>
            <a:extLst>
              <a:ext uri="{FF2B5EF4-FFF2-40B4-BE49-F238E27FC236}">
                <a16:creationId xmlns:a16="http://schemas.microsoft.com/office/drawing/2014/main" id="{0D630613-6017-445E-B633-702D8655541E}"/>
              </a:ext>
            </a:extLst>
          </p:cNvPr>
          <p:cNvPicPr>
            <a:picLocks noChangeAspect="1"/>
          </p:cNvPicPr>
          <p:nvPr>
            <a:audioFile r:link="rId1"/>
            <p:extLst>
              <p:ext uri="{DAA4B4D4-6D71-4841-9C94-3DE7FCFB9230}">
                <p14:media xmlns:p14="http://schemas.microsoft.com/office/powerpoint/2010/main" r:embed="rId7">
                  <p14:trim st="658"/>
                </p14:media>
              </p:ext>
            </p:extLst>
          </p:nvPr>
        </p:nvPicPr>
        <p:blipFill>
          <a:blip r:embed="rId24"/>
          <a:stretch>
            <a:fillRect/>
          </a:stretch>
        </p:blipFill>
        <p:spPr>
          <a:xfrm>
            <a:off x="10233617" y="-796241"/>
            <a:ext cx="609600" cy="609600"/>
          </a:xfrm>
          <a:prstGeom prst="rect">
            <a:avLst/>
          </a:prstGeom>
        </p:spPr>
      </p:pic>
      <p:pic>
        <p:nvPicPr>
          <p:cNvPr id="18" name="صوت مسجّل">
            <a:hlinkClick r:id="" action="ppaction://media"/>
            <a:extLst>
              <a:ext uri="{FF2B5EF4-FFF2-40B4-BE49-F238E27FC236}">
                <a16:creationId xmlns:a16="http://schemas.microsoft.com/office/drawing/2014/main" id="{05CA32C4-60D5-4BFD-82DC-1E4996269402}"/>
              </a:ext>
            </a:extLst>
          </p:cNvPr>
          <p:cNvPicPr>
            <a:picLocks noChangeAspect="1"/>
          </p:cNvPicPr>
          <p:nvPr>
            <a:audioFile r:link="rId1"/>
            <p:extLst>
              <p:ext uri="{DAA4B4D4-6D71-4841-9C94-3DE7FCFB9230}">
                <p14:media xmlns:p14="http://schemas.microsoft.com/office/powerpoint/2010/main" r:embed="rId8">
                  <p14:trim st="405"/>
                </p14:media>
              </p:ext>
            </p:extLst>
          </p:nvPr>
        </p:nvPicPr>
        <p:blipFill>
          <a:blip r:embed="rId24"/>
          <a:stretch>
            <a:fillRect/>
          </a:stretch>
        </p:blipFill>
        <p:spPr>
          <a:xfrm>
            <a:off x="5171768" y="-1599675"/>
            <a:ext cx="609600" cy="609600"/>
          </a:xfrm>
          <a:prstGeom prst="rect">
            <a:avLst/>
          </a:prstGeom>
        </p:spPr>
      </p:pic>
      <p:pic>
        <p:nvPicPr>
          <p:cNvPr id="19" name="صوت مسجّل">
            <a:hlinkClick r:id="" action="ppaction://media"/>
            <a:extLst>
              <a:ext uri="{FF2B5EF4-FFF2-40B4-BE49-F238E27FC236}">
                <a16:creationId xmlns:a16="http://schemas.microsoft.com/office/drawing/2014/main" id="{CF511E43-3E75-484F-AC47-1B3A48E7F9E7}"/>
              </a:ext>
            </a:extLst>
          </p:cNvPr>
          <p:cNvPicPr>
            <a:picLocks noChangeAspect="1"/>
          </p:cNvPicPr>
          <p:nvPr>
            <a:audioFile r:link="rId1"/>
            <p:extLst>
              <p:ext uri="{DAA4B4D4-6D71-4841-9C94-3DE7FCFB9230}">
                <p14:media xmlns:p14="http://schemas.microsoft.com/office/powerpoint/2010/main" r:embed="rId9">
                  <p14:trim st="314" end="523.6553"/>
                </p14:media>
              </p:ext>
            </p:extLst>
          </p:nvPr>
        </p:nvPicPr>
        <p:blipFill>
          <a:blip r:embed="rId24"/>
          <a:stretch>
            <a:fillRect/>
          </a:stretch>
        </p:blipFill>
        <p:spPr>
          <a:xfrm>
            <a:off x="5171768" y="-808861"/>
            <a:ext cx="609600" cy="609600"/>
          </a:xfrm>
          <a:prstGeom prst="rect">
            <a:avLst/>
          </a:prstGeom>
        </p:spPr>
      </p:pic>
      <p:pic>
        <p:nvPicPr>
          <p:cNvPr id="20" name="صوت مسجّل">
            <a:hlinkClick r:id="" action="ppaction://media"/>
            <a:extLst>
              <a:ext uri="{FF2B5EF4-FFF2-40B4-BE49-F238E27FC236}">
                <a16:creationId xmlns:a16="http://schemas.microsoft.com/office/drawing/2014/main" id="{F4015E11-4C63-424D-9A54-3363915626E1}"/>
              </a:ext>
            </a:extLst>
          </p:cNvPr>
          <p:cNvPicPr>
            <a:picLocks noChangeAspect="1"/>
          </p:cNvPicPr>
          <p:nvPr>
            <a:audioFile r:link="rId1"/>
            <p:extLst>
              <p:ext uri="{DAA4B4D4-6D71-4841-9C94-3DE7FCFB9230}">
                <p14:media xmlns:p14="http://schemas.microsoft.com/office/powerpoint/2010/main" r:embed="rId10">
                  <p14:trim st="538" end="339.4263"/>
                </p14:media>
              </p:ext>
            </p:extLst>
          </p:nvPr>
        </p:nvPicPr>
        <p:blipFill>
          <a:blip r:embed="rId24"/>
          <a:stretch>
            <a:fillRect/>
          </a:stretch>
        </p:blipFill>
        <p:spPr>
          <a:xfrm>
            <a:off x="-550552" y="3346784"/>
            <a:ext cx="609600" cy="609600"/>
          </a:xfrm>
          <a:prstGeom prst="rect">
            <a:avLst/>
          </a:prstGeom>
        </p:spPr>
      </p:pic>
      <p:pic>
        <p:nvPicPr>
          <p:cNvPr id="21" name="صوت مسجّل">
            <a:hlinkClick r:id="" action="ppaction://media"/>
            <a:extLst>
              <a:ext uri="{FF2B5EF4-FFF2-40B4-BE49-F238E27FC236}">
                <a16:creationId xmlns:a16="http://schemas.microsoft.com/office/drawing/2014/main" id="{D68FB66F-9BE4-4726-9B0D-0651762B31E6}"/>
              </a:ext>
            </a:extLst>
          </p:cNvPr>
          <p:cNvPicPr>
            <a:picLocks noChangeAspect="1"/>
          </p:cNvPicPr>
          <p:nvPr>
            <a:audioFile r:link="rId1"/>
            <p:extLst>
              <p:ext uri="{DAA4B4D4-6D71-4841-9C94-3DE7FCFB9230}">
                <p14:media xmlns:p14="http://schemas.microsoft.com/office/powerpoint/2010/main" r:embed="rId11">
                  <p14:trim st="301" end="312.6326"/>
                </p14:media>
              </p:ext>
            </p:extLst>
          </p:nvPr>
        </p:nvPicPr>
        <p:blipFill>
          <a:blip r:embed="rId24"/>
          <a:stretch>
            <a:fillRect/>
          </a:stretch>
        </p:blipFill>
        <p:spPr>
          <a:xfrm>
            <a:off x="-2013975" y="3429000"/>
            <a:ext cx="609600" cy="609600"/>
          </a:xfrm>
          <a:prstGeom prst="rect">
            <a:avLst/>
          </a:prstGeom>
        </p:spPr>
      </p:pic>
      <p:pic>
        <p:nvPicPr>
          <p:cNvPr id="22" name="صوت مسجّل">
            <a:hlinkClick r:id="" action="ppaction://media"/>
            <a:extLst>
              <a:ext uri="{FF2B5EF4-FFF2-40B4-BE49-F238E27FC236}">
                <a16:creationId xmlns:a16="http://schemas.microsoft.com/office/drawing/2014/main" id="{86868312-FC39-46AD-A468-6621DF543A9B}"/>
              </a:ext>
            </a:extLst>
          </p:cNvPr>
          <p:cNvPicPr>
            <a:picLocks noChangeAspect="1"/>
          </p:cNvPicPr>
          <p:nvPr>
            <a:audioFile r:link="rId1"/>
            <p:extLst>
              <p:ext uri="{DAA4B4D4-6D71-4841-9C94-3DE7FCFB9230}">
                <p14:media xmlns:p14="http://schemas.microsoft.com/office/powerpoint/2010/main" r:embed="rId12">
                  <p14:trim st="351"/>
                </p14:media>
              </p:ext>
            </p:extLst>
          </p:nvPr>
        </p:nvPicPr>
        <p:blipFill>
          <a:blip r:embed="rId24"/>
          <a:stretch>
            <a:fillRect/>
          </a:stretch>
        </p:blipFill>
        <p:spPr>
          <a:xfrm>
            <a:off x="12450305" y="3495368"/>
            <a:ext cx="609600" cy="609600"/>
          </a:xfrm>
          <a:prstGeom prst="rect">
            <a:avLst/>
          </a:prstGeom>
        </p:spPr>
      </p:pic>
      <p:pic>
        <p:nvPicPr>
          <p:cNvPr id="23" name="صوت مسجّل">
            <a:hlinkClick r:id="" action="ppaction://media"/>
            <a:extLst>
              <a:ext uri="{FF2B5EF4-FFF2-40B4-BE49-F238E27FC236}">
                <a16:creationId xmlns:a16="http://schemas.microsoft.com/office/drawing/2014/main" id="{AA479AB5-599C-4322-BD2F-1B459362EF46}"/>
              </a:ext>
            </a:extLst>
          </p:cNvPr>
          <p:cNvPicPr>
            <a:picLocks noChangeAspect="1"/>
          </p:cNvPicPr>
          <p:nvPr>
            <a:audioFile r:link="rId1"/>
            <p:extLst>
              <p:ext uri="{DAA4B4D4-6D71-4841-9C94-3DE7FCFB9230}">
                <p14:media xmlns:p14="http://schemas.microsoft.com/office/powerpoint/2010/main" r:embed="rId13">
                  <p14:trim st="489"/>
                </p14:media>
              </p:ext>
            </p:extLst>
          </p:nvPr>
        </p:nvPicPr>
        <p:blipFill>
          <a:blip r:embed="rId24"/>
          <a:stretch>
            <a:fillRect/>
          </a:stretch>
        </p:blipFill>
        <p:spPr>
          <a:xfrm>
            <a:off x="13607845" y="3495368"/>
            <a:ext cx="609600" cy="609600"/>
          </a:xfrm>
          <a:prstGeom prst="rect">
            <a:avLst/>
          </a:prstGeom>
        </p:spPr>
      </p:pic>
      <p:pic>
        <p:nvPicPr>
          <p:cNvPr id="25" name="صوت مسجّل">
            <a:hlinkClick r:id="" action="ppaction://media"/>
            <a:extLst>
              <a:ext uri="{FF2B5EF4-FFF2-40B4-BE49-F238E27FC236}">
                <a16:creationId xmlns:a16="http://schemas.microsoft.com/office/drawing/2014/main" id="{EDF52621-4F66-4F36-B3CC-AF97949048B4}"/>
              </a:ext>
            </a:extLst>
          </p:cNvPr>
          <p:cNvPicPr>
            <a:picLocks noChangeAspect="1"/>
          </p:cNvPicPr>
          <p:nvPr>
            <a:audioFile r:link="rId1"/>
            <p:extLst>
              <p:ext uri="{DAA4B4D4-6D71-4841-9C94-3DE7FCFB9230}">
                <p14:media xmlns:p14="http://schemas.microsoft.com/office/powerpoint/2010/main" r:embed="rId14">
                  <p14:trim st="348"/>
                </p14:media>
              </p:ext>
            </p:extLst>
          </p:nvPr>
        </p:nvPicPr>
        <p:blipFill>
          <a:blip r:embed="rId24"/>
          <a:stretch>
            <a:fillRect/>
          </a:stretch>
        </p:blipFill>
        <p:spPr>
          <a:xfrm>
            <a:off x="1366683" y="9003378"/>
            <a:ext cx="609600" cy="609600"/>
          </a:xfrm>
          <a:prstGeom prst="rect">
            <a:avLst/>
          </a:prstGeom>
        </p:spPr>
      </p:pic>
      <p:pic>
        <p:nvPicPr>
          <p:cNvPr id="28" name="صوت مسجّل">
            <a:hlinkClick r:id="" action="ppaction://media"/>
            <a:extLst>
              <a:ext uri="{FF2B5EF4-FFF2-40B4-BE49-F238E27FC236}">
                <a16:creationId xmlns:a16="http://schemas.microsoft.com/office/drawing/2014/main" id="{D8E37ADA-ADD7-41BF-904E-4841E974A4EE}"/>
              </a:ext>
            </a:extLst>
          </p:cNvPr>
          <p:cNvPicPr>
            <a:picLocks noChangeAspect="1"/>
          </p:cNvPicPr>
          <p:nvPr>
            <a:audioFile r:link="rId1"/>
            <p:extLst>
              <p:ext uri="{DAA4B4D4-6D71-4841-9C94-3DE7FCFB9230}">
                <p14:media xmlns:p14="http://schemas.microsoft.com/office/powerpoint/2010/main" r:embed="rId15">
                  <p14:trim st="424"/>
                </p14:media>
              </p:ext>
            </p:extLst>
          </p:nvPr>
        </p:nvPicPr>
        <p:blipFill>
          <a:blip r:embed="rId24"/>
          <a:stretch>
            <a:fillRect/>
          </a:stretch>
        </p:blipFill>
        <p:spPr>
          <a:xfrm>
            <a:off x="9998923" y="7755193"/>
            <a:ext cx="609600" cy="609600"/>
          </a:xfrm>
          <a:prstGeom prst="rect">
            <a:avLst/>
          </a:prstGeom>
        </p:spPr>
      </p:pic>
      <p:pic>
        <p:nvPicPr>
          <p:cNvPr id="29" name="صوت مسجّل">
            <a:hlinkClick r:id="" action="ppaction://media"/>
            <a:extLst>
              <a:ext uri="{FF2B5EF4-FFF2-40B4-BE49-F238E27FC236}">
                <a16:creationId xmlns:a16="http://schemas.microsoft.com/office/drawing/2014/main" id="{DC2FCA37-3A11-464D-B61D-ACD1F7067BB4}"/>
              </a:ext>
            </a:extLst>
          </p:cNvPr>
          <p:cNvPicPr>
            <a:picLocks noChangeAspect="1"/>
          </p:cNvPicPr>
          <p:nvPr>
            <a:audioFile r:link="rId1"/>
            <p:extLst>
              <p:ext uri="{DAA4B4D4-6D71-4841-9C94-3DE7FCFB9230}">
                <p14:media xmlns:p14="http://schemas.microsoft.com/office/powerpoint/2010/main" r:embed="rId16">
                  <p14:trim st="446"/>
                </p14:media>
              </p:ext>
            </p:extLst>
          </p:nvPr>
        </p:nvPicPr>
        <p:blipFill>
          <a:blip r:embed="rId24"/>
          <a:stretch>
            <a:fillRect/>
          </a:stretch>
        </p:blipFill>
        <p:spPr>
          <a:xfrm>
            <a:off x="9930097" y="8691204"/>
            <a:ext cx="609600" cy="609600"/>
          </a:xfrm>
          <a:prstGeom prst="rect">
            <a:avLst/>
          </a:prstGeom>
        </p:spPr>
      </p:pic>
      <p:pic>
        <p:nvPicPr>
          <p:cNvPr id="30" name="صوت مسجّل">
            <a:hlinkClick r:id="" action="ppaction://media"/>
            <a:extLst>
              <a:ext uri="{FF2B5EF4-FFF2-40B4-BE49-F238E27FC236}">
                <a16:creationId xmlns:a16="http://schemas.microsoft.com/office/drawing/2014/main" id="{7D228FAC-7D22-4ABE-BC33-C63474D0F8A4}"/>
              </a:ext>
            </a:extLst>
          </p:cNvPr>
          <p:cNvPicPr>
            <a:picLocks noChangeAspect="1"/>
          </p:cNvPicPr>
          <p:nvPr>
            <a:audioFile r:link="rId1"/>
            <p:extLst>
              <p:ext uri="{DAA4B4D4-6D71-4841-9C94-3DE7FCFB9230}">
                <p14:media xmlns:p14="http://schemas.microsoft.com/office/powerpoint/2010/main" r:embed="rId17">
                  <p14:trim st="638"/>
                </p14:media>
              </p:ext>
            </p:extLst>
          </p:nvPr>
        </p:nvPicPr>
        <p:blipFill>
          <a:blip r:embed="rId24"/>
          <a:stretch>
            <a:fillRect/>
          </a:stretch>
        </p:blipFill>
        <p:spPr>
          <a:xfrm>
            <a:off x="1122394" y="8116517"/>
            <a:ext cx="609600" cy="609600"/>
          </a:xfrm>
          <a:prstGeom prst="rect">
            <a:avLst/>
          </a:prstGeom>
        </p:spPr>
      </p:pic>
      <p:pic>
        <p:nvPicPr>
          <p:cNvPr id="31" name="صوت مسجّل">
            <a:hlinkClick r:id="" action="ppaction://media"/>
            <a:extLst>
              <a:ext uri="{FF2B5EF4-FFF2-40B4-BE49-F238E27FC236}">
                <a16:creationId xmlns:a16="http://schemas.microsoft.com/office/drawing/2014/main" id="{7BFB224D-C197-4580-AF56-7AFBF05D40A6}"/>
              </a:ext>
            </a:extLst>
          </p:cNvPr>
          <p:cNvPicPr>
            <a:picLocks noChangeAspect="1"/>
          </p:cNvPicPr>
          <p:nvPr>
            <a:audioFile r:link="rId1"/>
            <p:extLst>
              <p:ext uri="{DAA4B4D4-6D71-4841-9C94-3DE7FCFB9230}">
                <p14:media xmlns:p14="http://schemas.microsoft.com/office/powerpoint/2010/main" r:embed="rId18">
                  <p14:trim st="378"/>
                </p14:media>
              </p:ext>
            </p:extLst>
          </p:nvPr>
        </p:nvPicPr>
        <p:blipFill>
          <a:blip r:embed="rId24"/>
          <a:stretch>
            <a:fillRect/>
          </a:stretch>
        </p:blipFill>
        <p:spPr>
          <a:xfrm>
            <a:off x="5809585" y="7819091"/>
            <a:ext cx="609600" cy="609600"/>
          </a:xfrm>
          <a:prstGeom prst="rect">
            <a:avLst/>
          </a:prstGeom>
        </p:spPr>
      </p:pic>
      <p:pic>
        <p:nvPicPr>
          <p:cNvPr id="32" name="صوت مسجّل">
            <a:hlinkClick r:id="" action="ppaction://media"/>
            <a:extLst>
              <a:ext uri="{FF2B5EF4-FFF2-40B4-BE49-F238E27FC236}">
                <a16:creationId xmlns:a16="http://schemas.microsoft.com/office/drawing/2014/main" id="{1810CF42-0E97-4B88-B820-14C17EE19FFF}"/>
              </a:ext>
            </a:extLst>
          </p:cNvPr>
          <p:cNvPicPr>
            <a:picLocks noChangeAspect="1"/>
          </p:cNvPicPr>
          <p:nvPr>
            <a:audioFile r:link="rId1"/>
            <p:extLst>
              <p:ext uri="{DAA4B4D4-6D71-4841-9C94-3DE7FCFB9230}">
                <p14:media xmlns:p14="http://schemas.microsoft.com/office/powerpoint/2010/main" r:embed="rId19">
                  <p14:trim st="851"/>
                </p14:media>
              </p:ext>
            </p:extLst>
          </p:nvPr>
        </p:nvPicPr>
        <p:blipFill>
          <a:blip r:embed="rId24"/>
          <a:stretch>
            <a:fillRect/>
          </a:stretch>
        </p:blipFill>
        <p:spPr>
          <a:xfrm>
            <a:off x="5919020" y="8996004"/>
            <a:ext cx="609600" cy="609600"/>
          </a:xfrm>
          <a:prstGeom prst="rect">
            <a:avLst/>
          </a:prstGeom>
        </p:spPr>
      </p:pic>
    </p:spTree>
    <p:extLst>
      <p:ext uri="{BB962C8B-B14F-4D97-AF65-F5344CB8AC3E}">
        <p14:creationId xmlns:p14="http://schemas.microsoft.com/office/powerpoint/2010/main" val="34234245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3" presetClass="emph" presetSubtype="1" grpId="0" nodeType="clickEffect">
                                  <p:stCondLst>
                                    <p:cond delay="0"/>
                                  </p:stCondLst>
                                  <p:iterate type="lt">
                                    <p:tmAbs val="400"/>
                                  </p:iterate>
                                  <p:childTnLst>
                                    <p:set>
                                      <p:cBhvr override="childStyle">
                                        <p:cTn id="6" dur="indefinite"/>
                                        <p:tgtEl>
                                          <p:spTgt spid="13"/>
                                        </p:tgtEl>
                                        <p:attrNameLst>
                                          <p:attrName>style.color</p:attrName>
                                        </p:attrNameLst>
                                      </p:cBhvr>
                                      <p:to>
                                        <p:clrVal>
                                          <a:srgbClr val="FFFFFF"/>
                                        </p:clrVal>
                                      </p:to>
                                    </p:set>
                                  </p:childTnLst>
                                </p:cTn>
                              </p:par>
                              <p:par>
                                <p:cTn id="7" presetID="1" presetClass="mediacall" presetSubtype="0" fill="hold" nodeType="withEffect">
                                  <p:stCondLst>
                                    <p:cond delay="0"/>
                                  </p:stCondLst>
                                  <p:childTnLst>
                                    <p:cmd type="call" cmd="playFrom(0.0)">
                                      <p:cBhvr>
                                        <p:cTn id="8" dur="5354" fill="hold"/>
                                        <p:tgtEl>
                                          <p:spTgt spid="2"/>
                                        </p:tgtEl>
                                      </p:cBhvr>
                                    </p:cmd>
                                  </p:childTnLst>
                                </p:cTn>
                              </p:par>
                            </p:childTnLst>
                          </p:cTn>
                        </p:par>
                        <p:par>
                          <p:cTn id="9" fill="hold">
                            <p:stCondLst>
                              <p:cond delay="5600"/>
                            </p:stCondLst>
                            <p:childTnLst>
                              <p:par>
                                <p:cTn id="10" presetID="3" presetClass="emph" presetSubtype="2" fill="hold" grpId="1" nodeType="afterEffect">
                                  <p:stCondLst>
                                    <p:cond delay="0"/>
                                  </p:stCondLst>
                                  <p:iterate type="lt">
                                    <p:tmPct val="43590"/>
                                  </p:iterate>
                                  <p:childTnLst>
                                    <p:animClr clrSpc="rgb" dir="cw">
                                      <p:cBhvr override="childStyle">
                                        <p:cTn id="11" dur="300" fill="hold"/>
                                        <p:tgtEl>
                                          <p:spTgt spid="13"/>
                                        </p:tgtEl>
                                        <p:attrNameLst>
                                          <p:attrName>style.color</p:attrName>
                                        </p:attrNameLst>
                                      </p:cBhvr>
                                      <p:to>
                                        <a:schemeClr val="tx1"/>
                                      </p:to>
                                    </p:animClr>
                                  </p:childTnLst>
                                </p:cTn>
                              </p:par>
                              <p:par>
                                <p:cTn id="12" presetID="1" presetClass="mediacall" presetSubtype="0" fill="hold" nodeType="withEffect">
                                  <p:stCondLst>
                                    <p:cond delay="0"/>
                                  </p:stCondLst>
                                  <p:childTnLst>
                                    <p:cmd type="call" cmd="playFrom(0.0)">
                                      <p:cBhvr>
                                        <p:cTn id="13" dur="1589" fill="hold"/>
                                        <p:tgtEl>
                                          <p:spTgt spid="3"/>
                                        </p:tgtEl>
                                      </p:cBhvr>
                                    </p:cmd>
                                  </p:child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5"/>
                    </p:tgtEl>
                  </p:cond>
                </p:stCondLst>
                <p:endSync evt="end" delay="0">
                  <p:rtn val="all"/>
                </p:endSync>
                <p:childTnLst>
                  <p:par>
                    <p:cTn id="15" fill="hold">
                      <p:stCondLst>
                        <p:cond delay="0"/>
                      </p:stCondLst>
                      <p:childTnLst>
                        <p:par>
                          <p:cTn id="16" fill="hold">
                            <p:stCondLst>
                              <p:cond delay="0"/>
                            </p:stCondLst>
                            <p:childTnLst>
                              <p:par>
                                <p:cTn id="17" presetID="3" presetClass="emph" presetSubtype="1" grpId="0" nodeType="clickEffect">
                                  <p:stCondLst>
                                    <p:cond delay="0"/>
                                  </p:stCondLst>
                                  <p:iterate type="lt">
                                    <p:tmAbs val="400"/>
                                  </p:iterate>
                                  <p:childTnLst>
                                    <p:set>
                                      <p:cBhvr override="childStyle">
                                        <p:cTn id="18" dur="indefinite"/>
                                        <p:tgtEl>
                                          <p:spTgt spid="5"/>
                                        </p:tgtEl>
                                        <p:attrNameLst>
                                          <p:attrName>style.color</p:attrName>
                                        </p:attrNameLst>
                                      </p:cBhvr>
                                      <p:to>
                                        <p:clrVal>
                                          <a:srgbClr val="FFFFFF"/>
                                        </p:clrVal>
                                      </p:to>
                                    </p:set>
                                  </p:childTnLst>
                                </p:cTn>
                              </p:par>
                              <p:par>
                                <p:cTn id="19" presetID="1" presetClass="mediacall" presetSubtype="0" fill="hold" nodeType="withEffect">
                                  <p:stCondLst>
                                    <p:cond delay="0"/>
                                  </p:stCondLst>
                                  <p:childTnLst>
                                    <p:cmd type="call" cmd="playFrom(0.0)">
                                      <p:cBhvr>
                                        <p:cTn id="20" dur="6473" fill="hold"/>
                                        <p:tgtEl>
                                          <p:spTgt spid="4"/>
                                        </p:tgtEl>
                                      </p:cBhvr>
                                    </p:cmd>
                                  </p:childTnLst>
                                </p:cTn>
                              </p:par>
                            </p:childTnLst>
                          </p:cTn>
                        </p:par>
                        <p:par>
                          <p:cTn id="21" fill="hold">
                            <p:stCondLst>
                              <p:cond delay="6473"/>
                            </p:stCondLst>
                            <p:childTnLst>
                              <p:par>
                                <p:cTn id="22" presetID="3" presetClass="emph" presetSubtype="2" fill="hold" grpId="1" nodeType="afterEffect">
                                  <p:stCondLst>
                                    <p:cond delay="0"/>
                                  </p:stCondLst>
                                  <p:iterate type="lt">
                                    <p:tmPct val="43590"/>
                                  </p:iterate>
                                  <p:childTnLst>
                                    <p:animClr clrSpc="rgb" dir="cw">
                                      <p:cBhvr override="childStyle">
                                        <p:cTn id="23" dur="300" fill="hold"/>
                                        <p:tgtEl>
                                          <p:spTgt spid="5"/>
                                        </p:tgtEl>
                                        <p:attrNameLst>
                                          <p:attrName>style.color</p:attrName>
                                        </p:attrNameLst>
                                      </p:cBhvr>
                                      <p:to>
                                        <a:schemeClr val="tx1"/>
                                      </p:to>
                                    </p:animClr>
                                  </p:childTnLst>
                                </p:cTn>
                              </p:par>
                              <p:par>
                                <p:cTn id="24" presetID="1" presetClass="mediacall" presetSubtype="0" fill="hold" nodeType="withEffect">
                                  <p:stCondLst>
                                    <p:cond delay="0"/>
                                  </p:stCondLst>
                                  <p:childTnLst>
                                    <p:cmd type="call" cmd="playFrom(0.0)">
                                      <p:cBhvr>
                                        <p:cTn id="25" dur="1868" fill="hold"/>
                                        <p:tgtEl>
                                          <p:spTgt spid="15"/>
                                        </p:tgtEl>
                                      </p:cBhvr>
                                    </p:cmd>
                                  </p:childTnLst>
                                </p:cTn>
                              </p:par>
                            </p:childTnLst>
                          </p:cTn>
                        </p:par>
                      </p:childTnLst>
                    </p:cTn>
                  </p:par>
                </p:childTnLst>
              </p:cTn>
              <p:nextCondLst>
                <p:cond evt="onClick" delay="0">
                  <p:tgtEl>
                    <p:spTgt spid="5"/>
                  </p:tgtEl>
                </p:cond>
              </p:nextCondLst>
            </p:seq>
            <p:seq concurrent="1" nextAc="seek">
              <p:cTn id="26" restart="whenNotActive" fill="hold" evtFilter="cancelBubble" nodeType="interactiveSeq">
                <p:stCondLst>
                  <p:cond evt="onClick" delay="0">
                    <p:tgtEl>
                      <p:spTgt spid="6"/>
                    </p:tgtEl>
                  </p:cond>
                </p:stCondLst>
                <p:endSync evt="end" delay="0">
                  <p:rtn val="all"/>
                </p:endSync>
                <p:childTnLst>
                  <p:par>
                    <p:cTn id="27" fill="hold">
                      <p:stCondLst>
                        <p:cond delay="0"/>
                      </p:stCondLst>
                      <p:childTnLst>
                        <p:par>
                          <p:cTn id="28" fill="hold">
                            <p:stCondLst>
                              <p:cond delay="0"/>
                            </p:stCondLst>
                            <p:childTnLst>
                              <p:par>
                                <p:cTn id="29" presetID="3" presetClass="emph" presetSubtype="1" grpId="0" nodeType="clickEffect">
                                  <p:stCondLst>
                                    <p:cond delay="0"/>
                                  </p:stCondLst>
                                  <p:iterate type="lt">
                                    <p:tmAbs val="400"/>
                                  </p:iterate>
                                  <p:childTnLst>
                                    <p:set>
                                      <p:cBhvr override="childStyle">
                                        <p:cTn id="30" dur="indefinite"/>
                                        <p:tgtEl>
                                          <p:spTgt spid="6"/>
                                        </p:tgtEl>
                                        <p:attrNameLst>
                                          <p:attrName>style.color</p:attrName>
                                        </p:attrNameLst>
                                      </p:cBhvr>
                                      <p:to>
                                        <p:clrVal>
                                          <a:srgbClr val="FFFFFF"/>
                                        </p:clrVal>
                                      </p:to>
                                    </p:set>
                                  </p:childTnLst>
                                </p:cTn>
                              </p:par>
                              <p:par>
                                <p:cTn id="31" presetID="1" presetClass="mediacall" presetSubtype="0" fill="hold" nodeType="withEffect">
                                  <p:stCondLst>
                                    <p:cond delay="0"/>
                                  </p:stCondLst>
                                  <p:childTnLst>
                                    <p:cmd type="call" cmd="playFrom(0.0)">
                                      <p:cBhvr>
                                        <p:cTn id="32" dur="6486" fill="hold"/>
                                        <p:tgtEl>
                                          <p:spTgt spid="16"/>
                                        </p:tgtEl>
                                      </p:cBhvr>
                                    </p:cmd>
                                  </p:childTnLst>
                                </p:cTn>
                              </p:par>
                            </p:childTnLst>
                          </p:cTn>
                        </p:par>
                        <p:par>
                          <p:cTn id="33" fill="hold">
                            <p:stCondLst>
                              <p:cond delay="6486"/>
                            </p:stCondLst>
                            <p:childTnLst>
                              <p:par>
                                <p:cTn id="34" presetID="3" presetClass="emph" presetSubtype="2" fill="hold" grpId="1" nodeType="afterEffect">
                                  <p:stCondLst>
                                    <p:cond delay="0"/>
                                  </p:stCondLst>
                                  <p:iterate type="lt">
                                    <p:tmPct val="43590"/>
                                  </p:iterate>
                                  <p:childTnLst>
                                    <p:animClr clrSpc="rgb" dir="cw">
                                      <p:cBhvr override="childStyle">
                                        <p:cTn id="35" dur="300" fill="hold"/>
                                        <p:tgtEl>
                                          <p:spTgt spid="6"/>
                                        </p:tgtEl>
                                        <p:attrNameLst>
                                          <p:attrName>style.color</p:attrName>
                                        </p:attrNameLst>
                                      </p:cBhvr>
                                      <p:to>
                                        <a:schemeClr val="tx1"/>
                                      </p:to>
                                    </p:animClr>
                                  </p:childTnLst>
                                </p:cTn>
                              </p:par>
                              <p:par>
                                <p:cTn id="36" presetID="1" presetClass="mediacall" presetSubtype="0" fill="hold" nodeType="withEffect">
                                  <p:stCondLst>
                                    <p:cond delay="0"/>
                                  </p:stCondLst>
                                  <p:childTnLst>
                                    <p:cmd type="call" cmd="playFrom(0.0)">
                                      <p:cBhvr>
                                        <p:cTn id="37" dur="5249" fill="hold"/>
                                        <p:tgtEl>
                                          <p:spTgt spid="17"/>
                                        </p:tgtEl>
                                      </p:cBhvr>
                                    </p:cmd>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9"/>
                    </p:tgtEl>
                  </p:cond>
                </p:stCondLst>
                <p:endSync evt="end" delay="0">
                  <p:rtn val="all"/>
                </p:endSync>
                <p:childTnLst>
                  <p:par>
                    <p:cTn id="39" fill="hold">
                      <p:stCondLst>
                        <p:cond delay="0"/>
                      </p:stCondLst>
                      <p:childTnLst>
                        <p:par>
                          <p:cTn id="40" fill="hold">
                            <p:stCondLst>
                              <p:cond delay="0"/>
                            </p:stCondLst>
                            <p:childTnLst>
                              <p:par>
                                <p:cTn id="41" presetID="3" presetClass="emph" presetSubtype="1" grpId="0" nodeType="clickEffect">
                                  <p:stCondLst>
                                    <p:cond delay="0"/>
                                  </p:stCondLst>
                                  <p:iterate type="lt">
                                    <p:tmAbs val="400"/>
                                  </p:iterate>
                                  <p:childTnLst>
                                    <p:set>
                                      <p:cBhvr override="childStyle">
                                        <p:cTn id="42" dur="indefinite"/>
                                        <p:tgtEl>
                                          <p:spTgt spid="9"/>
                                        </p:tgtEl>
                                        <p:attrNameLst>
                                          <p:attrName>style.color</p:attrName>
                                        </p:attrNameLst>
                                      </p:cBhvr>
                                      <p:to>
                                        <p:clrVal>
                                          <a:srgbClr val="FFFFFF"/>
                                        </p:clrVal>
                                      </p:to>
                                    </p:set>
                                  </p:childTnLst>
                                </p:cTn>
                              </p:par>
                              <p:par>
                                <p:cTn id="43" presetID="1" presetClass="mediacall" presetSubtype="0" fill="hold" nodeType="withEffect">
                                  <p:stCondLst>
                                    <p:cond delay="0"/>
                                  </p:stCondLst>
                                  <p:childTnLst>
                                    <p:cmd type="call" cmd="playFrom(0.0)">
                                      <p:cBhvr>
                                        <p:cTn id="44" dur="5735" fill="hold"/>
                                        <p:tgtEl>
                                          <p:spTgt spid="18"/>
                                        </p:tgtEl>
                                      </p:cBhvr>
                                    </p:cmd>
                                  </p:childTnLst>
                                </p:cTn>
                              </p:par>
                            </p:childTnLst>
                          </p:cTn>
                        </p:par>
                        <p:par>
                          <p:cTn id="45" fill="hold">
                            <p:stCondLst>
                              <p:cond delay="5735"/>
                            </p:stCondLst>
                            <p:childTnLst>
                              <p:par>
                                <p:cTn id="46" presetID="3" presetClass="emph" presetSubtype="2" fill="hold" grpId="1" nodeType="afterEffect">
                                  <p:stCondLst>
                                    <p:cond delay="0"/>
                                  </p:stCondLst>
                                  <p:iterate type="lt">
                                    <p:tmPct val="43590"/>
                                  </p:iterate>
                                  <p:childTnLst>
                                    <p:animClr clrSpc="rgb" dir="cw">
                                      <p:cBhvr override="childStyle">
                                        <p:cTn id="47" dur="300" fill="hold"/>
                                        <p:tgtEl>
                                          <p:spTgt spid="9"/>
                                        </p:tgtEl>
                                        <p:attrNameLst>
                                          <p:attrName>style.color</p:attrName>
                                        </p:attrNameLst>
                                      </p:cBhvr>
                                      <p:to>
                                        <a:schemeClr val="tx1"/>
                                      </p:to>
                                    </p:animClr>
                                  </p:childTnLst>
                                </p:cTn>
                              </p:par>
                              <p:par>
                                <p:cTn id="48" presetID="1" presetClass="mediacall" presetSubtype="0" fill="hold" nodeType="withEffect">
                                  <p:stCondLst>
                                    <p:cond delay="0"/>
                                  </p:stCondLst>
                                  <p:childTnLst>
                                    <p:cmd type="call" cmd="playFrom(0.0)">
                                      <p:cBhvr>
                                        <p:cTn id="49" dur="1564" fill="hold"/>
                                        <p:tgtEl>
                                          <p:spTgt spid="19"/>
                                        </p:tgtEl>
                                      </p:cBhvr>
                                    </p:cmd>
                                  </p:childTnLst>
                                </p:cTn>
                              </p:par>
                            </p:childTnLst>
                          </p:cTn>
                        </p:par>
                      </p:childTnLst>
                    </p:cTn>
                  </p:par>
                </p:childTnLst>
              </p:cTn>
              <p:nextCondLst>
                <p:cond evt="onClick" delay="0">
                  <p:tgtEl>
                    <p:spTgt spid="9"/>
                  </p:tgtEl>
                </p:cond>
              </p:nextCondLst>
            </p:seq>
            <p:seq concurrent="1" nextAc="seek">
              <p:cTn id="50" restart="whenNotActive" fill="hold" evtFilter="cancelBubble" nodeType="interactiveSeq">
                <p:stCondLst>
                  <p:cond evt="onClick" delay="0">
                    <p:tgtEl>
                      <p:spTgt spid="8"/>
                    </p:tgtEl>
                  </p:cond>
                </p:stCondLst>
                <p:endSync evt="end" delay="0">
                  <p:rtn val="all"/>
                </p:endSync>
                <p:childTnLst>
                  <p:par>
                    <p:cTn id="51" fill="hold">
                      <p:stCondLst>
                        <p:cond delay="0"/>
                      </p:stCondLst>
                      <p:childTnLst>
                        <p:par>
                          <p:cTn id="52" fill="hold">
                            <p:stCondLst>
                              <p:cond delay="0"/>
                            </p:stCondLst>
                            <p:childTnLst>
                              <p:par>
                                <p:cTn id="53" presetID="3" presetClass="emph" presetSubtype="1" grpId="0" nodeType="clickEffect">
                                  <p:stCondLst>
                                    <p:cond delay="0"/>
                                  </p:stCondLst>
                                  <p:iterate type="lt">
                                    <p:tmAbs val="400"/>
                                  </p:iterate>
                                  <p:childTnLst>
                                    <p:set>
                                      <p:cBhvr override="childStyle">
                                        <p:cTn id="54" dur="indefinite"/>
                                        <p:tgtEl>
                                          <p:spTgt spid="8"/>
                                        </p:tgtEl>
                                        <p:attrNameLst>
                                          <p:attrName>style.color</p:attrName>
                                        </p:attrNameLst>
                                      </p:cBhvr>
                                      <p:to>
                                        <p:clrVal>
                                          <a:srgbClr val="FFFFFF"/>
                                        </p:clrVal>
                                      </p:to>
                                    </p:set>
                                  </p:childTnLst>
                                </p:cTn>
                              </p:par>
                              <p:par>
                                <p:cTn id="55" presetID="1" presetClass="mediacall" presetSubtype="0" fill="hold" nodeType="withEffect">
                                  <p:stCondLst>
                                    <p:cond delay="0"/>
                                  </p:stCondLst>
                                  <p:childTnLst>
                                    <p:cmd type="call" cmd="playFrom(0.0)">
                                      <p:cBhvr>
                                        <p:cTn id="56" dur="6145" fill="hold"/>
                                        <p:tgtEl>
                                          <p:spTgt spid="20"/>
                                        </p:tgtEl>
                                      </p:cBhvr>
                                    </p:cmd>
                                  </p:childTnLst>
                                </p:cTn>
                              </p:par>
                            </p:childTnLst>
                          </p:cTn>
                        </p:par>
                        <p:par>
                          <p:cTn id="57" fill="hold">
                            <p:stCondLst>
                              <p:cond delay="6145"/>
                            </p:stCondLst>
                            <p:childTnLst>
                              <p:par>
                                <p:cTn id="58" presetID="3" presetClass="emph" presetSubtype="2" fill="hold" grpId="1" nodeType="afterEffect">
                                  <p:stCondLst>
                                    <p:cond delay="0"/>
                                  </p:stCondLst>
                                  <p:iterate type="lt">
                                    <p:tmPct val="43590"/>
                                  </p:iterate>
                                  <p:childTnLst>
                                    <p:animClr clrSpc="rgb" dir="cw">
                                      <p:cBhvr override="childStyle">
                                        <p:cTn id="59" dur="300" fill="hold"/>
                                        <p:tgtEl>
                                          <p:spTgt spid="8"/>
                                        </p:tgtEl>
                                        <p:attrNameLst>
                                          <p:attrName>style.color</p:attrName>
                                        </p:attrNameLst>
                                      </p:cBhvr>
                                      <p:to>
                                        <a:schemeClr val="tx1"/>
                                      </p:to>
                                    </p:animClr>
                                  </p:childTnLst>
                                </p:cTn>
                              </p:par>
                              <p:par>
                                <p:cTn id="60" presetID="1" presetClass="mediacall" presetSubtype="0" fill="hold" nodeType="withEffect">
                                  <p:stCondLst>
                                    <p:cond delay="0"/>
                                  </p:stCondLst>
                                  <p:childTnLst>
                                    <p:cmd type="call" cmd="playFrom(0.0)">
                                      <p:cBhvr>
                                        <p:cTn id="61" dur="1788" fill="hold"/>
                                        <p:tgtEl>
                                          <p:spTgt spid="21"/>
                                        </p:tgtEl>
                                      </p:cBhvr>
                                    </p:cmd>
                                  </p:childTnLst>
                                </p:cTn>
                              </p:par>
                            </p:childTnLst>
                          </p:cTn>
                        </p:par>
                      </p:childTnLst>
                    </p:cTn>
                  </p:par>
                </p:childTnLst>
              </p:cTn>
              <p:nextCondLst>
                <p:cond evt="onClick" delay="0">
                  <p:tgtEl>
                    <p:spTgt spid="8"/>
                  </p:tgtEl>
                </p:cond>
              </p:nextCondLst>
            </p:seq>
            <p:seq concurrent="1" nextAc="seek">
              <p:cTn id="62" restart="whenNotActive" fill="hold" evtFilter="cancelBubble" nodeType="interactiveSeq">
                <p:stCondLst>
                  <p:cond evt="onClick" delay="0">
                    <p:tgtEl>
                      <p:spTgt spid="7"/>
                    </p:tgtEl>
                  </p:cond>
                </p:stCondLst>
                <p:endSync evt="end" delay="0">
                  <p:rtn val="all"/>
                </p:endSync>
                <p:childTnLst>
                  <p:par>
                    <p:cTn id="63" fill="hold">
                      <p:stCondLst>
                        <p:cond delay="0"/>
                      </p:stCondLst>
                      <p:childTnLst>
                        <p:par>
                          <p:cTn id="64" fill="hold">
                            <p:stCondLst>
                              <p:cond delay="0"/>
                            </p:stCondLst>
                            <p:childTnLst>
                              <p:par>
                                <p:cTn id="65" presetID="3" presetClass="emph" presetSubtype="1" grpId="0" nodeType="clickEffect">
                                  <p:stCondLst>
                                    <p:cond delay="0"/>
                                  </p:stCondLst>
                                  <p:iterate type="lt">
                                    <p:tmAbs val="400"/>
                                  </p:iterate>
                                  <p:childTnLst>
                                    <p:set>
                                      <p:cBhvr override="childStyle">
                                        <p:cTn id="66" dur="indefinite"/>
                                        <p:tgtEl>
                                          <p:spTgt spid="7"/>
                                        </p:tgtEl>
                                        <p:attrNameLst>
                                          <p:attrName>style.color</p:attrName>
                                        </p:attrNameLst>
                                      </p:cBhvr>
                                      <p:to>
                                        <p:clrVal>
                                          <a:srgbClr val="FFFFFF"/>
                                        </p:clrVal>
                                      </p:to>
                                    </p:set>
                                  </p:childTnLst>
                                </p:cTn>
                              </p:par>
                              <p:par>
                                <p:cTn id="67" presetID="1" presetClass="mediacall" presetSubtype="0" fill="hold" nodeType="withEffect">
                                  <p:stCondLst>
                                    <p:cond delay="0"/>
                                  </p:stCondLst>
                                  <p:childTnLst>
                                    <p:cmd type="call" cmd="playFrom(0.0)">
                                      <p:cBhvr>
                                        <p:cTn id="68" dur="6160" fill="hold"/>
                                        <p:tgtEl>
                                          <p:spTgt spid="22"/>
                                        </p:tgtEl>
                                      </p:cBhvr>
                                    </p:cmd>
                                  </p:childTnLst>
                                </p:cTn>
                              </p:par>
                            </p:childTnLst>
                          </p:cTn>
                        </p:par>
                        <p:par>
                          <p:cTn id="69" fill="hold">
                            <p:stCondLst>
                              <p:cond delay="6160"/>
                            </p:stCondLst>
                            <p:childTnLst>
                              <p:par>
                                <p:cTn id="70" presetID="3" presetClass="emph" presetSubtype="2" fill="hold" grpId="1" nodeType="afterEffect">
                                  <p:stCondLst>
                                    <p:cond delay="0"/>
                                  </p:stCondLst>
                                  <p:iterate type="lt">
                                    <p:tmPct val="43590"/>
                                  </p:iterate>
                                  <p:childTnLst>
                                    <p:animClr clrSpc="rgb" dir="cw">
                                      <p:cBhvr override="childStyle">
                                        <p:cTn id="71" dur="300" fill="hold"/>
                                        <p:tgtEl>
                                          <p:spTgt spid="7"/>
                                        </p:tgtEl>
                                        <p:attrNameLst>
                                          <p:attrName>style.color</p:attrName>
                                        </p:attrNameLst>
                                      </p:cBhvr>
                                      <p:to>
                                        <a:schemeClr val="tx1"/>
                                      </p:to>
                                    </p:animClr>
                                  </p:childTnLst>
                                </p:cTn>
                              </p:par>
                              <p:par>
                                <p:cTn id="72" presetID="1" presetClass="mediacall" presetSubtype="0" fill="hold" nodeType="withEffect">
                                  <p:stCondLst>
                                    <p:cond delay="0"/>
                                  </p:stCondLst>
                                  <p:childTnLst>
                                    <p:cmd type="call" cmd="playFrom(0.0)">
                                      <p:cBhvr>
                                        <p:cTn id="73" dur="2609" fill="hold"/>
                                        <p:tgtEl>
                                          <p:spTgt spid="23"/>
                                        </p:tgtEl>
                                      </p:cBhvr>
                                    </p:cmd>
                                  </p:childTnLst>
                                </p:cTn>
                              </p:par>
                            </p:childTnLst>
                          </p:cTn>
                        </p:par>
                      </p:childTnLst>
                    </p:cTn>
                  </p:par>
                </p:childTnLst>
              </p:cTn>
              <p:nextCondLst>
                <p:cond evt="onClick" delay="0">
                  <p:tgtEl>
                    <p:spTgt spid="7"/>
                  </p:tgtEl>
                </p:cond>
              </p:nextCondLst>
            </p:seq>
            <p:seq concurrent="1" nextAc="seek">
              <p:cTn id="74" restart="whenNotActive" fill="hold" evtFilter="cancelBubble" nodeType="interactiveSeq">
                <p:stCondLst>
                  <p:cond evt="onClick" delay="0">
                    <p:tgtEl>
                      <p:spTgt spid="12"/>
                    </p:tgtEl>
                  </p:cond>
                </p:stCondLst>
                <p:endSync evt="end" delay="0">
                  <p:rtn val="all"/>
                </p:endSync>
                <p:childTnLst>
                  <p:par>
                    <p:cTn id="75" fill="hold">
                      <p:stCondLst>
                        <p:cond delay="0"/>
                      </p:stCondLst>
                      <p:childTnLst>
                        <p:par>
                          <p:cTn id="76" fill="hold">
                            <p:stCondLst>
                              <p:cond delay="0"/>
                            </p:stCondLst>
                            <p:childTnLst>
                              <p:par>
                                <p:cTn id="77" presetID="3" presetClass="emph" presetSubtype="1" grpId="0" nodeType="clickEffect">
                                  <p:stCondLst>
                                    <p:cond delay="0"/>
                                  </p:stCondLst>
                                  <p:iterate type="lt">
                                    <p:tmAbs val="400"/>
                                  </p:iterate>
                                  <p:childTnLst>
                                    <p:set>
                                      <p:cBhvr override="childStyle">
                                        <p:cTn id="78" dur="indefinite"/>
                                        <p:tgtEl>
                                          <p:spTgt spid="12"/>
                                        </p:tgtEl>
                                        <p:attrNameLst>
                                          <p:attrName>style.color</p:attrName>
                                        </p:attrNameLst>
                                      </p:cBhvr>
                                      <p:to>
                                        <p:clrVal>
                                          <a:srgbClr val="FFFFFF"/>
                                        </p:clrVal>
                                      </p:to>
                                    </p:set>
                                  </p:childTnLst>
                                </p:cTn>
                              </p:par>
                              <p:par>
                                <p:cTn id="79" presetID="1" presetClass="mediacall" presetSubtype="0" fill="hold" nodeType="withEffect">
                                  <p:stCondLst>
                                    <p:cond delay="0"/>
                                  </p:stCondLst>
                                  <p:childTnLst>
                                    <p:cmd type="call" cmd="playFrom(0.0)">
                                      <p:cBhvr>
                                        <p:cTn id="80" dur="6644" fill="hold"/>
                                        <p:tgtEl>
                                          <p:spTgt spid="28"/>
                                        </p:tgtEl>
                                      </p:cBhvr>
                                    </p:cmd>
                                  </p:childTnLst>
                                </p:cTn>
                              </p:par>
                            </p:childTnLst>
                          </p:cTn>
                        </p:par>
                        <p:par>
                          <p:cTn id="81" fill="hold">
                            <p:stCondLst>
                              <p:cond delay="6644"/>
                            </p:stCondLst>
                            <p:childTnLst>
                              <p:par>
                                <p:cTn id="82" presetID="3" presetClass="emph" presetSubtype="2" fill="hold" grpId="1" nodeType="afterEffect">
                                  <p:stCondLst>
                                    <p:cond delay="0"/>
                                  </p:stCondLst>
                                  <p:iterate type="lt">
                                    <p:tmPct val="43590"/>
                                  </p:iterate>
                                  <p:childTnLst>
                                    <p:animClr clrSpc="rgb" dir="cw">
                                      <p:cBhvr override="childStyle">
                                        <p:cTn id="83" dur="300" fill="hold"/>
                                        <p:tgtEl>
                                          <p:spTgt spid="12"/>
                                        </p:tgtEl>
                                        <p:attrNameLst>
                                          <p:attrName>style.color</p:attrName>
                                        </p:attrNameLst>
                                      </p:cBhvr>
                                      <p:to>
                                        <a:schemeClr val="tx1"/>
                                      </p:to>
                                    </p:animClr>
                                  </p:childTnLst>
                                </p:cTn>
                              </p:par>
                              <p:par>
                                <p:cTn id="84" presetID="1" presetClass="mediacall" presetSubtype="0" fill="hold" nodeType="withEffect">
                                  <p:stCondLst>
                                    <p:cond delay="0"/>
                                  </p:stCondLst>
                                  <p:childTnLst>
                                    <p:cmd type="call" cmd="playFrom(0.0)">
                                      <p:cBhvr>
                                        <p:cTn id="85" dur="2420" fill="hold"/>
                                        <p:tgtEl>
                                          <p:spTgt spid="29"/>
                                        </p:tgtEl>
                                      </p:cBhvr>
                                    </p:cmd>
                                  </p:childTnLst>
                                </p:cTn>
                              </p:par>
                            </p:childTnLst>
                          </p:cTn>
                        </p:par>
                      </p:childTnLst>
                    </p:cTn>
                  </p:par>
                </p:childTnLst>
              </p:cTn>
              <p:nextCondLst>
                <p:cond evt="onClick" delay="0">
                  <p:tgtEl>
                    <p:spTgt spid="12"/>
                  </p:tgtEl>
                </p:cond>
              </p:nextCondLst>
            </p:seq>
            <p:seq concurrent="1" nextAc="seek">
              <p:cTn id="86" restart="whenNotActive" fill="hold" evtFilter="cancelBubble" nodeType="interactiveSeq">
                <p:stCondLst>
                  <p:cond evt="onClick" delay="0">
                    <p:tgtEl>
                      <p:spTgt spid="11"/>
                    </p:tgtEl>
                  </p:cond>
                </p:stCondLst>
                <p:endSync evt="end" delay="0">
                  <p:rtn val="all"/>
                </p:endSync>
                <p:childTnLst>
                  <p:par>
                    <p:cTn id="87" fill="hold">
                      <p:stCondLst>
                        <p:cond delay="0"/>
                      </p:stCondLst>
                      <p:childTnLst>
                        <p:par>
                          <p:cTn id="88" fill="hold">
                            <p:stCondLst>
                              <p:cond delay="0"/>
                            </p:stCondLst>
                            <p:childTnLst>
                              <p:par>
                                <p:cTn id="89" presetID="3" presetClass="emph" presetSubtype="1" grpId="0" nodeType="clickEffect">
                                  <p:stCondLst>
                                    <p:cond delay="0"/>
                                  </p:stCondLst>
                                  <p:iterate type="lt">
                                    <p:tmAbs val="400"/>
                                  </p:iterate>
                                  <p:childTnLst>
                                    <p:set>
                                      <p:cBhvr override="childStyle">
                                        <p:cTn id="90" dur="indefinite"/>
                                        <p:tgtEl>
                                          <p:spTgt spid="11"/>
                                        </p:tgtEl>
                                        <p:attrNameLst>
                                          <p:attrName>style.color</p:attrName>
                                        </p:attrNameLst>
                                      </p:cBhvr>
                                      <p:to>
                                        <p:clrVal>
                                          <a:srgbClr val="FFFFFF"/>
                                        </p:clrVal>
                                      </p:to>
                                    </p:set>
                                  </p:childTnLst>
                                </p:cTn>
                              </p:par>
                              <p:par>
                                <p:cTn id="91" presetID="1" presetClass="mediacall" presetSubtype="0" fill="hold" nodeType="withEffect">
                                  <p:stCondLst>
                                    <p:cond delay="0"/>
                                  </p:stCondLst>
                                  <p:childTnLst>
                                    <p:cmd type="call" cmd="playFrom(0.0)">
                                      <p:cBhvr>
                                        <p:cTn id="92" dur="7364" fill="hold"/>
                                        <p:tgtEl>
                                          <p:spTgt spid="31"/>
                                        </p:tgtEl>
                                      </p:cBhvr>
                                    </p:cmd>
                                  </p:childTnLst>
                                </p:cTn>
                              </p:par>
                            </p:childTnLst>
                          </p:cTn>
                        </p:par>
                        <p:par>
                          <p:cTn id="93" fill="hold">
                            <p:stCondLst>
                              <p:cond delay="7364"/>
                            </p:stCondLst>
                            <p:childTnLst>
                              <p:par>
                                <p:cTn id="94" presetID="3" presetClass="emph" presetSubtype="2" fill="hold" grpId="1" nodeType="afterEffect">
                                  <p:stCondLst>
                                    <p:cond delay="0"/>
                                  </p:stCondLst>
                                  <p:iterate type="lt">
                                    <p:tmPct val="43590"/>
                                  </p:iterate>
                                  <p:childTnLst>
                                    <p:animClr clrSpc="rgb" dir="cw">
                                      <p:cBhvr override="childStyle">
                                        <p:cTn id="95" dur="300" fill="hold"/>
                                        <p:tgtEl>
                                          <p:spTgt spid="11"/>
                                        </p:tgtEl>
                                        <p:attrNameLst>
                                          <p:attrName>style.color</p:attrName>
                                        </p:attrNameLst>
                                      </p:cBhvr>
                                      <p:to>
                                        <a:schemeClr val="tx1"/>
                                      </p:to>
                                    </p:animClr>
                                  </p:childTnLst>
                                </p:cTn>
                              </p:par>
                              <p:par>
                                <p:cTn id="96" presetID="1" presetClass="mediacall" presetSubtype="0" fill="hold" nodeType="withEffect">
                                  <p:stCondLst>
                                    <p:cond delay="0"/>
                                  </p:stCondLst>
                                  <p:childTnLst>
                                    <p:cmd type="call" cmd="playFrom(0.0)">
                                      <p:cBhvr>
                                        <p:cTn id="97" dur="2711" fill="hold"/>
                                        <p:tgtEl>
                                          <p:spTgt spid="32"/>
                                        </p:tgtEl>
                                      </p:cBhvr>
                                    </p:cmd>
                                  </p:childTnLst>
                                </p:cTn>
                              </p:par>
                            </p:childTnLst>
                          </p:cTn>
                        </p:par>
                      </p:childTnLst>
                    </p:cTn>
                  </p:par>
                </p:childTnLst>
              </p:cTn>
              <p:nextCondLst>
                <p:cond evt="onClick" delay="0">
                  <p:tgtEl>
                    <p:spTgt spid="11"/>
                  </p:tgtEl>
                </p:cond>
              </p:nextCondLst>
            </p:seq>
            <p:seq concurrent="1" nextAc="seek">
              <p:cTn id="98" restart="whenNotActive" fill="hold" evtFilter="cancelBubble" nodeType="interactiveSeq">
                <p:stCondLst>
                  <p:cond evt="onClick" delay="0">
                    <p:tgtEl>
                      <p:spTgt spid="10"/>
                    </p:tgtEl>
                  </p:cond>
                </p:stCondLst>
                <p:endSync evt="end" delay="0">
                  <p:rtn val="all"/>
                </p:endSync>
                <p:childTnLst>
                  <p:par>
                    <p:cTn id="99" fill="hold">
                      <p:stCondLst>
                        <p:cond delay="0"/>
                      </p:stCondLst>
                      <p:childTnLst>
                        <p:par>
                          <p:cTn id="100" fill="hold">
                            <p:stCondLst>
                              <p:cond delay="0"/>
                            </p:stCondLst>
                            <p:childTnLst>
                              <p:par>
                                <p:cTn id="101" presetID="3" presetClass="emph" presetSubtype="1" grpId="0" nodeType="clickEffect">
                                  <p:stCondLst>
                                    <p:cond delay="0"/>
                                  </p:stCondLst>
                                  <p:iterate type="lt">
                                    <p:tmAbs val="400"/>
                                  </p:iterate>
                                  <p:childTnLst>
                                    <p:set>
                                      <p:cBhvr override="childStyle">
                                        <p:cTn id="102" dur="indefinite"/>
                                        <p:tgtEl>
                                          <p:spTgt spid="10"/>
                                        </p:tgtEl>
                                        <p:attrNameLst>
                                          <p:attrName>style.color</p:attrName>
                                        </p:attrNameLst>
                                      </p:cBhvr>
                                      <p:to>
                                        <p:clrVal>
                                          <a:srgbClr val="FFFFFF"/>
                                        </p:clrVal>
                                      </p:to>
                                    </p:set>
                                  </p:childTnLst>
                                </p:cTn>
                              </p:par>
                              <p:par>
                                <p:cTn id="103" presetID="1" presetClass="mediacall" presetSubtype="0" fill="hold" nodeType="withEffect">
                                  <p:stCondLst>
                                    <p:cond delay="0"/>
                                  </p:stCondLst>
                                  <p:childTnLst>
                                    <p:cmd type="call" cmd="playFrom(0.0)">
                                      <p:cBhvr>
                                        <p:cTn id="104" dur="6384" fill="hold"/>
                                        <p:tgtEl>
                                          <p:spTgt spid="30"/>
                                        </p:tgtEl>
                                      </p:cBhvr>
                                    </p:cmd>
                                  </p:childTnLst>
                                </p:cTn>
                              </p:par>
                            </p:childTnLst>
                          </p:cTn>
                        </p:par>
                        <p:par>
                          <p:cTn id="105" fill="hold">
                            <p:stCondLst>
                              <p:cond delay="6384"/>
                            </p:stCondLst>
                            <p:childTnLst>
                              <p:par>
                                <p:cTn id="106" presetID="3" presetClass="emph" presetSubtype="2" fill="hold" grpId="1" nodeType="afterEffect">
                                  <p:stCondLst>
                                    <p:cond delay="0"/>
                                  </p:stCondLst>
                                  <p:iterate type="lt">
                                    <p:tmPct val="43590"/>
                                  </p:iterate>
                                  <p:childTnLst>
                                    <p:animClr clrSpc="rgb" dir="cw">
                                      <p:cBhvr override="childStyle">
                                        <p:cTn id="107" dur="300" fill="hold"/>
                                        <p:tgtEl>
                                          <p:spTgt spid="10"/>
                                        </p:tgtEl>
                                        <p:attrNameLst>
                                          <p:attrName>style.color</p:attrName>
                                        </p:attrNameLst>
                                      </p:cBhvr>
                                      <p:to>
                                        <a:schemeClr val="tx1"/>
                                      </p:to>
                                    </p:animClr>
                                  </p:childTnLst>
                                </p:cTn>
                              </p:par>
                              <p:par>
                                <p:cTn id="108" presetID="1" presetClass="mediacall" presetSubtype="0" fill="hold" nodeType="withEffect">
                                  <p:stCondLst>
                                    <p:cond delay="0"/>
                                  </p:stCondLst>
                                  <p:childTnLst>
                                    <p:cmd type="call" cmd="playFrom(0.0)">
                                      <p:cBhvr>
                                        <p:cTn id="109" dur="2378" fill="hold"/>
                                        <p:tgtEl>
                                          <p:spTgt spid="25"/>
                                        </p:tgtEl>
                                      </p:cBhvr>
                                    </p:cmd>
                                  </p:childTnLst>
                                </p:cTn>
                              </p:par>
                            </p:childTnLst>
                          </p:cTn>
                        </p:par>
                      </p:childTnLst>
                    </p:cTn>
                  </p:par>
                </p:childTnLst>
              </p:cTn>
              <p:nextCondLst>
                <p:cond evt="onClick" delay="0">
                  <p:tgtEl>
                    <p:spTgt spid="10"/>
                  </p:tgtEl>
                </p:cond>
              </p:nextCondLst>
            </p:seq>
            <p:audio>
              <p:cMediaNode vol="80000">
                <p:cTn id="110" fill="hold" display="0">
                  <p:stCondLst>
                    <p:cond delay="indefinite"/>
                  </p:stCondLst>
                  <p:endCondLst>
                    <p:cond evt="onStopAudio" delay="0">
                      <p:tgtEl>
                        <p:sldTgt/>
                      </p:tgtEl>
                    </p:cond>
                  </p:endCondLst>
                </p:cTn>
                <p:tgtEl>
                  <p:spTgt spid="2"/>
                </p:tgtEl>
              </p:cMediaNode>
            </p:audio>
            <p:audio>
              <p:cMediaNode vol="80000">
                <p:cTn id="111" fill="hold" display="0">
                  <p:stCondLst>
                    <p:cond delay="indefinite"/>
                  </p:stCondLst>
                  <p:endCondLst>
                    <p:cond evt="onStopAudio" delay="0">
                      <p:tgtEl>
                        <p:sldTgt/>
                      </p:tgtEl>
                    </p:cond>
                  </p:endCondLst>
                </p:cTn>
                <p:tgtEl>
                  <p:spTgt spid="3"/>
                </p:tgtEl>
              </p:cMediaNode>
            </p:audio>
            <p:audio>
              <p:cMediaNode vol="80000">
                <p:cTn id="112" fill="hold" display="0">
                  <p:stCondLst>
                    <p:cond delay="indefinite"/>
                  </p:stCondLst>
                  <p:endCondLst>
                    <p:cond evt="onStopAudio" delay="0">
                      <p:tgtEl>
                        <p:sldTgt/>
                      </p:tgtEl>
                    </p:cond>
                  </p:endCondLst>
                </p:cTn>
                <p:tgtEl>
                  <p:spTgt spid="4"/>
                </p:tgtEl>
              </p:cMediaNode>
            </p:audio>
            <p:audio>
              <p:cMediaNode vol="80000">
                <p:cTn id="113" fill="hold" display="0">
                  <p:stCondLst>
                    <p:cond delay="indefinite"/>
                  </p:stCondLst>
                  <p:endCondLst>
                    <p:cond evt="onStopAudio" delay="0">
                      <p:tgtEl>
                        <p:sldTgt/>
                      </p:tgtEl>
                    </p:cond>
                  </p:endCondLst>
                </p:cTn>
                <p:tgtEl>
                  <p:spTgt spid="15"/>
                </p:tgtEl>
              </p:cMediaNode>
            </p:audio>
            <p:audio>
              <p:cMediaNode vol="80000">
                <p:cTn id="114" fill="hold" display="0">
                  <p:stCondLst>
                    <p:cond delay="indefinite"/>
                  </p:stCondLst>
                  <p:endCondLst>
                    <p:cond evt="onStopAudio" delay="0">
                      <p:tgtEl>
                        <p:sldTgt/>
                      </p:tgtEl>
                    </p:cond>
                  </p:endCondLst>
                </p:cTn>
                <p:tgtEl>
                  <p:spTgt spid="16"/>
                </p:tgtEl>
              </p:cMediaNode>
            </p:audio>
            <p:audio>
              <p:cMediaNode vol="80000">
                <p:cTn id="115" fill="hold" display="0">
                  <p:stCondLst>
                    <p:cond delay="indefinite"/>
                  </p:stCondLst>
                  <p:endCondLst>
                    <p:cond evt="onStopAudio" delay="0">
                      <p:tgtEl>
                        <p:sldTgt/>
                      </p:tgtEl>
                    </p:cond>
                  </p:endCondLst>
                </p:cTn>
                <p:tgtEl>
                  <p:spTgt spid="17"/>
                </p:tgtEl>
              </p:cMediaNode>
            </p:audio>
            <p:audio>
              <p:cMediaNode vol="80000">
                <p:cTn id="116" fill="hold" display="0">
                  <p:stCondLst>
                    <p:cond delay="indefinite"/>
                  </p:stCondLst>
                  <p:endCondLst>
                    <p:cond evt="onStopAudio" delay="0">
                      <p:tgtEl>
                        <p:sldTgt/>
                      </p:tgtEl>
                    </p:cond>
                  </p:endCondLst>
                </p:cTn>
                <p:tgtEl>
                  <p:spTgt spid="18"/>
                </p:tgtEl>
              </p:cMediaNode>
            </p:audio>
            <p:audio>
              <p:cMediaNode vol="80000">
                <p:cTn id="117" fill="hold" display="0">
                  <p:stCondLst>
                    <p:cond delay="indefinite"/>
                  </p:stCondLst>
                  <p:endCondLst>
                    <p:cond evt="onStopAudio" delay="0">
                      <p:tgtEl>
                        <p:sldTgt/>
                      </p:tgtEl>
                    </p:cond>
                  </p:endCondLst>
                </p:cTn>
                <p:tgtEl>
                  <p:spTgt spid="19"/>
                </p:tgtEl>
              </p:cMediaNode>
            </p:audio>
            <p:audio>
              <p:cMediaNode vol="80000">
                <p:cTn id="118" fill="hold" display="0">
                  <p:stCondLst>
                    <p:cond delay="indefinite"/>
                  </p:stCondLst>
                  <p:endCondLst>
                    <p:cond evt="onStopAudio" delay="0">
                      <p:tgtEl>
                        <p:sldTgt/>
                      </p:tgtEl>
                    </p:cond>
                  </p:endCondLst>
                </p:cTn>
                <p:tgtEl>
                  <p:spTgt spid="20"/>
                </p:tgtEl>
              </p:cMediaNode>
            </p:audio>
            <p:audio>
              <p:cMediaNode vol="80000">
                <p:cTn id="119" fill="hold" display="0">
                  <p:stCondLst>
                    <p:cond delay="indefinite"/>
                  </p:stCondLst>
                  <p:endCondLst>
                    <p:cond evt="onStopAudio" delay="0">
                      <p:tgtEl>
                        <p:sldTgt/>
                      </p:tgtEl>
                    </p:cond>
                  </p:endCondLst>
                </p:cTn>
                <p:tgtEl>
                  <p:spTgt spid="21"/>
                </p:tgtEl>
              </p:cMediaNode>
            </p:audio>
            <p:audio>
              <p:cMediaNode vol="80000">
                <p:cTn id="120" fill="hold" display="0">
                  <p:stCondLst>
                    <p:cond delay="indefinite"/>
                  </p:stCondLst>
                  <p:endCondLst>
                    <p:cond evt="onStopAudio" delay="0">
                      <p:tgtEl>
                        <p:sldTgt/>
                      </p:tgtEl>
                    </p:cond>
                  </p:endCondLst>
                </p:cTn>
                <p:tgtEl>
                  <p:spTgt spid="22"/>
                </p:tgtEl>
              </p:cMediaNode>
            </p:audio>
            <p:audio>
              <p:cMediaNode vol="80000">
                <p:cTn id="121" fill="hold" display="0">
                  <p:stCondLst>
                    <p:cond delay="indefinite"/>
                  </p:stCondLst>
                  <p:endCondLst>
                    <p:cond evt="onStopAudio" delay="0">
                      <p:tgtEl>
                        <p:sldTgt/>
                      </p:tgtEl>
                    </p:cond>
                  </p:endCondLst>
                </p:cTn>
                <p:tgtEl>
                  <p:spTgt spid="23"/>
                </p:tgtEl>
              </p:cMediaNode>
            </p:audio>
            <p:audio>
              <p:cMediaNode vol="80000">
                <p:cTn id="122" fill="hold" display="0">
                  <p:stCondLst>
                    <p:cond delay="indefinite"/>
                  </p:stCondLst>
                  <p:endCondLst>
                    <p:cond evt="onStopAudio" delay="0">
                      <p:tgtEl>
                        <p:sldTgt/>
                      </p:tgtEl>
                    </p:cond>
                  </p:endCondLst>
                </p:cTn>
                <p:tgtEl>
                  <p:spTgt spid="25"/>
                </p:tgtEl>
              </p:cMediaNode>
            </p:audio>
            <p:audio>
              <p:cMediaNode vol="80000">
                <p:cTn id="123" fill="hold" display="0">
                  <p:stCondLst>
                    <p:cond delay="indefinite"/>
                  </p:stCondLst>
                  <p:endCondLst>
                    <p:cond evt="onStopAudio" delay="0">
                      <p:tgtEl>
                        <p:sldTgt/>
                      </p:tgtEl>
                    </p:cond>
                  </p:endCondLst>
                </p:cTn>
                <p:tgtEl>
                  <p:spTgt spid="28"/>
                </p:tgtEl>
              </p:cMediaNode>
            </p:audio>
            <p:audio>
              <p:cMediaNode vol="80000">
                <p:cTn id="124" fill="hold" display="0">
                  <p:stCondLst>
                    <p:cond delay="indefinite"/>
                  </p:stCondLst>
                  <p:endCondLst>
                    <p:cond evt="onStopAudio" delay="0">
                      <p:tgtEl>
                        <p:sldTgt/>
                      </p:tgtEl>
                    </p:cond>
                  </p:endCondLst>
                </p:cTn>
                <p:tgtEl>
                  <p:spTgt spid="29"/>
                </p:tgtEl>
              </p:cMediaNode>
            </p:audio>
            <p:audio>
              <p:cMediaNode vol="80000">
                <p:cTn id="125" fill="hold" display="0">
                  <p:stCondLst>
                    <p:cond delay="indefinite"/>
                  </p:stCondLst>
                  <p:endCondLst>
                    <p:cond evt="onStopAudio" delay="0">
                      <p:tgtEl>
                        <p:sldTgt/>
                      </p:tgtEl>
                    </p:cond>
                  </p:endCondLst>
                </p:cTn>
                <p:tgtEl>
                  <p:spTgt spid="30"/>
                </p:tgtEl>
              </p:cMediaNode>
            </p:audio>
            <p:audio>
              <p:cMediaNode vol="80000">
                <p:cTn id="126" fill="hold" display="0">
                  <p:stCondLst>
                    <p:cond delay="indefinite"/>
                  </p:stCondLst>
                  <p:endCondLst>
                    <p:cond evt="onStopAudio" delay="0">
                      <p:tgtEl>
                        <p:sldTgt/>
                      </p:tgtEl>
                    </p:cond>
                  </p:endCondLst>
                </p:cTn>
                <p:tgtEl>
                  <p:spTgt spid="31"/>
                </p:tgtEl>
              </p:cMediaNode>
            </p:audio>
            <p:audio>
              <p:cMediaNode vol="80000">
                <p:cTn id="127" fill="hold" display="0">
                  <p:stCondLst>
                    <p:cond delay="indefinite"/>
                  </p:stCondLst>
                  <p:endCondLst>
                    <p:cond evt="onStopAudio" delay="0">
                      <p:tgtEl>
                        <p:sldTgt/>
                      </p:tgtEl>
                    </p:cond>
                  </p:endCondLst>
                </p:cTn>
                <p:tgtEl>
                  <p:spTgt spid="32"/>
                </p:tgtEl>
              </p:cMediaNode>
            </p:audio>
          </p:childTnLst>
        </p:cTn>
      </p:par>
    </p:tnLst>
    <p:bldLst>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5" grpId="0" animBg="1"/>
      <p:bldP spid="5" grpId="1" animBg="1"/>
    </p:bld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1202</TotalTime>
  <Words>470</Words>
  <Application>Microsoft Office PowerPoint</Application>
  <PresentationFormat>شاشة عريضة</PresentationFormat>
  <Paragraphs>156</Paragraphs>
  <Slides>8</Slides>
  <Notes>0</Notes>
  <HiddenSlides>0</HiddenSlides>
  <MMClips>20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8</vt:i4>
      </vt:variant>
    </vt:vector>
  </HeadingPairs>
  <TitlesOfParts>
    <vt:vector size="13" baseType="lpstr">
      <vt:lpstr>Arial</vt:lpstr>
      <vt:lpstr>Calibri</vt:lpstr>
      <vt:lpstr>Calibri Light</vt:lpstr>
      <vt:lpstr>Traditional Arabic</vt:lpstr>
      <vt:lpstr>نسق Office</vt:lpstr>
      <vt:lpstr>صَيْدُ السَّمَكِ (صوت الفتحة) ٧</vt:lpstr>
      <vt:lpstr>عرض تقديمي في PowerPoint</vt:lpstr>
      <vt:lpstr>عرض تقديمي في PowerPoint</vt:lpstr>
      <vt:lpstr>عرض تقديمي في PowerPoint</vt:lpstr>
      <vt:lpstr>عرض تقديمي في PowerPoint</vt:lpstr>
      <vt:lpstr>عرض تقديمي في PowerPoint</vt:lpstr>
      <vt:lpstr>التعليمات: لهذه اللعبة عدة أيقونات  ولكل واحدة لها حركة معينة:</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صَيْدُ السَّمَكِ (أَ-خَ-ذَ-ثَ-بَ-تَ) المرحلة(1)</dc:title>
  <dc:creator>صلاح الحجري</dc:creator>
  <cp:lastModifiedBy>صلاح الحجري</cp:lastModifiedBy>
  <cp:revision>18</cp:revision>
  <dcterms:created xsi:type="dcterms:W3CDTF">2020-11-14T08:02:52Z</dcterms:created>
  <dcterms:modified xsi:type="dcterms:W3CDTF">2020-12-24T09:24:17Z</dcterms:modified>
</cp:coreProperties>
</file>