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0" r:id="rId3"/>
    <p:sldId id="286" r:id="rId4"/>
    <p:sldId id="272" r:id="rId5"/>
    <p:sldId id="287" r:id="rId6"/>
    <p:sldId id="288" r:id="rId7"/>
    <p:sldId id="289" r:id="rId8"/>
    <p:sldId id="290" r:id="rId9"/>
    <p:sldId id="291" r:id="rId10"/>
    <p:sldId id="292" r:id="rId11"/>
    <p:sldId id="275" r:id="rId12"/>
    <p:sldId id="280" r:id="rId13"/>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91D2"/>
    <a:srgbClr val="8D6F28"/>
    <a:srgbClr val="275308"/>
    <a:srgbClr val="0C1F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8A55D2-CDA1-4DC7-ADA7-E17E3D0FF4CB}" v="10" dt="2020-11-14T11:23:40.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996" autoAdjust="0"/>
    <p:restoredTop sz="94660"/>
  </p:normalViewPr>
  <p:slideViewPr>
    <p:cSldViewPr snapToGrid="0">
      <p:cViewPr>
        <p:scale>
          <a:sx n="50" d="100"/>
          <a:sy n="50" d="100"/>
        </p:scale>
        <p:origin x="738"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8C95F7C-4B7B-4D68-AE06-B2831926F6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AF484166-284D-4A71-B9DD-39D2972BA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7A8C353E-7C69-4BBA-8603-B7B5F6509A1D}"/>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5" name="عنصر نائب للتذييل 4">
            <a:extLst>
              <a:ext uri="{FF2B5EF4-FFF2-40B4-BE49-F238E27FC236}">
                <a16:creationId xmlns:a16="http://schemas.microsoft.com/office/drawing/2014/main" id="{5466A851-AF5C-41AA-B56D-3D127952956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D0935D-EF27-4677-9F2F-5A610B6D25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0872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451131-0F10-4F6C-9C57-7B243FCB8F4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4E5DDD8-6721-4769-A0D4-AE8B31C19C8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96B3E168-5384-4E3B-97FB-C1E6BD5D62F3}"/>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5" name="عنصر نائب للتذييل 4">
            <a:extLst>
              <a:ext uri="{FF2B5EF4-FFF2-40B4-BE49-F238E27FC236}">
                <a16:creationId xmlns:a16="http://schemas.microsoft.com/office/drawing/2014/main" id="{3C6A721F-7997-40D1-B684-1BB271F4089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E89907-0D9E-4D2C-8BB7-6D9B213A06AB}"/>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46952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7D46A53-51F6-4733-9979-0C269BDDD49B}"/>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4FE72E7-F42A-4A1A-9AAA-BD1B643E61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2912120-0BCD-4DCF-B4D5-C74388C33DC1}"/>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5" name="عنصر نائب للتذييل 4">
            <a:extLst>
              <a:ext uri="{FF2B5EF4-FFF2-40B4-BE49-F238E27FC236}">
                <a16:creationId xmlns:a16="http://schemas.microsoft.com/office/drawing/2014/main" id="{7B65DF26-F11C-41EF-BD0C-C63A30BDFA4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0614F88-0246-4F45-BF34-2976B0985D80}"/>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34748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34C547A-65A7-4EE2-8ADA-180F598B4CF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E3A55F-2055-48CE-89BE-BD742067AABD}"/>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7CBC4AA-9F40-4882-AB1B-9BEC010466C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55452AC1-AC68-4685-9DF8-39B29378499A}"/>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6" name="عنصر نائب للتذييل 5">
            <a:extLst>
              <a:ext uri="{FF2B5EF4-FFF2-40B4-BE49-F238E27FC236}">
                <a16:creationId xmlns:a16="http://schemas.microsoft.com/office/drawing/2014/main" id="{088A5E99-76DF-4131-BDA6-1479A0E1EEF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3E19EC01-B35D-41B3-8C15-200967E425C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9731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1414D8-1C10-4FED-A2AB-C28A41138CE7}"/>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1630EA46-FA62-4D6D-A1E5-578B52973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5626C997-E279-49D4-9360-00738B984663}"/>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B225687-E274-4FE6-8E9B-17C1CA8BD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CEA5ABBA-6A74-476E-A7A5-CAA4AB76845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5AC64FAC-B7A9-4B84-9D6C-268E9E5F7BCD}"/>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8" name="عنصر نائب للتذييل 7">
            <a:extLst>
              <a:ext uri="{FF2B5EF4-FFF2-40B4-BE49-F238E27FC236}">
                <a16:creationId xmlns:a16="http://schemas.microsoft.com/office/drawing/2014/main" id="{D3615E32-0D75-4ED5-B577-4AC2E1255D62}"/>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30C933E-B881-4CF5-B6E6-18945F6BE9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61385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2D299B-77AB-45EE-AADA-30C8F8238BE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C496F121-78D9-4815-ADC8-CAB77D6465F8}"/>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4" name="عنصر نائب للتذييل 3">
            <a:extLst>
              <a:ext uri="{FF2B5EF4-FFF2-40B4-BE49-F238E27FC236}">
                <a16:creationId xmlns:a16="http://schemas.microsoft.com/office/drawing/2014/main" id="{3EC3A1E1-4D4E-43AD-BBCD-F4620525062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B74F956C-856A-4D75-BA3F-88FAAAD5F1F5}"/>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12517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52BB9160-8EE7-4107-AE25-31BD42BE06E1}"/>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3" name="عنصر نائب للتذييل 2">
            <a:extLst>
              <a:ext uri="{FF2B5EF4-FFF2-40B4-BE49-F238E27FC236}">
                <a16:creationId xmlns:a16="http://schemas.microsoft.com/office/drawing/2014/main" id="{1972A722-4997-45A6-AAC4-CFC527D2A07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CEBE55B-D19B-4B94-816E-7B488181373E}"/>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20177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AE9419F-E401-471E-817D-383CE54CD99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1B46473-572C-4ECC-99BB-7441C7580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A0D47A86-85B6-4A52-8D86-AE4F3B012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C91A19A-4C1E-4A36-ADCB-5290BF6A550A}"/>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6" name="عنصر نائب للتذييل 5">
            <a:extLst>
              <a:ext uri="{FF2B5EF4-FFF2-40B4-BE49-F238E27FC236}">
                <a16:creationId xmlns:a16="http://schemas.microsoft.com/office/drawing/2014/main" id="{E5F4992B-E76C-4D32-8920-8D6631C8ABE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CFB411-3FFD-4713-8A84-F7BC585B175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409315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4A5948-2F8E-4EF9-BF5E-4B45D25EEF2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297D28AD-C160-4546-9CCF-BCB4EFE0F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C80ADF6D-F578-4F38-98F2-A5C4A7FB4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EE2F04C-1C24-4585-A1C2-25404495D98F}"/>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6" name="عنصر نائب للتذييل 5">
            <a:extLst>
              <a:ext uri="{FF2B5EF4-FFF2-40B4-BE49-F238E27FC236}">
                <a16:creationId xmlns:a16="http://schemas.microsoft.com/office/drawing/2014/main" id="{2A18C18A-C89E-4A34-A31C-BA22A55E6680}"/>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430F663-2A5A-4BB9-98BB-EBEEC6EDF46D}"/>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241877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3697E9-78D6-43ED-9417-47D502513AFE}"/>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2CA2230-4575-40A8-9CEA-7E109B9BF431}"/>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FA4160D-B15B-4757-88B3-1A7190558024}"/>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5" name="عنصر نائب للتذييل 4">
            <a:extLst>
              <a:ext uri="{FF2B5EF4-FFF2-40B4-BE49-F238E27FC236}">
                <a16:creationId xmlns:a16="http://schemas.microsoft.com/office/drawing/2014/main" id="{1299A3D3-BC07-4E3B-B3EF-9C6C53869BC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A1A6BBF-CAC3-4BBA-B1BC-64FDDBCE0166}"/>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72343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5112D33-F188-4B35-BB77-F54D6F1CF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926F0B-900A-413E-9AAE-FC65808062E7}"/>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5CE9A13-7212-4BFD-B0DD-F7AAF6704F5E}"/>
              </a:ext>
            </a:extLst>
          </p:cNvPr>
          <p:cNvSpPr>
            <a:spLocks noGrp="1"/>
          </p:cNvSpPr>
          <p:nvPr>
            <p:ph type="dt" sz="half" idx="10"/>
          </p:nvPr>
        </p:nvSpPr>
        <p:spPr/>
        <p:txBody>
          <a:bodyPr/>
          <a:lstStyle/>
          <a:p>
            <a:fld id="{17521AC7-0648-4F5A-9C54-1201A73E9AE1}" type="datetimeFigureOut">
              <a:rPr lang="en-US" smtClean="0"/>
              <a:t>1/8/2021</a:t>
            </a:fld>
            <a:endParaRPr lang="en-US"/>
          </a:p>
        </p:txBody>
      </p:sp>
      <p:sp>
        <p:nvSpPr>
          <p:cNvPr id="5" name="عنصر نائب للتذييل 4">
            <a:extLst>
              <a:ext uri="{FF2B5EF4-FFF2-40B4-BE49-F238E27FC236}">
                <a16:creationId xmlns:a16="http://schemas.microsoft.com/office/drawing/2014/main" id="{E1CB8A3B-6820-4CD8-BF78-5CD6623E5D1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615BC6C-9B88-4F4A-9CC5-EA08CEB26DE1}"/>
              </a:ext>
            </a:extLst>
          </p:cNvPr>
          <p:cNvSpPr>
            <a:spLocks noGrp="1"/>
          </p:cNvSpPr>
          <p:nvPr>
            <p:ph type="sldNum" sz="quarter" idx="12"/>
          </p:nvPr>
        </p:nvSpPr>
        <p:spPr/>
        <p:txBody>
          <a:bodyPr/>
          <a:lstStyle/>
          <a:p>
            <a:fld id="{FDE697EC-4264-4E90-8C32-FE5D289D6511}" type="slidenum">
              <a:rPr lang="en-US" smtClean="0"/>
              <a:t>‹#›</a:t>
            </a:fld>
            <a:endParaRPr lang="en-US"/>
          </a:p>
        </p:txBody>
      </p:sp>
    </p:spTree>
    <p:extLst>
      <p:ext uri="{BB962C8B-B14F-4D97-AF65-F5344CB8AC3E}">
        <p14:creationId xmlns:p14="http://schemas.microsoft.com/office/powerpoint/2010/main" val="317659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42CDE31-69C2-4AE4-87ED-AE188629A28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71B0BAF-DB8E-4804-8CA2-BDC5A8A168D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387CAD29-9FA6-4075-A61C-0C7CEDC5203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7521AC7-0648-4F5A-9C54-1201A73E9AE1}" type="datetimeFigureOut">
              <a:rPr lang="en-US" smtClean="0"/>
              <a:t>1/8/2021</a:t>
            </a:fld>
            <a:endParaRPr lang="en-US"/>
          </a:p>
        </p:txBody>
      </p:sp>
      <p:sp>
        <p:nvSpPr>
          <p:cNvPr id="5" name="عنصر نائب للتذييل 4">
            <a:extLst>
              <a:ext uri="{FF2B5EF4-FFF2-40B4-BE49-F238E27FC236}">
                <a16:creationId xmlns:a16="http://schemas.microsoft.com/office/drawing/2014/main" id="{301E39B1-8661-4417-A6F6-91AC06560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F7D416E-A2F5-4C76-97EB-5A4DB621C9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E697EC-4264-4E90-8C32-FE5D289D6511}" type="slidenum">
              <a:rPr lang="en-US" smtClean="0"/>
              <a:t>‹#›</a:t>
            </a:fld>
            <a:endParaRPr lang="en-US"/>
          </a:p>
        </p:txBody>
      </p:sp>
    </p:spTree>
    <p:extLst>
      <p:ext uri="{BB962C8B-B14F-4D97-AF65-F5344CB8AC3E}">
        <p14:creationId xmlns:p14="http://schemas.microsoft.com/office/powerpoint/2010/main" val="30124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3.xml"/><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slide" Target="slide11.xml"/><Relationship Id="rId11" Type="http://schemas.openxmlformats.org/officeDocument/2006/relationships/slide" Target="slide5.xml"/><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slide" Target="slide7.xml"/><Relationship Id="rId9" Type="http://schemas.openxmlformats.org/officeDocument/2006/relationships/slide" Target="slide12.xml"/><Relationship Id="rId14" Type="http://schemas.openxmlformats.org/officeDocument/2006/relationships/slide" Target="slide9.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gif"/><Relationship Id="rId3" Type="http://schemas.microsoft.com/office/2007/relationships/media" Target="../media/media2.mp3"/><Relationship Id="rId7" Type="http://schemas.openxmlformats.org/officeDocument/2006/relationships/image" Target="../media/image3.png"/><Relationship Id="rId12"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7.png"/><Relationship Id="rId1" Type="http://schemas.microsoft.com/office/2007/relationships/media" Target="../media/media1.m4a"/><Relationship Id="rId6" Type="http://schemas.openxmlformats.org/officeDocument/2006/relationships/slide" Target="slide2.xml"/><Relationship Id="rId11" Type="http://schemas.openxmlformats.org/officeDocument/2006/relationships/image" Target="../media/image12.png"/><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15.gi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slide" Target="slide2.xml"/><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13" Type="http://schemas.microsoft.com/office/2007/relationships/media" Target="../media/media9.wav"/><Relationship Id="rId18" Type="http://schemas.openxmlformats.org/officeDocument/2006/relationships/audio" Target="../media/media11.wav"/><Relationship Id="rId26" Type="http://schemas.openxmlformats.org/officeDocument/2006/relationships/audio" Target="../media/media15.wav"/><Relationship Id="rId39" Type="http://schemas.microsoft.com/office/2007/relationships/media" Target="../media/media22.wav"/><Relationship Id="rId21" Type="http://schemas.microsoft.com/office/2007/relationships/media" Target="../media/media13.wav"/><Relationship Id="rId34" Type="http://schemas.openxmlformats.org/officeDocument/2006/relationships/audio" Target="../media/media19.wav"/><Relationship Id="rId42" Type="http://schemas.openxmlformats.org/officeDocument/2006/relationships/audio" Target="../media/media23.wav"/><Relationship Id="rId47" Type="http://schemas.microsoft.com/office/2007/relationships/media" Target="../media/media26.wav"/><Relationship Id="rId50" Type="http://schemas.openxmlformats.org/officeDocument/2006/relationships/audio" Target="../media/media27.wav"/><Relationship Id="rId55" Type="http://schemas.microsoft.com/office/2007/relationships/media" Target="../media/media30.wav"/><Relationship Id="rId7" Type="http://schemas.microsoft.com/office/2007/relationships/media" Target="../media/media6.wav"/><Relationship Id="rId2" Type="http://schemas.openxmlformats.org/officeDocument/2006/relationships/audio" Target="../media/media3.wav"/><Relationship Id="rId16" Type="http://schemas.openxmlformats.org/officeDocument/2006/relationships/audio" Target="../media/media10.wav"/><Relationship Id="rId29" Type="http://schemas.microsoft.com/office/2007/relationships/media" Target="../media/media17.wav"/><Relationship Id="rId11" Type="http://schemas.microsoft.com/office/2007/relationships/media" Target="../media/media8.wav"/><Relationship Id="rId24" Type="http://schemas.openxmlformats.org/officeDocument/2006/relationships/audio" Target="../media/media14.wav"/><Relationship Id="rId32" Type="http://schemas.openxmlformats.org/officeDocument/2006/relationships/audio" Target="../media/media18.wav"/><Relationship Id="rId37" Type="http://schemas.microsoft.com/office/2007/relationships/media" Target="../media/media21.wav"/><Relationship Id="rId40" Type="http://schemas.openxmlformats.org/officeDocument/2006/relationships/audio" Target="../media/media22.wav"/><Relationship Id="rId45" Type="http://schemas.microsoft.com/office/2007/relationships/media" Target="../media/media25.wav"/><Relationship Id="rId53" Type="http://schemas.microsoft.com/office/2007/relationships/media" Target="../media/media29.wav"/><Relationship Id="rId58" Type="http://schemas.openxmlformats.org/officeDocument/2006/relationships/slide" Target="slide2.xml"/><Relationship Id="rId5" Type="http://schemas.microsoft.com/office/2007/relationships/media" Target="../media/media5.wav"/><Relationship Id="rId61" Type="http://schemas.openxmlformats.org/officeDocument/2006/relationships/image" Target="../media/image17.png"/><Relationship Id="rId19" Type="http://schemas.microsoft.com/office/2007/relationships/media" Target="../media/media12.wav"/><Relationship Id="rId14" Type="http://schemas.openxmlformats.org/officeDocument/2006/relationships/audio" Target="../media/media9.wav"/><Relationship Id="rId22" Type="http://schemas.openxmlformats.org/officeDocument/2006/relationships/audio" Target="../media/media13.wav"/><Relationship Id="rId27" Type="http://schemas.microsoft.com/office/2007/relationships/media" Target="../media/media16.wav"/><Relationship Id="rId30" Type="http://schemas.openxmlformats.org/officeDocument/2006/relationships/audio" Target="../media/media17.wav"/><Relationship Id="rId35" Type="http://schemas.microsoft.com/office/2007/relationships/media" Target="../media/media20.wav"/><Relationship Id="rId43" Type="http://schemas.microsoft.com/office/2007/relationships/media" Target="../media/media24.wav"/><Relationship Id="rId48" Type="http://schemas.openxmlformats.org/officeDocument/2006/relationships/audio" Target="../media/media26.wav"/><Relationship Id="rId56" Type="http://schemas.openxmlformats.org/officeDocument/2006/relationships/audio" Target="../media/media30.wav"/><Relationship Id="rId8" Type="http://schemas.openxmlformats.org/officeDocument/2006/relationships/audio" Target="../media/media6.wav"/><Relationship Id="rId51" Type="http://schemas.microsoft.com/office/2007/relationships/media" Target="../media/media28.wav"/><Relationship Id="rId3" Type="http://schemas.microsoft.com/office/2007/relationships/media" Target="../media/media4.wav"/><Relationship Id="rId12" Type="http://schemas.openxmlformats.org/officeDocument/2006/relationships/audio" Target="../media/media8.wav"/><Relationship Id="rId17" Type="http://schemas.microsoft.com/office/2007/relationships/media" Target="../media/media11.wav"/><Relationship Id="rId25" Type="http://schemas.microsoft.com/office/2007/relationships/media" Target="../media/media15.wav"/><Relationship Id="rId33" Type="http://schemas.microsoft.com/office/2007/relationships/media" Target="../media/media19.wav"/><Relationship Id="rId38" Type="http://schemas.openxmlformats.org/officeDocument/2006/relationships/audio" Target="../media/media21.wav"/><Relationship Id="rId46" Type="http://schemas.openxmlformats.org/officeDocument/2006/relationships/audio" Target="../media/media25.wav"/><Relationship Id="rId59" Type="http://schemas.openxmlformats.org/officeDocument/2006/relationships/image" Target="../media/image3.png"/><Relationship Id="rId20" Type="http://schemas.openxmlformats.org/officeDocument/2006/relationships/audio" Target="../media/media12.wav"/><Relationship Id="rId41" Type="http://schemas.microsoft.com/office/2007/relationships/media" Target="../media/media23.wav"/><Relationship Id="rId54" Type="http://schemas.openxmlformats.org/officeDocument/2006/relationships/audio" Target="../media/media29.wav"/><Relationship Id="rId1" Type="http://schemas.microsoft.com/office/2007/relationships/media" Target="../media/media3.wav"/><Relationship Id="rId6" Type="http://schemas.openxmlformats.org/officeDocument/2006/relationships/audio" Target="../media/media5.wav"/><Relationship Id="rId15" Type="http://schemas.microsoft.com/office/2007/relationships/media" Target="../media/media10.wav"/><Relationship Id="rId23" Type="http://schemas.microsoft.com/office/2007/relationships/media" Target="../media/media14.wav"/><Relationship Id="rId28" Type="http://schemas.openxmlformats.org/officeDocument/2006/relationships/audio" Target="../media/media16.wav"/><Relationship Id="rId36" Type="http://schemas.openxmlformats.org/officeDocument/2006/relationships/audio" Target="../media/media20.wav"/><Relationship Id="rId49" Type="http://schemas.microsoft.com/office/2007/relationships/media" Target="../media/media27.wav"/><Relationship Id="rId57" Type="http://schemas.openxmlformats.org/officeDocument/2006/relationships/slideLayout" Target="../slideLayouts/slideLayout7.xml"/><Relationship Id="rId10" Type="http://schemas.openxmlformats.org/officeDocument/2006/relationships/audio" Target="../media/media7.wav"/><Relationship Id="rId31" Type="http://schemas.microsoft.com/office/2007/relationships/media" Target="../media/media18.wav"/><Relationship Id="rId44" Type="http://schemas.openxmlformats.org/officeDocument/2006/relationships/audio" Target="../media/media24.wav"/><Relationship Id="rId52" Type="http://schemas.openxmlformats.org/officeDocument/2006/relationships/audio" Target="../media/media28.wav"/><Relationship Id="rId60" Type="http://schemas.openxmlformats.org/officeDocument/2006/relationships/image" Target="../media/image26.png"/><Relationship Id="rId4" Type="http://schemas.openxmlformats.org/officeDocument/2006/relationships/audio" Target="../media/media4.wav"/><Relationship Id="rId9" Type="http://schemas.microsoft.com/office/2007/relationships/media" Target="../media/media7.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a:extLst>
              <a:ext uri="{FF2B5EF4-FFF2-40B4-BE49-F238E27FC236}">
                <a16:creationId xmlns:a16="http://schemas.microsoft.com/office/drawing/2014/main" id="{28D6BA45-D3E7-409F-AB50-A4C4075B9D6B}"/>
              </a:ext>
            </a:extLst>
          </p:cNvPr>
          <p:cNvSpPr>
            <a:spLocks noGrp="1"/>
          </p:cNvSpPr>
          <p:nvPr>
            <p:ph type="subTitle" idx="1"/>
          </p:nvPr>
        </p:nvSpPr>
        <p:spPr>
          <a:xfrm>
            <a:off x="7086600" y="5864093"/>
            <a:ext cx="5105400" cy="840230"/>
          </a:xfrm>
          <a:noFill/>
        </p:spPr>
        <p:txBody>
          <a:bodyPr wrap="square" rtlCol="0">
            <a:spAutoFit/>
          </a:bodyPr>
          <a:lstStyle/>
          <a:p>
            <a:pPr algn="r"/>
            <a:r>
              <a:rPr lang="ar-OM" sz="5400" b="1" dirty="0">
                <a:ln w="22225">
                  <a:solidFill>
                    <a:schemeClr val="accent2"/>
                  </a:solidFill>
                  <a:prstDash val="solid"/>
                </a:ln>
                <a:solidFill>
                  <a:sysClr val="windowText" lastClr="000000"/>
                </a:solidFill>
              </a:rPr>
              <a:t>صلاح الحجري</a:t>
            </a:r>
            <a:endParaRPr lang="en-US" sz="5400" b="1" dirty="0">
              <a:ln w="22225">
                <a:solidFill>
                  <a:schemeClr val="accent2"/>
                </a:solidFill>
                <a:prstDash val="solid"/>
              </a:ln>
              <a:solidFill>
                <a:sysClr val="windowText" lastClr="000000"/>
              </a:solidFill>
            </a:endParaRPr>
          </a:p>
        </p:txBody>
      </p:sp>
      <p:pic>
        <p:nvPicPr>
          <p:cNvPr id="7" name="صورة 6">
            <a:extLst>
              <a:ext uri="{FF2B5EF4-FFF2-40B4-BE49-F238E27FC236}">
                <a16:creationId xmlns:a16="http://schemas.microsoft.com/office/drawing/2014/main" id="{52DFF6FD-E809-4F84-9607-63575FDA0E30}"/>
              </a:ext>
            </a:extLst>
          </p:cNvPr>
          <p:cNvPicPr>
            <a:picLocks noChangeAspect="1"/>
          </p:cNvPicPr>
          <p:nvPr/>
        </p:nvPicPr>
        <p:blipFill>
          <a:blip r:embed="rId2"/>
          <a:stretch>
            <a:fillRect/>
          </a:stretch>
        </p:blipFill>
        <p:spPr>
          <a:xfrm>
            <a:off x="6858001" y="171078"/>
            <a:ext cx="5333999" cy="3105522"/>
          </a:xfrm>
          <a:prstGeom prst="rect">
            <a:avLst/>
          </a:prstGeom>
        </p:spPr>
      </p:pic>
      <p:sp>
        <p:nvSpPr>
          <p:cNvPr id="2" name="عنوان 1">
            <a:extLst>
              <a:ext uri="{FF2B5EF4-FFF2-40B4-BE49-F238E27FC236}">
                <a16:creationId xmlns:a16="http://schemas.microsoft.com/office/drawing/2014/main" id="{ACFC20FF-720E-40A0-973C-22C028385E91}"/>
              </a:ext>
            </a:extLst>
          </p:cNvPr>
          <p:cNvSpPr>
            <a:spLocks noGrp="1"/>
          </p:cNvSpPr>
          <p:nvPr>
            <p:ph type="ctrTitle"/>
          </p:nvPr>
        </p:nvSpPr>
        <p:spPr>
          <a:xfrm>
            <a:off x="4953000" y="2216150"/>
            <a:ext cx="9144000" cy="2387600"/>
          </a:xfrm>
        </p:spPr>
        <p:txBody>
          <a:bodyPr>
            <a:normAutofit fontScale="90000"/>
            <a:scene3d>
              <a:camera prst="orthographicFront"/>
              <a:lightRig rig="soft" dir="t">
                <a:rot lat="0" lon="0" rev="15600000"/>
              </a:lightRig>
            </a:scene3d>
            <a:sp3d extrusionH="57150" prstMaterial="softEdge">
              <a:bevelT w="25400" h="38100"/>
            </a:sp3d>
          </a:bodyPr>
          <a:lstStyle/>
          <a:p>
            <a:r>
              <a:rPr lang="ar-OM" sz="16600" b="1" dirty="0">
                <a:ln w="38100">
                  <a:solidFill>
                    <a:sysClr val="windowText" lastClr="000000"/>
                  </a:solidFill>
                </a:ln>
                <a:solidFill>
                  <a:schemeClr val="bg1"/>
                </a:solidFill>
                <a:effectLst/>
              </a:rPr>
              <a:t>بالونات</a:t>
            </a:r>
            <a:br>
              <a:rPr lang="ar-OM" sz="16600" b="1" dirty="0">
                <a:ln w="38100">
                  <a:solidFill>
                    <a:sysClr val="windowText" lastClr="000000"/>
                  </a:solidFill>
                </a:ln>
                <a:solidFill>
                  <a:schemeClr val="bg1"/>
                </a:solidFill>
                <a:effectLst/>
              </a:rPr>
            </a:br>
            <a:endParaRPr lang="en-US" sz="16600" b="1" dirty="0">
              <a:ln w="38100">
                <a:solidFill>
                  <a:sysClr val="windowText" lastClr="000000"/>
                </a:solidFill>
              </a:ln>
              <a:solidFill>
                <a:schemeClr val="bg1"/>
              </a:solidFill>
              <a:effectLst/>
            </a:endParaRPr>
          </a:p>
        </p:txBody>
      </p:sp>
      <p:sp>
        <p:nvSpPr>
          <p:cNvPr id="13" name="مربع نص 12">
            <a:extLst>
              <a:ext uri="{FF2B5EF4-FFF2-40B4-BE49-F238E27FC236}">
                <a16:creationId xmlns:a16="http://schemas.microsoft.com/office/drawing/2014/main" id="{9BBCA215-7261-4406-90AC-A073E0BD8466}"/>
              </a:ext>
            </a:extLst>
          </p:cNvPr>
          <p:cNvSpPr txBox="1"/>
          <p:nvPr/>
        </p:nvSpPr>
        <p:spPr>
          <a:xfrm>
            <a:off x="1361930" y="2735015"/>
            <a:ext cx="7448839" cy="1015663"/>
          </a:xfrm>
          <a:prstGeom prst="rect">
            <a:avLst/>
          </a:prstGeom>
          <a:noFill/>
        </p:spPr>
        <p:txBody>
          <a:bodyPr wrap="square">
            <a:spAutoFit/>
          </a:bodyPr>
          <a:lstStyle/>
          <a:p>
            <a:pPr algn="ctr"/>
            <a:r>
              <a:rPr lang="ar-OM" sz="6000" b="1" dirty="0">
                <a:ln w="0"/>
                <a:solidFill>
                  <a:srgbClr val="275308"/>
                </a:solidFill>
                <a:latin typeface="Calibri Light" panose="020F0302020204030204"/>
                <a:ea typeface="+mj-ea"/>
                <a:cs typeface="Times New Roman" panose="02020603050405020304" pitchFamily="18" charset="0"/>
              </a:rPr>
              <a:t>(صوت الكسرة)</a:t>
            </a:r>
            <a:endParaRPr lang="en-US" sz="5400" b="1" dirty="0">
              <a:ln w="0"/>
              <a:solidFill>
                <a:srgbClr val="7030A0"/>
              </a:solidFill>
            </a:endParaRPr>
          </a:p>
        </p:txBody>
      </p:sp>
      <p:sp>
        <p:nvSpPr>
          <p:cNvPr id="4" name="مربع نص 3">
            <a:extLst>
              <a:ext uri="{FF2B5EF4-FFF2-40B4-BE49-F238E27FC236}">
                <a16:creationId xmlns:a16="http://schemas.microsoft.com/office/drawing/2014/main" id="{1A7AA01E-466C-491C-8394-910CA77121B9}"/>
              </a:ext>
            </a:extLst>
          </p:cNvPr>
          <p:cNvSpPr txBox="1"/>
          <p:nvPr/>
        </p:nvSpPr>
        <p:spPr>
          <a:xfrm>
            <a:off x="28430" y="-595"/>
            <a:ext cx="1181100" cy="2215991"/>
          </a:xfrm>
          <a:prstGeom prst="rect">
            <a:avLst/>
          </a:prstGeom>
          <a:noFill/>
        </p:spPr>
        <p:txBody>
          <a:bodyPr wrap="square" rtlCol="0">
            <a:spAutoFit/>
          </a:bodyPr>
          <a:lstStyle/>
          <a:p>
            <a:r>
              <a:rPr lang="ar-OM" sz="13800" b="1" dirty="0">
                <a:ln w="22225">
                  <a:solidFill>
                    <a:schemeClr val="accent2"/>
                  </a:solidFill>
                  <a:prstDash val="solid"/>
                </a:ln>
                <a:solidFill>
                  <a:sysClr val="windowText" lastClr="000000"/>
                </a:solidFill>
              </a:rPr>
              <a:t>٩</a:t>
            </a:r>
            <a:endParaRPr lang="en-US" sz="13800" b="1" dirty="0">
              <a:ln w="22225">
                <a:solidFill>
                  <a:schemeClr val="accent2"/>
                </a:solidFill>
                <a:prstDash val="solid"/>
              </a:ln>
              <a:solidFill>
                <a:sysClr val="windowText" lastClr="000000"/>
              </a:solidFill>
            </a:endParaRPr>
          </a:p>
        </p:txBody>
      </p:sp>
    </p:spTree>
    <p:extLst>
      <p:ext uri="{BB962C8B-B14F-4D97-AF65-F5344CB8AC3E}">
        <p14:creationId xmlns:p14="http://schemas.microsoft.com/office/powerpoint/2010/main" val="36272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a:hlinkClick r:id="rId2" action="ppaction://hlinksldjump"/>
            <a:extLst>
              <a:ext uri="{FF2B5EF4-FFF2-40B4-BE49-F238E27FC236}">
                <a16:creationId xmlns:a16="http://schemas.microsoft.com/office/drawing/2014/main" id="{29CDDC7A-E103-48BA-8CAC-04D1F14149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pic>
        <p:nvPicPr>
          <p:cNvPr id="14" name="صورة 13">
            <a:hlinkClick r:id="rId4" action="ppaction://hlinksldjump"/>
            <a:extLst>
              <a:ext uri="{FF2B5EF4-FFF2-40B4-BE49-F238E27FC236}">
                <a16:creationId xmlns:a16="http://schemas.microsoft.com/office/drawing/2014/main" id="{8DACB0A2-765B-4194-B980-F6A3931097E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8103" y="893860"/>
            <a:ext cx="1149247" cy="1566359"/>
          </a:xfrm>
          <a:prstGeom prst="rect">
            <a:avLst/>
          </a:prstGeom>
        </p:spPr>
      </p:pic>
      <p:pic>
        <p:nvPicPr>
          <p:cNvPr id="18" name="صورة 17">
            <a:hlinkClick r:id="rId6" action="ppaction://hlinksldjump"/>
            <a:extLst>
              <a:ext uri="{FF2B5EF4-FFF2-40B4-BE49-F238E27FC236}">
                <a16:creationId xmlns:a16="http://schemas.microsoft.com/office/drawing/2014/main" id="{9A5911FB-1A93-4A02-81E4-29E6D4E334E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37191" y="688930"/>
            <a:ext cx="2973814" cy="3232970"/>
          </a:xfrm>
          <a:prstGeom prst="rect">
            <a:avLst/>
          </a:prstGeom>
          <a:blipFill>
            <a:blip r:embed="rId8"/>
            <a:stretch>
              <a:fillRect/>
            </a:stretch>
          </a:blipFill>
        </p:spPr>
      </p:pic>
      <p:pic>
        <p:nvPicPr>
          <p:cNvPr id="6" name="صورة 5">
            <a:hlinkClick r:id="rId9" action="ppaction://hlinksldjump"/>
            <a:extLst>
              <a:ext uri="{FF2B5EF4-FFF2-40B4-BE49-F238E27FC236}">
                <a16:creationId xmlns:a16="http://schemas.microsoft.com/office/drawing/2014/main" id="{8EAC6F69-7E8D-4FCD-A5E5-ABA34108CF0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088549" y="821094"/>
            <a:ext cx="1595348" cy="1970958"/>
          </a:xfrm>
          <a:prstGeom prst="rect">
            <a:avLst/>
          </a:prstGeom>
        </p:spPr>
      </p:pic>
      <p:pic>
        <p:nvPicPr>
          <p:cNvPr id="16" name="صورة 15">
            <a:hlinkClick r:id="rId11" action="ppaction://hlinksldjump"/>
            <a:extLst>
              <a:ext uri="{FF2B5EF4-FFF2-40B4-BE49-F238E27FC236}">
                <a16:creationId xmlns:a16="http://schemas.microsoft.com/office/drawing/2014/main" id="{47D9F9B7-F38F-4AF4-8DF1-4D15862D0EB4}"/>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354491" y="2885358"/>
            <a:ext cx="1078562" cy="1470021"/>
          </a:xfrm>
          <a:prstGeom prst="rect">
            <a:avLst/>
          </a:prstGeom>
        </p:spPr>
      </p:pic>
      <p:pic>
        <p:nvPicPr>
          <p:cNvPr id="9" name="صورة 8">
            <a:hlinkClick r:id="rId13" action="ppaction://hlinksldjump"/>
            <a:extLst>
              <a:ext uri="{FF2B5EF4-FFF2-40B4-BE49-F238E27FC236}">
                <a16:creationId xmlns:a16="http://schemas.microsoft.com/office/drawing/2014/main" id="{06AFA747-AE95-4EB8-833E-48247638073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535792" y="379510"/>
            <a:ext cx="1149247" cy="1566359"/>
          </a:xfrm>
          <a:prstGeom prst="rect">
            <a:avLst/>
          </a:prstGeom>
        </p:spPr>
      </p:pic>
      <p:pic>
        <p:nvPicPr>
          <p:cNvPr id="10" name="صورة 9">
            <a:hlinkClick r:id="rId14" action="ppaction://hlinksldjump"/>
            <a:extLst>
              <a:ext uri="{FF2B5EF4-FFF2-40B4-BE49-F238E27FC236}">
                <a16:creationId xmlns:a16="http://schemas.microsoft.com/office/drawing/2014/main" id="{59E1FB7C-9E71-4B71-B4D1-BEABC113B417}"/>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623342" y="3620368"/>
            <a:ext cx="1078562" cy="1470021"/>
          </a:xfrm>
          <a:prstGeom prst="rect">
            <a:avLst/>
          </a:prstGeom>
        </p:spPr>
      </p:pic>
    </p:spTree>
    <p:extLst>
      <p:ext uri="{BB962C8B-B14F-4D97-AF65-F5344CB8AC3E}">
        <p14:creationId xmlns:p14="http://schemas.microsoft.com/office/powerpoint/2010/main" val="25593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074321" y="343476"/>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sp>
        <p:nvSpPr>
          <p:cNvPr id="100" name="شكل حر: شكل 99">
            <a:extLst>
              <a:ext uri="{FF2B5EF4-FFF2-40B4-BE49-F238E27FC236}">
                <a16:creationId xmlns:a16="http://schemas.microsoft.com/office/drawing/2014/main" id="{817D6D6D-2013-4B1E-941D-C42305CB5A75}"/>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إِ</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1" name="شكل حر: شكل 100">
            <a:extLst>
              <a:ext uri="{FF2B5EF4-FFF2-40B4-BE49-F238E27FC236}">
                <a16:creationId xmlns:a16="http://schemas.microsoft.com/office/drawing/2014/main" id="{EE339995-3C30-4F4C-BA1A-7BDAD98820DA}"/>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2" name="شكل حر: شكل 101">
            <a:extLst>
              <a:ext uri="{FF2B5EF4-FFF2-40B4-BE49-F238E27FC236}">
                <a16:creationId xmlns:a16="http://schemas.microsoft.com/office/drawing/2014/main" id="{C0C9CAA9-589E-48A8-9AC4-98532D495034}"/>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تِ</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3" name="شكل حر: شكل 102">
            <a:extLst>
              <a:ext uri="{FF2B5EF4-FFF2-40B4-BE49-F238E27FC236}">
                <a16:creationId xmlns:a16="http://schemas.microsoft.com/office/drawing/2014/main" id="{FF655598-56E5-4BD5-B520-91001833279E}"/>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ثِ</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5" name="شكل حر: شكل 104">
            <a:extLst>
              <a:ext uri="{FF2B5EF4-FFF2-40B4-BE49-F238E27FC236}">
                <a16:creationId xmlns:a16="http://schemas.microsoft.com/office/drawing/2014/main" id="{11BBA93E-C1B4-4A17-84E6-1AD2A5C821D6}"/>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جِ</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6" name="شكل حر: شكل 105">
            <a:extLst>
              <a:ext uri="{FF2B5EF4-FFF2-40B4-BE49-F238E27FC236}">
                <a16:creationId xmlns:a16="http://schemas.microsoft.com/office/drawing/2014/main" id="{59006258-9845-4A98-8F42-34E825911646}"/>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7" name="شكل حر: شكل 106">
            <a:extLst>
              <a:ext uri="{FF2B5EF4-FFF2-40B4-BE49-F238E27FC236}">
                <a16:creationId xmlns:a16="http://schemas.microsoft.com/office/drawing/2014/main" id="{906FA49C-BCAB-46E1-AA0B-3E959C50C1B7}"/>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8" name="شكل حر: شكل 107">
            <a:extLst>
              <a:ext uri="{FF2B5EF4-FFF2-40B4-BE49-F238E27FC236}">
                <a16:creationId xmlns:a16="http://schemas.microsoft.com/office/drawing/2014/main" id="{D97D4A0C-1A44-4531-ADDD-CF176C712F26}"/>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دِ</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9" name="شكل حر: شكل 108">
            <a:extLst>
              <a:ext uri="{FF2B5EF4-FFF2-40B4-BE49-F238E27FC236}">
                <a16:creationId xmlns:a16="http://schemas.microsoft.com/office/drawing/2014/main" id="{62C31B1E-9F48-44C1-855F-E92DC00D0F1E}"/>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ذِ</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0" name="شكل حر: شكل 109">
            <a:extLst>
              <a:ext uri="{FF2B5EF4-FFF2-40B4-BE49-F238E27FC236}">
                <a16:creationId xmlns:a16="http://schemas.microsoft.com/office/drawing/2014/main" id="{D49F6C11-6E8B-4636-8039-51A9A3B3F7AD}"/>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1" name="شكل حر: شكل 110">
            <a:extLst>
              <a:ext uri="{FF2B5EF4-FFF2-40B4-BE49-F238E27FC236}">
                <a16:creationId xmlns:a16="http://schemas.microsoft.com/office/drawing/2014/main" id="{E1DFD280-53C7-48BD-AFD2-F6773FF77ADE}"/>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زِ</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2" name="شكل حر: شكل 111">
            <a:extLst>
              <a:ext uri="{FF2B5EF4-FFF2-40B4-BE49-F238E27FC236}">
                <a16:creationId xmlns:a16="http://schemas.microsoft.com/office/drawing/2014/main" id="{7200D95E-F0C6-4B1A-81B5-6CA137D1B6D0}"/>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3" name="شكل حر: شكل 112">
            <a:extLst>
              <a:ext uri="{FF2B5EF4-FFF2-40B4-BE49-F238E27FC236}">
                <a16:creationId xmlns:a16="http://schemas.microsoft.com/office/drawing/2014/main" id="{EB84940E-2788-4E3E-91C1-A0EBFC0CDA53}"/>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شِ</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4" name="شكل حر: شكل 113">
            <a:extLst>
              <a:ext uri="{FF2B5EF4-FFF2-40B4-BE49-F238E27FC236}">
                <a16:creationId xmlns:a16="http://schemas.microsoft.com/office/drawing/2014/main" id="{517FE89C-0CDB-4926-A82F-EDA73AF6BF7F}"/>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5" name="شكل حر: شكل 114">
            <a:extLst>
              <a:ext uri="{FF2B5EF4-FFF2-40B4-BE49-F238E27FC236}">
                <a16:creationId xmlns:a16="http://schemas.microsoft.com/office/drawing/2014/main" id="{CCF941C1-0F24-429F-9DD4-298614047072}"/>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ضِ</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6" name="شكل حر: شكل 115">
            <a:extLst>
              <a:ext uri="{FF2B5EF4-FFF2-40B4-BE49-F238E27FC236}">
                <a16:creationId xmlns:a16="http://schemas.microsoft.com/office/drawing/2014/main" id="{ADD851BF-D2F1-4D42-BD97-329B21E301BB}"/>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طِ</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7" name="شكل حر: شكل 116">
            <a:extLst>
              <a:ext uri="{FF2B5EF4-FFF2-40B4-BE49-F238E27FC236}">
                <a16:creationId xmlns:a16="http://schemas.microsoft.com/office/drawing/2014/main" id="{65EC5088-20C1-4DC9-88C1-D2D4FCCC0EDA}"/>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ظِ</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8" name="شكل حر: شكل 117">
            <a:extLst>
              <a:ext uri="{FF2B5EF4-FFF2-40B4-BE49-F238E27FC236}">
                <a16:creationId xmlns:a16="http://schemas.microsoft.com/office/drawing/2014/main" id="{8CE05EC3-D0EF-43AA-ABD0-737DC5263DF3}"/>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9" name="شكل حر: شكل 118">
            <a:extLst>
              <a:ext uri="{FF2B5EF4-FFF2-40B4-BE49-F238E27FC236}">
                <a16:creationId xmlns:a16="http://schemas.microsoft.com/office/drawing/2014/main" id="{B524A78D-A268-48BD-B550-BBB79100A524}"/>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غِ</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0" name="شكل حر: شكل 119">
            <a:extLst>
              <a:ext uri="{FF2B5EF4-FFF2-40B4-BE49-F238E27FC236}">
                <a16:creationId xmlns:a16="http://schemas.microsoft.com/office/drawing/2014/main" id="{841B48D9-8065-4ECE-8E38-9DCCFEA402FC}"/>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1" name="شكل حر: شكل 120">
            <a:extLst>
              <a:ext uri="{FF2B5EF4-FFF2-40B4-BE49-F238E27FC236}">
                <a16:creationId xmlns:a16="http://schemas.microsoft.com/office/drawing/2014/main" id="{F4B73587-05EC-4FC2-9B4A-8C90E4034368}"/>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قِ</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2" name="شكل حر: شكل 121">
            <a:extLst>
              <a:ext uri="{FF2B5EF4-FFF2-40B4-BE49-F238E27FC236}">
                <a16:creationId xmlns:a16="http://schemas.microsoft.com/office/drawing/2014/main" id="{7873518B-43A2-450B-9641-76D3253C6907}"/>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كِ</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3" name="شكل حر: شكل 122">
            <a:extLst>
              <a:ext uri="{FF2B5EF4-FFF2-40B4-BE49-F238E27FC236}">
                <a16:creationId xmlns:a16="http://schemas.microsoft.com/office/drawing/2014/main" id="{0E724F8B-E8FA-4E68-82E9-9F8B6A7C82A0}"/>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4" name="شكل حر: شكل 123">
            <a:extLst>
              <a:ext uri="{FF2B5EF4-FFF2-40B4-BE49-F238E27FC236}">
                <a16:creationId xmlns:a16="http://schemas.microsoft.com/office/drawing/2014/main" id="{493E5A9A-B66E-43EC-9602-B9F4066FFDAC}"/>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5" name="شكل حر: شكل 124">
            <a:extLst>
              <a:ext uri="{FF2B5EF4-FFF2-40B4-BE49-F238E27FC236}">
                <a16:creationId xmlns:a16="http://schemas.microsoft.com/office/drawing/2014/main" id="{5FC7F047-EB6D-43E5-9687-69CD317548E1}"/>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6" name="شكل حر: شكل 125">
            <a:extLst>
              <a:ext uri="{FF2B5EF4-FFF2-40B4-BE49-F238E27FC236}">
                <a16:creationId xmlns:a16="http://schemas.microsoft.com/office/drawing/2014/main" id="{FDD307F5-9D6F-4FE0-8C4C-6B1016901823}"/>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هِـ</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7" name="شكل حر: شكل 126">
            <a:extLst>
              <a:ext uri="{FF2B5EF4-FFF2-40B4-BE49-F238E27FC236}">
                <a16:creationId xmlns:a16="http://schemas.microsoft.com/office/drawing/2014/main" id="{F398B94E-0388-41DD-B619-BD0ADEBE664F}"/>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8" name="شكل حر: شكل 127">
            <a:extLst>
              <a:ext uri="{FF2B5EF4-FFF2-40B4-BE49-F238E27FC236}">
                <a16:creationId xmlns:a16="http://schemas.microsoft.com/office/drawing/2014/main" id="{EECA342D-EF4D-4C4B-A8B7-ECC6A0270EEB}"/>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يِ</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9" name="شكل حر: شكل 128">
            <a:extLst>
              <a:ext uri="{FF2B5EF4-FFF2-40B4-BE49-F238E27FC236}">
                <a16:creationId xmlns:a16="http://schemas.microsoft.com/office/drawing/2014/main" id="{95C5386F-F232-42EC-8C4F-1163A1EFC315}"/>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إِ</a:t>
            </a:r>
            <a:endParaRPr lang="en-US" sz="11500" b="1" kern="1200">
              <a:ln w="22225">
                <a:noFill/>
                <a:prstDash val="solid"/>
              </a:ln>
              <a:solidFill>
                <a:sysClr val="windowText" lastClr="000000"/>
              </a:solidFill>
            </a:endParaRPr>
          </a:p>
        </p:txBody>
      </p:sp>
      <p:sp>
        <p:nvSpPr>
          <p:cNvPr id="130" name="شكل حر: شكل 129">
            <a:extLst>
              <a:ext uri="{FF2B5EF4-FFF2-40B4-BE49-F238E27FC236}">
                <a16:creationId xmlns:a16="http://schemas.microsoft.com/office/drawing/2014/main" id="{B323A298-069F-4DE6-BE96-41D82911447B}"/>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بِ</a:t>
            </a:r>
            <a:endParaRPr lang="en-US" sz="11500" b="1" kern="1200">
              <a:ln w="22225">
                <a:noFill/>
                <a:prstDash val="solid"/>
              </a:ln>
              <a:solidFill>
                <a:sysClr val="windowText" lastClr="000000"/>
              </a:solidFill>
            </a:endParaRPr>
          </a:p>
        </p:txBody>
      </p:sp>
      <p:sp>
        <p:nvSpPr>
          <p:cNvPr id="131" name="شكل حر: شكل 130">
            <a:extLst>
              <a:ext uri="{FF2B5EF4-FFF2-40B4-BE49-F238E27FC236}">
                <a16:creationId xmlns:a16="http://schemas.microsoft.com/office/drawing/2014/main" id="{C2940F58-E12E-4A9E-AB18-89C3D8FC947C}"/>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تِ</a:t>
            </a:r>
            <a:endParaRPr lang="en-US" sz="11500" b="1" kern="1200">
              <a:ln w="22225">
                <a:noFill/>
                <a:prstDash val="solid"/>
              </a:ln>
              <a:solidFill>
                <a:sysClr val="windowText" lastClr="000000"/>
              </a:solidFill>
            </a:endParaRPr>
          </a:p>
        </p:txBody>
      </p:sp>
      <p:sp>
        <p:nvSpPr>
          <p:cNvPr id="132" name="شكل حر: شكل 131">
            <a:extLst>
              <a:ext uri="{FF2B5EF4-FFF2-40B4-BE49-F238E27FC236}">
                <a16:creationId xmlns:a16="http://schemas.microsoft.com/office/drawing/2014/main" id="{4BC168B2-92C8-4D50-8999-8EF94BB341E7}"/>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ثِ</a:t>
            </a:r>
            <a:endParaRPr lang="en-US" sz="11500" b="1" kern="1200">
              <a:ln w="22225">
                <a:noFill/>
                <a:prstDash val="solid"/>
              </a:ln>
              <a:solidFill>
                <a:sysClr val="windowText" lastClr="000000"/>
              </a:solidFill>
            </a:endParaRPr>
          </a:p>
        </p:txBody>
      </p:sp>
      <p:sp>
        <p:nvSpPr>
          <p:cNvPr id="133" name="شكل حر: شكل 132">
            <a:extLst>
              <a:ext uri="{FF2B5EF4-FFF2-40B4-BE49-F238E27FC236}">
                <a16:creationId xmlns:a16="http://schemas.microsoft.com/office/drawing/2014/main" id="{114D12A4-3312-4EAA-B717-BF029D4294B6}"/>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جِ</a:t>
            </a:r>
            <a:endParaRPr lang="en-US" sz="11500" b="1" kern="1200">
              <a:ln w="22225">
                <a:noFill/>
                <a:prstDash val="solid"/>
              </a:ln>
              <a:solidFill>
                <a:sysClr val="windowText" lastClr="000000"/>
              </a:solidFill>
            </a:endParaRPr>
          </a:p>
        </p:txBody>
      </p:sp>
      <p:sp>
        <p:nvSpPr>
          <p:cNvPr id="134" name="شكل حر: شكل 133">
            <a:extLst>
              <a:ext uri="{FF2B5EF4-FFF2-40B4-BE49-F238E27FC236}">
                <a16:creationId xmlns:a16="http://schemas.microsoft.com/office/drawing/2014/main" id="{2723621A-9A0E-420A-BE30-D9D3EB3848F8}"/>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حِ</a:t>
            </a:r>
            <a:endParaRPr lang="en-US" sz="11500" b="1" kern="1200">
              <a:ln w="22225">
                <a:noFill/>
                <a:prstDash val="solid"/>
              </a:ln>
              <a:solidFill>
                <a:sysClr val="windowText" lastClr="000000"/>
              </a:solidFill>
            </a:endParaRPr>
          </a:p>
        </p:txBody>
      </p:sp>
      <p:sp>
        <p:nvSpPr>
          <p:cNvPr id="135" name="شكل حر: شكل 134">
            <a:extLst>
              <a:ext uri="{FF2B5EF4-FFF2-40B4-BE49-F238E27FC236}">
                <a16:creationId xmlns:a16="http://schemas.microsoft.com/office/drawing/2014/main" id="{0BB9CBBA-F0BC-4699-B3A5-CE7D2E1FEE64}"/>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خِ</a:t>
            </a:r>
            <a:endParaRPr lang="en-US" sz="11500" b="1" kern="1200">
              <a:ln w="22225">
                <a:noFill/>
                <a:prstDash val="solid"/>
              </a:ln>
              <a:solidFill>
                <a:sysClr val="windowText" lastClr="000000"/>
              </a:solidFill>
            </a:endParaRPr>
          </a:p>
        </p:txBody>
      </p:sp>
      <p:sp>
        <p:nvSpPr>
          <p:cNvPr id="136" name="شكل حر: شكل 135">
            <a:extLst>
              <a:ext uri="{FF2B5EF4-FFF2-40B4-BE49-F238E27FC236}">
                <a16:creationId xmlns:a16="http://schemas.microsoft.com/office/drawing/2014/main" id="{286D5609-C054-4038-8638-593130871249}"/>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دِ</a:t>
            </a:r>
            <a:endParaRPr lang="en-US" sz="11500" b="1" kern="1200">
              <a:ln w="22225">
                <a:noFill/>
                <a:prstDash val="solid"/>
              </a:ln>
              <a:solidFill>
                <a:sysClr val="windowText" lastClr="000000"/>
              </a:solidFill>
            </a:endParaRPr>
          </a:p>
        </p:txBody>
      </p:sp>
      <p:sp>
        <p:nvSpPr>
          <p:cNvPr id="137" name="شكل حر: شكل 136">
            <a:extLst>
              <a:ext uri="{FF2B5EF4-FFF2-40B4-BE49-F238E27FC236}">
                <a16:creationId xmlns:a16="http://schemas.microsoft.com/office/drawing/2014/main" id="{AB20B9BB-48D8-4C1F-A4BE-31D1AD6D4E50}"/>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ذِ</a:t>
            </a:r>
            <a:endParaRPr lang="en-US" sz="11500" b="1" kern="1200">
              <a:ln w="22225">
                <a:noFill/>
                <a:prstDash val="solid"/>
              </a:ln>
              <a:solidFill>
                <a:sysClr val="windowText" lastClr="000000"/>
              </a:solidFill>
            </a:endParaRPr>
          </a:p>
        </p:txBody>
      </p:sp>
      <p:sp>
        <p:nvSpPr>
          <p:cNvPr id="138" name="شكل حر: شكل 137">
            <a:extLst>
              <a:ext uri="{FF2B5EF4-FFF2-40B4-BE49-F238E27FC236}">
                <a16:creationId xmlns:a16="http://schemas.microsoft.com/office/drawing/2014/main" id="{A68E7CD0-4A56-4AF2-B79C-4A28A4EC4A8B}"/>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رِ</a:t>
            </a:r>
            <a:endParaRPr lang="en-US" sz="11500" b="1" kern="1200">
              <a:ln w="22225">
                <a:noFill/>
                <a:prstDash val="solid"/>
              </a:ln>
              <a:solidFill>
                <a:sysClr val="windowText" lastClr="000000"/>
              </a:solidFill>
            </a:endParaRPr>
          </a:p>
        </p:txBody>
      </p:sp>
      <p:sp>
        <p:nvSpPr>
          <p:cNvPr id="139" name="شكل حر: شكل 138">
            <a:extLst>
              <a:ext uri="{FF2B5EF4-FFF2-40B4-BE49-F238E27FC236}">
                <a16:creationId xmlns:a16="http://schemas.microsoft.com/office/drawing/2014/main" id="{8BD0A3D2-24E5-4D27-9A13-264114B6900E}"/>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زِ</a:t>
            </a:r>
            <a:endParaRPr lang="en-US" sz="11500" b="1" kern="1200">
              <a:ln w="22225">
                <a:noFill/>
                <a:prstDash val="solid"/>
              </a:ln>
              <a:solidFill>
                <a:sysClr val="windowText" lastClr="000000"/>
              </a:solidFill>
            </a:endParaRPr>
          </a:p>
        </p:txBody>
      </p:sp>
      <p:sp>
        <p:nvSpPr>
          <p:cNvPr id="140" name="شكل حر: شكل 139">
            <a:extLst>
              <a:ext uri="{FF2B5EF4-FFF2-40B4-BE49-F238E27FC236}">
                <a16:creationId xmlns:a16="http://schemas.microsoft.com/office/drawing/2014/main" id="{5F4F1ACD-C71E-43CF-81E4-648E99985FDE}"/>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سِ</a:t>
            </a:r>
            <a:endParaRPr lang="en-US" sz="11500" b="1" kern="1200">
              <a:ln w="22225">
                <a:noFill/>
                <a:prstDash val="solid"/>
              </a:ln>
              <a:solidFill>
                <a:sysClr val="windowText" lastClr="000000"/>
              </a:solidFill>
            </a:endParaRPr>
          </a:p>
        </p:txBody>
      </p:sp>
      <p:sp>
        <p:nvSpPr>
          <p:cNvPr id="141" name="شكل حر: شكل 140">
            <a:extLst>
              <a:ext uri="{FF2B5EF4-FFF2-40B4-BE49-F238E27FC236}">
                <a16:creationId xmlns:a16="http://schemas.microsoft.com/office/drawing/2014/main" id="{75E65522-A0D1-41DB-B911-CCAB906C20C4}"/>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شِ</a:t>
            </a:r>
            <a:endParaRPr lang="en-US" sz="11500" b="1" kern="1200">
              <a:ln w="22225">
                <a:noFill/>
                <a:prstDash val="solid"/>
              </a:ln>
              <a:solidFill>
                <a:sysClr val="windowText" lastClr="000000"/>
              </a:solidFill>
            </a:endParaRPr>
          </a:p>
        </p:txBody>
      </p:sp>
      <p:sp>
        <p:nvSpPr>
          <p:cNvPr id="142" name="شكل حر: شكل 141">
            <a:extLst>
              <a:ext uri="{FF2B5EF4-FFF2-40B4-BE49-F238E27FC236}">
                <a16:creationId xmlns:a16="http://schemas.microsoft.com/office/drawing/2014/main" id="{0320C654-17ED-41E9-94F6-566C43908746}"/>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صِ</a:t>
            </a:r>
            <a:endParaRPr lang="en-US" sz="11500" b="1" kern="1200">
              <a:ln w="22225">
                <a:noFill/>
                <a:prstDash val="solid"/>
              </a:ln>
              <a:solidFill>
                <a:sysClr val="windowText" lastClr="000000"/>
              </a:solidFill>
            </a:endParaRPr>
          </a:p>
        </p:txBody>
      </p:sp>
      <p:sp>
        <p:nvSpPr>
          <p:cNvPr id="143" name="شكل حر: شكل 142">
            <a:extLst>
              <a:ext uri="{FF2B5EF4-FFF2-40B4-BE49-F238E27FC236}">
                <a16:creationId xmlns:a16="http://schemas.microsoft.com/office/drawing/2014/main" id="{66B2AD4D-F191-4105-A756-42D51E037DFD}"/>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ضِ</a:t>
            </a:r>
            <a:endParaRPr lang="en-US" sz="11500" b="1" kern="1200">
              <a:ln w="22225">
                <a:noFill/>
                <a:prstDash val="solid"/>
              </a:ln>
              <a:solidFill>
                <a:sysClr val="windowText" lastClr="000000"/>
              </a:solidFill>
            </a:endParaRPr>
          </a:p>
        </p:txBody>
      </p:sp>
      <p:sp>
        <p:nvSpPr>
          <p:cNvPr id="144" name="شكل حر: شكل 143">
            <a:extLst>
              <a:ext uri="{FF2B5EF4-FFF2-40B4-BE49-F238E27FC236}">
                <a16:creationId xmlns:a16="http://schemas.microsoft.com/office/drawing/2014/main" id="{6E313662-BA44-4E6B-AF1C-F880D389054F}"/>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طِ</a:t>
            </a:r>
            <a:endParaRPr lang="en-US" sz="11500" b="1" kern="1200">
              <a:ln w="22225">
                <a:noFill/>
                <a:prstDash val="solid"/>
              </a:ln>
              <a:solidFill>
                <a:sysClr val="windowText" lastClr="000000"/>
              </a:solidFill>
            </a:endParaRPr>
          </a:p>
        </p:txBody>
      </p:sp>
      <p:sp>
        <p:nvSpPr>
          <p:cNvPr id="145" name="شكل حر: شكل 144">
            <a:extLst>
              <a:ext uri="{FF2B5EF4-FFF2-40B4-BE49-F238E27FC236}">
                <a16:creationId xmlns:a16="http://schemas.microsoft.com/office/drawing/2014/main" id="{6951F615-E1F4-47A0-8921-CCE463B2F6A2}"/>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ظِ</a:t>
            </a:r>
            <a:endParaRPr lang="en-US" sz="11500" b="1" kern="1200">
              <a:ln w="22225">
                <a:noFill/>
                <a:prstDash val="solid"/>
              </a:ln>
              <a:solidFill>
                <a:sysClr val="windowText" lastClr="000000"/>
              </a:solidFill>
            </a:endParaRPr>
          </a:p>
        </p:txBody>
      </p:sp>
      <p:sp>
        <p:nvSpPr>
          <p:cNvPr id="146" name="شكل حر: شكل 145">
            <a:extLst>
              <a:ext uri="{FF2B5EF4-FFF2-40B4-BE49-F238E27FC236}">
                <a16:creationId xmlns:a16="http://schemas.microsoft.com/office/drawing/2014/main" id="{5767FF57-22D5-4459-B840-2B588B31115B}"/>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عِ</a:t>
            </a:r>
            <a:endParaRPr lang="en-US" sz="11500" b="1" kern="1200">
              <a:ln w="22225">
                <a:noFill/>
                <a:prstDash val="solid"/>
              </a:ln>
              <a:solidFill>
                <a:sysClr val="windowText" lastClr="000000"/>
              </a:solidFill>
            </a:endParaRPr>
          </a:p>
        </p:txBody>
      </p:sp>
      <p:sp>
        <p:nvSpPr>
          <p:cNvPr id="147" name="شكل حر: شكل 146">
            <a:extLst>
              <a:ext uri="{FF2B5EF4-FFF2-40B4-BE49-F238E27FC236}">
                <a16:creationId xmlns:a16="http://schemas.microsoft.com/office/drawing/2014/main" id="{23A24122-7A74-4BF0-9D05-3D7F69930758}"/>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غِ</a:t>
            </a:r>
            <a:endParaRPr lang="en-US" sz="11500" b="1" kern="1200">
              <a:ln w="22225">
                <a:noFill/>
                <a:prstDash val="solid"/>
              </a:ln>
              <a:solidFill>
                <a:sysClr val="windowText" lastClr="000000"/>
              </a:solidFill>
            </a:endParaRPr>
          </a:p>
        </p:txBody>
      </p:sp>
      <p:sp>
        <p:nvSpPr>
          <p:cNvPr id="148" name="شكل حر: شكل 147">
            <a:extLst>
              <a:ext uri="{FF2B5EF4-FFF2-40B4-BE49-F238E27FC236}">
                <a16:creationId xmlns:a16="http://schemas.microsoft.com/office/drawing/2014/main" id="{6340E49A-125E-45E4-85A0-730D223784E1}"/>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فِ</a:t>
            </a:r>
            <a:endParaRPr lang="en-US" sz="11500" b="1" kern="1200">
              <a:ln w="22225">
                <a:noFill/>
                <a:prstDash val="solid"/>
              </a:ln>
              <a:solidFill>
                <a:sysClr val="windowText" lastClr="000000"/>
              </a:solidFill>
            </a:endParaRPr>
          </a:p>
        </p:txBody>
      </p:sp>
      <p:sp>
        <p:nvSpPr>
          <p:cNvPr id="149" name="شكل حر: شكل 148">
            <a:extLst>
              <a:ext uri="{FF2B5EF4-FFF2-40B4-BE49-F238E27FC236}">
                <a16:creationId xmlns:a16="http://schemas.microsoft.com/office/drawing/2014/main" id="{6A688EAE-6E2E-465F-98CF-F745600B21D8}"/>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قِ</a:t>
            </a:r>
            <a:endParaRPr lang="en-US" sz="11500" b="1" kern="1200">
              <a:ln w="22225">
                <a:noFill/>
                <a:prstDash val="solid"/>
              </a:ln>
              <a:solidFill>
                <a:sysClr val="windowText" lastClr="000000"/>
              </a:solidFill>
            </a:endParaRPr>
          </a:p>
        </p:txBody>
      </p:sp>
      <p:sp>
        <p:nvSpPr>
          <p:cNvPr id="150" name="شكل حر: شكل 149">
            <a:extLst>
              <a:ext uri="{FF2B5EF4-FFF2-40B4-BE49-F238E27FC236}">
                <a16:creationId xmlns:a16="http://schemas.microsoft.com/office/drawing/2014/main" id="{133C36AF-FF32-4D9C-AD55-270C581DFBC2}"/>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كِ</a:t>
            </a:r>
            <a:endParaRPr lang="en-US" sz="11500" b="1" kern="1200">
              <a:ln w="22225">
                <a:noFill/>
                <a:prstDash val="solid"/>
              </a:ln>
              <a:solidFill>
                <a:sysClr val="windowText" lastClr="000000"/>
              </a:solidFill>
            </a:endParaRPr>
          </a:p>
        </p:txBody>
      </p:sp>
      <p:sp>
        <p:nvSpPr>
          <p:cNvPr id="151" name="شكل حر: شكل 150">
            <a:extLst>
              <a:ext uri="{FF2B5EF4-FFF2-40B4-BE49-F238E27FC236}">
                <a16:creationId xmlns:a16="http://schemas.microsoft.com/office/drawing/2014/main" id="{F2A5A24E-BBF4-4D4F-B49E-62EFE80A96C8}"/>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لِ</a:t>
            </a:r>
            <a:endParaRPr lang="en-US" sz="11500" b="1" kern="1200">
              <a:ln w="22225">
                <a:noFill/>
                <a:prstDash val="solid"/>
              </a:ln>
              <a:solidFill>
                <a:sysClr val="windowText" lastClr="000000"/>
              </a:solidFill>
            </a:endParaRPr>
          </a:p>
        </p:txBody>
      </p:sp>
      <p:sp>
        <p:nvSpPr>
          <p:cNvPr id="152" name="شكل حر: شكل 151">
            <a:extLst>
              <a:ext uri="{FF2B5EF4-FFF2-40B4-BE49-F238E27FC236}">
                <a16:creationId xmlns:a16="http://schemas.microsoft.com/office/drawing/2014/main" id="{5433DAC2-8F68-4747-B74D-A91F395CB9C7}"/>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مِ</a:t>
            </a:r>
            <a:endParaRPr lang="en-US" sz="11500" b="1" kern="1200">
              <a:ln w="22225">
                <a:noFill/>
                <a:prstDash val="solid"/>
              </a:ln>
              <a:solidFill>
                <a:sysClr val="windowText" lastClr="000000"/>
              </a:solidFill>
            </a:endParaRPr>
          </a:p>
        </p:txBody>
      </p:sp>
      <p:sp>
        <p:nvSpPr>
          <p:cNvPr id="153" name="شكل حر: شكل 152">
            <a:extLst>
              <a:ext uri="{FF2B5EF4-FFF2-40B4-BE49-F238E27FC236}">
                <a16:creationId xmlns:a16="http://schemas.microsoft.com/office/drawing/2014/main" id="{E4AE99F6-DE21-43B6-A87D-36D9C6088646}"/>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dirty="0">
                <a:ln w="22225">
                  <a:noFill/>
                  <a:prstDash val="solid"/>
                </a:ln>
                <a:solidFill>
                  <a:sysClr val="windowText" lastClr="000000"/>
                </a:solidFill>
              </a:rPr>
              <a:t>نِ</a:t>
            </a:r>
            <a:endParaRPr lang="en-US" sz="11500" b="1" kern="1200" dirty="0">
              <a:ln w="22225">
                <a:noFill/>
                <a:prstDash val="solid"/>
              </a:ln>
              <a:solidFill>
                <a:sysClr val="windowText" lastClr="000000"/>
              </a:solidFill>
            </a:endParaRPr>
          </a:p>
        </p:txBody>
      </p:sp>
      <p:sp>
        <p:nvSpPr>
          <p:cNvPr id="154" name="شكل حر: شكل 153">
            <a:extLst>
              <a:ext uri="{FF2B5EF4-FFF2-40B4-BE49-F238E27FC236}">
                <a16:creationId xmlns:a16="http://schemas.microsoft.com/office/drawing/2014/main" id="{3AF7BCDA-FDEB-4FC0-87C6-829C8817E757}"/>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هِـ</a:t>
            </a:r>
            <a:endParaRPr lang="en-US" sz="11500" b="1" kern="1200">
              <a:ln w="22225">
                <a:noFill/>
                <a:prstDash val="solid"/>
              </a:ln>
              <a:solidFill>
                <a:sysClr val="windowText" lastClr="000000"/>
              </a:solidFill>
            </a:endParaRPr>
          </a:p>
        </p:txBody>
      </p:sp>
      <p:sp>
        <p:nvSpPr>
          <p:cNvPr id="155" name="شكل حر: شكل 154">
            <a:extLst>
              <a:ext uri="{FF2B5EF4-FFF2-40B4-BE49-F238E27FC236}">
                <a16:creationId xmlns:a16="http://schemas.microsoft.com/office/drawing/2014/main" id="{949752E2-B6BD-42C2-87A6-3E4B8178E9DA}"/>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وِ</a:t>
            </a:r>
            <a:endParaRPr lang="en-US" sz="11500" b="1" kern="1200">
              <a:ln w="22225">
                <a:noFill/>
                <a:prstDash val="solid"/>
              </a:ln>
              <a:solidFill>
                <a:sysClr val="windowText" lastClr="000000"/>
              </a:solidFill>
            </a:endParaRPr>
          </a:p>
        </p:txBody>
      </p:sp>
      <p:sp>
        <p:nvSpPr>
          <p:cNvPr id="156" name="شكل حر: شكل 155">
            <a:extLst>
              <a:ext uri="{FF2B5EF4-FFF2-40B4-BE49-F238E27FC236}">
                <a16:creationId xmlns:a16="http://schemas.microsoft.com/office/drawing/2014/main" id="{9BCA6A91-A088-4321-AD8E-40C9F19E6CE7}"/>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يِ</a:t>
            </a:r>
            <a:endParaRPr lang="en-US" sz="11500" b="1" kern="1200">
              <a:ln w="22225">
                <a:noFill/>
                <a:prstDash val="solid"/>
              </a:ln>
              <a:solidFill>
                <a:sysClr val="windowText" lastClr="000000"/>
              </a:solidFill>
            </a:endParaRPr>
          </a:p>
        </p:txBody>
      </p:sp>
      <p:pic>
        <p:nvPicPr>
          <p:cNvPr id="157" name="آسف">
            <a:hlinkClick r:id="" action="ppaction://media"/>
            <a:extLst>
              <a:ext uri="{FF2B5EF4-FFF2-40B4-BE49-F238E27FC236}">
                <a16:creationId xmlns:a16="http://schemas.microsoft.com/office/drawing/2014/main" id="{B21FF085-755B-4336-B8F9-3B3894E9A074}"/>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292895" y="7936505"/>
            <a:ext cx="609600" cy="609600"/>
          </a:xfrm>
          <a:prstGeom prst="rect">
            <a:avLst/>
          </a:prstGeom>
        </p:spPr>
      </p:pic>
      <p:pic>
        <p:nvPicPr>
          <p:cNvPr id="158"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EAC2575C-885D-4FB1-8551-CA0788EA781A}"/>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281581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additive="base">
                                        <p:cTn id="11" dur="5000" fill="hold"/>
                                        <p:tgtEl>
                                          <p:spTgt spid="100"/>
                                        </p:tgtEl>
                                        <p:attrNameLst>
                                          <p:attrName>ppt_x</p:attrName>
                                        </p:attrNameLst>
                                      </p:cBhvr>
                                      <p:tavLst>
                                        <p:tav tm="0">
                                          <p:val>
                                            <p:strVal val="#ppt_x"/>
                                          </p:val>
                                        </p:tav>
                                        <p:tav tm="100000">
                                          <p:val>
                                            <p:strVal val="#ppt_x"/>
                                          </p:val>
                                        </p:tav>
                                      </p:tavLst>
                                    </p:anim>
                                    <p:anim calcmode="lin" valueType="num">
                                      <p:cBhvr additive="base">
                                        <p:cTn id="12" dur="50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additive="base">
                                        <p:cTn id="17" dur="5000" fill="hold"/>
                                        <p:tgtEl>
                                          <p:spTgt spid="101"/>
                                        </p:tgtEl>
                                        <p:attrNameLst>
                                          <p:attrName>ppt_x</p:attrName>
                                        </p:attrNameLst>
                                      </p:cBhvr>
                                      <p:tavLst>
                                        <p:tav tm="0">
                                          <p:val>
                                            <p:strVal val="#ppt_x"/>
                                          </p:val>
                                        </p:tav>
                                        <p:tav tm="100000">
                                          <p:val>
                                            <p:strVal val="#ppt_x"/>
                                          </p:val>
                                        </p:tav>
                                      </p:tavLst>
                                    </p:anim>
                                    <p:anim calcmode="lin" valueType="num">
                                      <p:cBhvr additive="base">
                                        <p:cTn id="18" dur="50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5000" fill="hold"/>
                                        <p:tgtEl>
                                          <p:spTgt spid="102"/>
                                        </p:tgtEl>
                                        <p:attrNameLst>
                                          <p:attrName>ppt_x</p:attrName>
                                        </p:attrNameLst>
                                      </p:cBhvr>
                                      <p:tavLst>
                                        <p:tav tm="0">
                                          <p:val>
                                            <p:strVal val="#ppt_x"/>
                                          </p:val>
                                        </p:tav>
                                        <p:tav tm="100000">
                                          <p:val>
                                            <p:strVal val="#ppt_x"/>
                                          </p:val>
                                        </p:tav>
                                      </p:tavLst>
                                    </p:anim>
                                    <p:anim calcmode="lin" valueType="num">
                                      <p:cBhvr additive="base">
                                        <p:cTn id="24" dur="50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3"/>
                                        </p:tgtEl>
                                        <p:attrNameLst>
                                          <p:attrName>style.visibility</p:attrName>
                                        </p:attrNameLst>
                                      </p:cBhvr>
                                      <p:to>
                                        <p:strVal val="visible"/>
                                      </p:to>
                                    </p:set>
                                    <p:anim calcmode="lin" valueType="num">
                                      <p:cBhvr additive="base">
                                        <p:cTn id="29" dur="5000" fill="hold"/>
                                        <p:tgtEl>
                                          <p:spTgt spid="103"/>
                                        </p:tgtEl>
                                        <p:attrNameLst>
                                          <p:attrName>ppt_x</p:attrName>
                                        </p:attrNameLst>
                                      </p:cBhvr>
                                      <p:tavLst>
                                        <p:tav tm="0">
                                          <p:val>
                                            <p:strVal val="#ppt_x"/>
                                          </p:val>
                                        </p:tav>
                                        <p:tav tm="100000">
                                          <p:val>
                                            <p:strVal val="#ppt_x"/>
                                          </p:val>
                                        </p:tav>
                                      </p:tavLst>
                                    </p:anim>
                                    <p:anim calcmode="lin" valueType="num">
                                      <p:cBhvr additive="base">
                                        <p:cTn id="30" dur="50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5"/>
                                        </p:tgtEl>
                                        <p:attrNameLst>
                                          <p:attrName>style.visibility</p:attrName>
                                        </p:attrNameLst>
                                      </p:cBhvr>
                                      <p:to>
                                        <p:strVal val="visible"/>
                                      </p:to>
                                    </p:set>
                                    <p:anim calcmode="lin" valueType="num">
                                      <p:cBhvr additive="base">
                                        <p:cTn id="35" dur="5000" fill="hold"/>
                                        <p:tgtEl>
                                          <p:spTgt spid="105"/>
                                        </p:tgtEl>
                                        <p:attrNameLst>
                                          <p:attrName>ppt_x</p:attrName>
                                        </p:attrNameLst>
                                      </p:cBhvr>
                                      <p:tavLst>
                                        <p:tav tm="0">
                                          <p:val>
                                            <p:strVal val="#ppt_x"/>
                                          </p:val>
                                        </p:tav>
                                        <p:tav tm="100000">
                                          <p:val>
                                            <p:strVal val="#ppt_x"/>
                                          </p:val>
                                        </p:tav>
                                      </p:tavLst>
                                    </p:anim>
                                    <p:anim calcmode="lin" valueType="num">
                                      <p:cBhvr additive="base">
                                        <p:cTn id="36" dur="50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6"/>
                                        </p:tgtEl>
                                        <p:attrNameLst>
                                          <p:attrName>style.visibility</p:attrName>
                                        </p:attrNameLst>
                                      </p:cBhvr>
                                      <p:to>
                                        <p:strVal val="visible"/>
                                      </p:to>
                                    </p:set>
                                    <p:anim calcmode="lin" valueType="num">
                                      <p:cBhvr additive="base">
                                        <p:cTn id="41" dur="5000" fill="hold"/>
                                        <p:tgtEl>
                                          <p:spTgt spid="106"/>
                                        </p:tgtEl>
                                        <p:attrNameLst>
                                          <p:attrName>ppt_x</p:attrName>
                                        </p:attrNameLst>
                                      </p:cBhvr>
                                      <p:tavLst>
                                        <p:tav tm="0">
                                          <p:val>
                                            <p:strVal val="#ppt_x"/>
                                          </p:val>
                                        </p:tav>
                                        <p:tav tm="100000">
                                          <p:val>
                                            <p:strVal val="#ppt_x"/>
                                          </p:val>
                                        </p:tav>
                                      </p:tavLst>
                                    </p:anim>
                                    <p:anim calcmode="lin" valueType="num">
                                      <p:cBhvr additive="base">
                                        <p:cTn id="42" dur="50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7"/>
                                        </p:tgtEl>
                                        <p:attrNameLst>
                                          <p:attrName>style.visibility</p:attrName>
                                        </p:attrNameLst>
                                      </p:cBhvr>
                                      <p:to>
                                        <p:strVal val="visible"/>
                                      </p:to>
                                    </p:set>
                                    <p:anim calcmode="lin" valueType="num">
                                      <p:cBhvr additive="base">
                                        <p:cTn id="47" dur="5000" fill="hold"/>
                                        <p:tgtEl>
                                          <p:spTgt spid="107"/>
                                        </p:tgtEl>
                                        <p:attrNameLst>
                                          <p:attrName>ppt_x</p:attrName>
                                        </p:attrNameLst>
                                      </p:cBhvr>
                                      <p:tavLst>
                                        <p:tav tm="0">
                                          <p:val>
                                            <p:strVal val="#ppt_x"/>
                                          </p:val>
                                        </p:tav>
                                        <p:tav tm="100000">
                                          <p:val>
                                            <p:strVal val="#ppt_x"/>
                                          </p:val>
                                        </p:tav>
                                      </p:tavLst>
                                    </p:anim>
                                    <p:anim calcmode="lin" valueType="num">
                                      <p:cBhvr additive="base">
                                        <p:cTn id="48" dur="50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08"/>
                                        </p:tgtEl>
                                        <p:attrNameLst>
                                          <p:attrName>style.visibility</p:attrName>
                                        </p:attrNameLst>
                                      </p:cBhvr>
                                      <p:to>
                                        <p:strVal val="visible"/>
                                      </p:to>
                                    </p:set>
                                    <p:anim calcmode="lin" valueType="num">
                                      <p:cBhvr additive="base">
                                        <p:cTn id="53" dur="5000" fill="hold"/>
                                        <p:tgtEl>
                                          <p:spTgt spid="108"/>
                                        </p:tgtEl>
                                        <p:attrNameLst>
                                          <p:attrName>ppt_x</p:attrName>
                                        </p:attrNameLst>
                                      </p:cBhvr>
                                      <p:tavLst>
                                        <p:tav tm="0">
                                          <p:val>
                                            <p:strVal val="#ppt_x"/>
                                          </p:val>
                                        </p:tav>
                                        <p:tav tm="100000">
                                          <p:val>
                                            <p:strVal val="#ppt_x"/>
                                          </p:val>
                                        </p:tav>
                                      </p:tavLst>
                                    </p:anim>
                                    <p:anim calcmode="lin" valueType="num">
                                      <p:cBhvr additive="base">
                                        <p:cTn id="54" dur="50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09"/>
                                        </p:tgtEl>
                                        <p:attrNameLst>
                                          <p:attrName>style.visibility</p:attrName>
                                        </p:attrNameLst>
                                      </p:cBhvr>
                                      <p:to>
                                        <p:strVal val="visible"/>
                                      </p:to>
                                    </p:set>
                                    <p:anim calcmode="lin" valueType="num">
                                      <p:cBhvr additive="base">
                                        <p:cTn id="59" dur="5000" fill="hold"/>
                                        <p:tgtEl>
                                          <p:spTgt spid="109"/>
                                        </p:tgtEl>
                                        <p:attrNameLst>
                                          <p:attrName>ppt_x</p:attrName>
                                        </p:attrNameLst>
                                      </p:cBhvr>
                                      <p:tavLst>
                                        <p:tav tm="0">
                                          <p:val>
                                            <p:strVal val="#ppt_x"/>
                                          </p:val>
                                        </p:tav>
                                        <p:tav tm="100000">
                                          <p:val>
                                            <p:strVal val="#ppt_x"/>
                                          </p:val>
                                        </p:tav>
                                      </p:tavLst>
                                    </p:anim>
                                    <p:anim calcmode="lin" valueType="num">
                                      <p:cBhvr additive="base">
                                        <p:cTn id="60" dur="500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10"/>
                                        </p:tgtEl>
                                        <p:attrNameLst>
                                          <p:attrName>style.visibility</p:attrName>
                                        </p:attrNameLst>
                                      </p:cBhvr>
                                      <p:to>
                                        <p:strVal val="visible"/>
                                      </p:to>
                                    </p:set>
                                    <p:anim calcmode="lin" valueType="num">
                                      <p:cBhvr additive="base">
                                        <p:cTn id="65" dur="5000" fill="hold"/>
                                        <p:tgtEl>
                                          <p:spTgt spid="110"/>
                                        </p:tgtEl>
                                        <p:attrNameLst>
                                          <p:attrName>ppt_x</p:attrName>
                                        </p:attrNameLst>
                                      </p:cBhvr>
                                      <p:tavLst>
                                        <p:tav tm="0">
                                          <p:val>
                                            <p:strVal val="#ppt_x"/>
                                          </p:val>
                                        </p:tav>
                                        <p:tav tm="100000">
                                          <p:val>
                                            <p:strVal val="#ppt_x"/>
                                          </p:val>
                                        </p:tav>
                                      </p:tavLst>
                                    </p:anim>
                                    <p:anim calcmode="lin" valueType="num">
                                      <p:cBhvr additive="base">
                                        <p:cTn id="66" dur="50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11"/>
                                        </p:tgtEl>
                                        <p:attrNameLst>
                                          <p:attrName>style.visibility</p:attrName>
                                        </p:attrNameLst>
                                      </p:cBhvr>
                                      <p:to>
                                        <p:strVal val="visible"/>
                                      </p:to>
                                    </p:set>
                                    <p:anim calcmode="lin" valueType="num">
                                      <p:cBhvr additive="base">
                                        <p:cTn id="71" dur="5000" fill="hold"/>
                                        <p:tgtEl>
                                          <p:spTgt spid="111"/>
                                        </p:tgtEl>
                                        <p:attrNameLst>
                                          <p:attrName>ppt_x</p:attrName>
                                        </p:attrNameLst>
                                      </p:cBhvr>
                                      <p:tavLst>
                                        <p:tav tm="0">
                                          <p:val>
                                            <p:strVal val="#ppt_x"/>
                                          </p:val>
                                        </p:tav>
                                        <p:tav tm="100000">
                                          <p:val>
                                            <p:strVal val="#ppt_x"/>
                                          </p:val>
                                        </p:tav>
                                      </p:tavLst>
                                    </p:anim>
                                    <p:anim calcmode="lin" valueType="num">
                                      <p:cBhvr additive="base">
                                        <p:cTn id="72" dur="5000" fill="hold"/>
                                        <p:tgtEl>
                                          <p:spTgt spid="111"/>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12"/>
                                        </p:tgtEl>
                                        <p:attrNameLst>
                                          <p:attrName>style.visibility</p:attrName>
                                        </p:attrNameLst>
                                      </p:cBhvr>
                                      <p:to>
                                        <p:strVal val="visible"/>
                                      </p:to>
                                    </p:set>
                                    <p:anim calcmode="lin" valueType="num">
                                      <p:cBhvr additive="base">
                                        <p:cTn id="77" dur="5000" fill="hold"/>
                                        <p:tgtEl>
                                          <p:spTgt spid="112"/>
                                        </p:tgtEl>
                                        <p:attrNameLst>
                                          <p:attrName>ppt_x</p:attrName>
                                        </p:attrNameLst>
                                      </p:cBhvr>
                                      <p:tavLst>
                                        <p:tav tm="0">
                                          <p:val>
                                            <p:strVal val="#ppt_x"/>
                                          </p:val>
                                        </p:tav>
                                        <p:tav tm="100000">
                                          <p:val>
                                            <p:strVal val="#ppt_x"/>
                                          </p:val>
                                        </p:tav>
                                      </p:tavLst>
                                    </p:anim>
                                    <p:anim calcmode="lin" valueType="num">
                                      <p:cBhvr additive="base">
                                        <p:cTn id="78" dur="50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113"/>
                                        </p:tgtEl>
                                        <p:attrNameLst>
                                          <p:attrName>style.visibility</p:attrName>
                                        </p:attrNameLst>
                                      </p:cBhvr>
                                      <p:to>
                                        <p:strVal val="visible"/>
                                      </p:to>
                                    </p:set>
                                    <p:anim calcmode="lin" valueType="num">
                                      <p:cBhvr additive="base">
                                        <p:cTn id="83" dur="5000" fill="hold"/>
                                        <p:tgtEl>
                                          <p:spTgt spid="113"/>
                                        </p:tgtEl>
                                        <p:attrNameLst>
                                          <p:attrName>ppt_x</p:attrName>
                                        </p:attrNameLst>
                                      </p:cBhvr>
                                      <p:tavLst>
                                        <p:tav tm="0">
                                          <p:val>
                                            <p:strVal val="#ppt_x"/>
                                          </p:val>
                                        </p:tav>
                                        <p:tav tm="100000">
                                          <p:val>
                                            <p:strVal val="#ppt_x"/>
                                          </p:val>
                                        </p:tav>
                                      </p:tavLst>
                                    </p:anim>
                                    <p:anim calcmode="lin" valueType="num">
                                      <p:cBhvr additive="base">
                                        <p:cTn id="84" dur="5000" fill="hold"/>
                                        <p:tgtEl>
                                          <p:spTgt spid="113"/>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14"/>
                                        </p:tgtEl>
                                        <p:attrNameLst>
                                          <p:attrName>style.visibility</p:attrName>
                                        </p:attrNameLst>
                                      </p:cBhvr>
                                      <p:to>
                                        <p:strVal val="visible"/>
                                      </p:to>
                                    </p:set>
                                    <p:anim calcmode="lin" valueType="num">
                                      <p:cBhvr additive="base">
                                        <p:cTn id="89" dur="5000" fill="hold"/>
                                        <p:tgtEl>
                                          <p:spTgt spid="114"/>
                                        </p:tgtEl>
                                        <p:attrNameLst>
                                          <p:attrName>ppt_x</p:attrName>
                                        </p:attrNameLst>
                                      </p:cBhvr>
                                      <p:tavLst>
                                        <p:tav tm="0">
                                          <p:val>
                                            <p:strVal val="#ppt_x"/>
                                          </p:val>
                                        </p:tav>
                                        <p:tav tm="100000">
                                          <p:val>
                                            <p:strVal val="#ppt_x"/>
                                          </p:val>
                                        </p:tav>
                                      </p:tavLst>
                                    </p:anim>
                                    <p:anim calcmode="lin" valueType="num">
                                      <p:cBhvr additive="base">
                                        <p:cTn id="90" dur="50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115"/>
                                        </p:tgtEl>
                                        <p:attrNameLst>
                                          <p:attrName>style.visibility</p:attrName>
                                        </p:attrNameLst>
                                      </p:cBhvr>
                                      <p:to>
                                        <p:strVal val="visible"/>
                                      </p:to>
                                    </p:set>
                                    <p:anim calcmode="lin" valueType="num">
                                      <p:cBhvr additive="base">
                                        <p:cTn id="95" dur="5000" fill="hold"/>
                                        <p:tgtEl>
                                          <p:spTgt spid="115"/>
                                        </p:tgtEl>
                                        <p:attrNameLst>
                                          <p:attrName>ppt_x</p:attrName>
                                        </p:attrNameLst>
                                      </p:cBhvr>
                                      <p:tavLst>
                                        <p:tav tm="0">
                                          <p:val>
                                            <p:strVal val="#ppt_x"/>
                                          </p:val>
                                        </p:tav>
                                        <p:tav tm="100000">
                                          <p:val>
                                            <p:strVal val="#ppt_x"/>
                                          </p:val>
                                        </p:tav>
                                      </p:tavLst>
                                    </p:anim>
                                    <p:anim calcmode="lin" valueType="num">
                                      <p:cBhvr additive="base">
                                        <p:cTn id="96" dur="50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16"/>
                                        </p:tgtEl>
                                        <p:attrNameLst>
                                          <p:attrName>style.visibility</p:attrName>
                                        </p:attrNameLst>
                                      </p:cBhvr>
                                      <p:to>
                                        <p:strVal val="visible"/>
                                      </p:to>
                                    </p:set>
                                    <p:anim calcmode="lin" valueType="num">
                                      <p:cBhvr additive="base">
                                        <p:cTn id="101" dur="5000" fill="hold"/>
                                        <p:tgtEl>
                                          <p:spTgt spid="116"/>
                                        </p:tgtEl>
                                        <p:attrNameLst>
                                          <p:attrName>ppt_x</p:attrName>
                                        </p:attrNameLst>
                                      </p:cBhvr>
                                      <p:tavLst>
                                        <p:tav tm="0">
                                          <p:val>
                                            <p:strVal val="#ppt_x"/>
                                          </p:val>
                                        </p:tav>
                                        <p:tav tm="100000">
                                          <p:val>
                                            <p:strVal val="#ppt_x"/>
                                          </p:val>
                                        </p:tav>
                                      </p:tavLst>
                                    </p:anim>
                                    <p:anim calcmode="lin" valueType="num">
                                      <p:cBhvr additive="base">
                                        <p:cTn id="102" dur="5000" fill="hold"/>
                                        <p:tgtEl>
                                          <p:spTgt spid="116"/>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117"/>
                                        </p:tgtEl>
                                        <p:attrNameLst>
                                          <p:attrName>style.visibility</p:attrName>
                                        </p:attrNameLst>
                                      </p:cBhvr>
                                      <p:to>
                                        <p:strVal val="visible"/>
                                      </p:to>
                                    </p:set>
                                    <p:anim calcmode="lin" valueType="num">
                                      <p:cBhvr additive="base">
                                        <p:cTn id="107" dur="5000" fill="hold"/>
                                        <p:tgtEl>
                                          <p:spTgt spid="117"/>
                                        </p:tgtEl>
                                        <p:attrNameLst>
                                          <p:attrName>ppt_x</p:attrName>
                                        </p:attrNameLst>
                                      </p:cBhvr>
                                      <p:tavLst>
                                        <p:tav tm="0">
                                          <p:val>
                                            <p:strVal val="#ppt_x"/>
                                          </p:val>
                                        </p:tav>
                                        <p:tav tm="100000">
                                          <p:val>
                                            <p:strVal val="#ppt_x"/>
                                          </p:val>
                                        </p:tav>
                                      </p:tavLst>
                                    </p:anim>
                                    <p:anim calcmode="lin" valueType="num">
                                      <p:cBhvr additive="base">
                                        <p:cTn id="108" dur="50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118"/>
                                        </p:tgtEl>
                                        <p:attrNameLst>
                                          <p:attrName>style.visibility</p:attrName>
                                        </p:attrNameLst>
                                      </p:cBhvr>
                                      <p:to>
                                        <p:strVal val="visible"/>
                                      </p:to>
                                    </p:set>
                                    <p:anim calcmode="lin" valueType="num">
                                      <p:cBhvr additive="base">
                                        <p:cTn id="113" dur="5000" fill="hold"/>
                                        <p:tgtEl>
                                          <p:spTgt spid="118"/>
                                        </p:tgtEl>
                                        <p:attrNameLst>
                                          <p:attrName>ppt_x</p:attrName>
                                        </p:attrNameLst>
                                      </p:cBhvr>
                                      <p:tavLst>
                                        <p:tav tm="0">
                                          <p:val>
                                            <p:strVal val="#ppt_x"/>
                                          </p:val>
                                        </p:tav>
                                        <p:tav tm="100000">
                                          <p:val>
                                            <p:strVal val="#ppt_x"/>
                                          </p:val>
                                        </p:tav>
                                      </p:tavLst>
                                    </p:anim>
                                    <p:anim calcmode="lin" valueType="num">
                                      <p:cBhvr additive="base">
                                        <p:cTn id="114" dur="50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119"/>
                                        </p:tgtEl>
                                        <p:attrNameLst>
                                          <p:attrName>style.visibility</p:attrName>
                                        </p:attrNameLst>
                                      </p:cBhvr>
                                      <p:to>
                                        <p:strVal val="visible"/>
                                      </p:to>
                                    </p:set>
                                    <p:anim calcmode="lin" valueType="num">
                                      <p:cBhvr additive="base">
                                        <p:cTn id="119" dur="5000" fill="hold"/>
                                        <p:tgtEl>
                                          <p:spTgt spid="119"/>
                                        </p:tgtEl>
                                        <p:attrNameLst>
                                          <p:attrName>ppt_x</p:attrName>
                                        </p:attrNameLst>
                                      </p:cBhvr>
                                      <p:tavLst>
                                        <p:tav tm="0">
                                          <p:val>
                                            <p:strVal val="#ppt_x"/>
                                          </p:val>
                                        </p:tav>
                                        <p:tav tm="100000">
                                          <p:val>
                                            <p:strVal val="#ppt_x"/>
                                          </p:val>
                                        </p:tav>
                                      </p:tavLst>
                                    </p:anim>
                                    <p:anim calcmode="lin" valueType="num">
                                      <p:cBhvr additive="base">
                                        <p:cTn id="120" dur="50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120"/>
                                        </p:tgtEl>
                                        <p:attrNameLst>
                                          <p:attrName>style.visibility</p:attrName>
                                        </p:attrNameLst>
                                      </p:cBhvr>
                                      <p:to>
                                        <p:strVal val="visible"/>
                                      </p:to>
                                    </p:set>
                                    <p:anim calcmode="lin" valueType="num">
                                      <p:cBhvr additive="base">
                                        <p:cTn id="125" dur="5000" fill="hold"/>
                                        <p:tgtEl>
                                          <p:spTgt spid="120"/>
                                        </p:tgtEl>
                                        <p:attrNameLst>
                                          <p:attrName>ppt_x</p:attrName>
                                        </p:attrNameLst>
                                      </p:cBhvr>
                                      <p:tavLst>
                                        <p:tav tm="0">
                                          <p:val>
                                            <p:strVal val="#ppt_x"/>
                                          </p:val>
                                        </p:tav>
                                        <p:tav tm="100000">
                                          <p:val>
                                            <p:strVal val="#ppt_x"/>
                                          </p:val>
                                        </p:tav>
                                      </p:tavLst>
                                    </p:anim>
                                    <p:anim calcmode="lin" valueType="num">
                                      <p:cBhvr additive="base">
                                        <p:cTn id="126" dur="50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121"/>
                                        </p:tgtEl>
                                        <p:attrNameLst>
                                          <p:attrName>style.visibility</p:attrName>
                                        </p:attrNameLst>
                                      </p:cBhvr>
                                      <p:to>
                                        <p:strVal val="visible"/>
                                      </p:to>
                                    </p:set>
                                    <p:anim calcmode="lin" valueType="num">
                                      <p:cBhvr additive="base">
                                        <p:cTn id="131" dur="5000" fill="hold"/>
                                        <p:tgtEl>
                                          <p:spTgt spid="121"/>
                                        </p:tgtEl>
                                        <p:attrNameLst>
                                          <p:attrName>ppt_x</p:attrName>
                                        </p:attrNameLst>
                                      </p:cBhvr>
                                      <p:tavLst>
                                        <p:tav tm="0">
                                          <p:val>
                                            <p:strVal val="#ppt_x"/>
                                          </p:val>
                                        </p:tav>
                                        <p:tav tm="100000">
                                          <p:val>
                                            <p:strVal val="#ppt_x"/>
                                          </p:val>
                                        </p:tav>
                                      </p:tavLst>
                                    </p:anim>
                                    <p:anim calcmode="lin" valueType="num">
                                      <p:cBhvr additive="base">
                                        <p:cTn id="132" dur="50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122"/>
                                        </p:tgtEl>
                                        <p:attrNameLst>
                                          <p:attrName>style.visibility</p:attrName>
                                        </p:attrNameLst>
                                      </p:cBhvr>
                                      <p:to>
                                        <p:strVal val="visible"/>
                                      </p:to>
                                    </p:set>
                                    <p:anim calcmode="lin" valueType="num">
                                      <p:cBhvr additive="base">
                                        <p:cTn id="137" dur="5000" fill="hold"/>
                                        <p:tgtEl>
                                          <p:spTgt spid="122"/>
                                        </p:tgtEl>
                                        <p:attrNameLst>
                                          <p:attrName>ppt_x</p:attrName>
                                        </p:attrNameLst>
                                      </p:cBhvr>
                                      <p:tavLst>
                                        <p:tav tm="0">
                                          <p:val>
                                            <p:strVal val="#ppt_x"/>
                                          </p:val>
                                        </p:tav>
                                        <p:tav tm="100000">
                                          <p:val>
                                            <p:strVal val="#ppt_x"/>
                                          </p:val>
                                        </p:tav>
                                      </p:tavLst>
                                    </p:anim>
                                    <p:anim calcmode="lin" valueType="num">
                                      <p:cBhvr additive="base">
                                        <p:cTn id="138" dur="5000" fill="hold"/>
                                        <p:tgtEl>
                                          <p:spTgt spid="122"/>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grpId="0" nodeType="clickEffect">
                                  <p:stCondLst>
                                    <p:cond delay="0"/>
                                  </p:stCondLst>
                                  <p:childTnLst>
                                    <p:set>
                                      <p:cBhvr>
                                        <p:cTn id="142" dur="1" fill="hold">
                                          <p:stCondLst>
                                            <p:cond delay="0"/>
                                          </p:stCondLst>
                                        </p:cTn>
                                        <p:tgtEl>
                                          <p:spTgt spid="123"/>
                                        </p:tgtEl>
                                        <p:attrNameLst>
                                          <p:attrName>style.visibility</p:attrName>
                                        </p:attrNameLst>
                                      </p:cBhvr>
                                      <p:to>
                                        <p:strVal val="visible"/>
                                      </p:to>
                                    </p:set>
                                    <p:anim calcmode="lin" valueType="num">
                                      <p:cBhvr additive="base">
                                        <p:cTn id="143" dur="5000" fill="hold"/>
                                        <p:tgtEl>
                                          <p:spTgt spid="123"/>
                                        </p:tgtEl>
                                        <p:attrNameLst>
                                          <p:attrName>ppt_x</p:attrName>
                                        </p:attrNameLst>
                                      </p:cBhvr>
                                      <p:tavLst>
                                        <p:tav tm="0">
                                          <p:val>
                                            <p:strVal val="#ppt_x"/>
                                          </p:val>
                                        </p:tav>
                                        <p:tav tm="100000">
                                          <p:val>
                                            <p:strVal val="#ppt_x"/>
                                          </p:val>
                                        </p:tav>
                                      </p:tavLst>
                                    </p:anim>
                                    <p:anim calcmode="lin" valueType="num">
                                      <p:cBhvr additive="base">
                                        <p:cTn id="144" dur="50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4" fill="hold" grpId="0" nodeType="clickEffect">
                                  <p:stCondLst>
                                    <p:cond delay="0"/>
                                  </p:stCondLst>
                                  <p:childTnLst>
                                    <p:set>
                                      <p:cBhvr>
                                        <p:cTn id="148" dur="1" fill="hold">
                                          <p:stCondLst>
                                            <p:cond delay="0"/>
                                          </p:stCondLst>
                                        </p:cTn>
                                        <p:tgtEl>
                                          <p:spTgt spid="124"/>
                                        </p:tgtEl>
                                        <p:attrNameLst>
                                          <p:attrName>style.visibility</p:attrName>
                                        </p:attrNameLst>
                                      </p:cBhvr>
                                      <p:to>
                                        <p:strVal val="visible"/>
                                      </p:to>
                                    </p:set>
                                    <p:anim calcmode="lin" valueType="num">
                                      <p:cBhvr additive="base">
                                        <p:cTn id="149" dur="5000" fill="hold"/>
                                        <p:tgtEl>
                                          <p:spTgt spid="124"/>
                                        </p:tgtEl>
                                        <p:attrNameLst>
                                          <p:attrName>ppt_x</p:attrName>
                                        </p:attrNameLst>
                                      </p:cBhvr>
                                      <p:tavLst>
                                        <p:tav tm="0">
                                          <p:val>
                                            <p:strVal val="#ppt_x"/>
                                          </p:val>
                                        </p:tav>
                                        <p:tav tm="100000">
                                          <p:val>
                                            <p:strVal val="#ppt_x"/>
                                          </p:val>
                                        </p:tav>
                                      </p:tavLst>
                                    </p:anim>
                                    <p:anim calcmode="lin" valueType="num">
                                      <p:cBhvr additive="base">
                                        <p:cTn id="150" dur="50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125"/>
                                        </p:tgtEl>
                                        <p:attrNameLst>
                                          <p:attrName>style.visibility</p:attrName>
                                        </p:attrNameLst>
                                      </p:cBhvr>
                                      <p:to>
                                        <p:strVal val="visible"/>
                                      </p:to>
                                    </p:set>
                                    <p:anim calcmode="lin" valueType="num">
                                      <p:cBhvr additive="base">
                                        <p:cTn id="155" dur="5000" fill="hold"/>
                                        <p:tgtEl>
                                          <p:spTgt spid="125"/>
                                        </p:tgtEl>
                                        <p:attrNameLst>
                                          <p:attrName>ppt_x</p:attrName>
                                        </p:attrNameLst>
                                      </p:cBhvr>
                                      <p:tavLst>
                                        <p:tav tm="0">
                                          <p:val>
                                            <p:strVal val="#ppt_x"/>
                                          </p:val>
                                        </p:tav>
                                        <p:tav tm="100000">
                                          <p:val>
                                            <p:strVal val="#ppt_x"/>
                                          </p:val>
                                        </p:tav>
                                      </p:tavLst>
                                    </p:anim>
                                    <p:anim calcmode="lin" valueType="num">
                                      <p:cBhvr additive="base">
                                        <p:cTn id="156" dur="50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126"/>
                                        </p:tgtEl>
                                        <p:attrNameLst>
                                          <p:attrName>style.visibility</p:attrName>
                                        </p:attrNameLst>
                                      </p:cBhvr>
                                      <p:to>
                                        <p:strVal val="visible"/>
                                      </p:to>
                                    </p:set>
                                    <p:anim calcmode="lin" valueType="num">
                                      <p:cBhvr additive="base">
                                        <p:cTn id="161" dur="5000" fill="hold"/>
                                        <p:tgtEl>
                                          <p:spTgt spid="126"/>
                                        </p:tgtEl>
                                        <p:attrNameLst>
                                          <p:attrName>ppt_x</p:attrName>
                                        </p:attrNameLst>
                                      </p:cBhvr>
                                      <p:tavLst>
                                        <p:tav tm="0">
                                          <p:val>
                                            <p:strVal val="#ppt_x"/>
                                          </p:val>
                                        </p:tav>
                                        <p:tav tm="100000">
                                          <p:val>
                                            <p:strVal val="#ppt_x"/>
                                          </p:val>
                                        </p:tav>
                                      </p:tavLst>
                                    </p:anim>
                                    <p:anim calcmode="lin" valueType="num">
                                      <p:cBhvr additive="base">
                                        <p:cTn id="162" dur="50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127"/>
                                        </p:tgtEl>
                                        <p:attrNameLst>
                                          <p:attrName>style.visibility</p:attrName>
                                        </p:attrNameLst>
                                      </p:cBhvr>
                                      <p:to>
                                        <p:strVal val="visible"/>
                                      </p:to>
                                    </p:set>
                                    <p:anim calcmode="lin" valueType="num">
                                      <p:cBhvr additive="base">
                                        <p:cTn id="167" dur="5000" fill="hold"/>
                                        <p:tgtEl>
                                          <p:spTgt spid="127"/>
                                        </p:tgtEl>
                                        <p:attrNameLst>
                                          <p:attrName>ppt_x</p:attrName>
                                        </p:attrNameLst>
                                      </p:cBhvr>
                                      <p:tavLst>
                                        <p:tav tm="0">
                                          <p:val>
                                            <p:strVal val="#ppt_x"/>
                                          </p:val>
                                        </p:tav>
                                        <p:tav tm="100000">
                                          <p:val>
                                            <p:strVal val="#ppt_x"/>
                                          </p:val>
                                        </p:tav>
                                      </p:tavLst>
                                    </p:anim>
                                    <p:anim calcmode="lin" valueType="num">
                                      <p:cBhvr additive="base">
                                        <p:cTn id="168" dur="5000" fill="hold"/>
                                        <p:tgtEl>
                                          <p:spTgt spid="127"/>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128"/>
                                        </p:tgtEl>
                                        <p:attrNameLst>
                                          <p:attrName>style.visibility</p:attrName>
                                        </p:attrNameLst>
                                      </p:cBhvr>
                                      <p:to>
                                        <p:strVal val="visible"/>
                                      </p:to>
                                    </p:set>
                                    <p:anim calcmode="lin" valueType="num">
                                      <p:cBhvr additive="base">
                                        <p:cTn id="173" dur="5000" fill="hold"/>
                                        <p:tgtEl>
                                          <p:spTgt spid="128"/>
                                        </p:tgtEl>
                                        <p:attrNameLst>
                                          <p:attrName>ppt_x</p:attrName>
                                        </p:attrNameLst>
                                      </p:cBhvr>
                                      <p:tavLst>
                                        <p:tav tm="0">
                                          <p:val>
                                            <p:strVal val="#ppt_x"/>
                                          </p:val>
                                        </p:tav>
                                        <p:tav tm="100000">
                                          <p:val>
                                            <p:strVal val="#ppt_x"/>
                                          </p:val>
                                        </p:tav>
                                      </p:tavLst>
                                    </p:anim>
                                    <p:anim calcmode="lin" valueType="num">
                                      <p:cBhvr additive="base">
                                        <p:cTn id="174" dur="50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4" fill="hold" grpId="0" nodeType="clickEffect">
                                  <p:stCondLst>
                                    <p:cond delay="0"/>
                                  </p:stCondLst>
                                  <p:childTnLst>
                                    <p:set>
                                      <p:cBhvr>
                                        <p:cTn id="178" dur="1" fill="hold">
                                          <p:stCondLst>
                                            <p:cond delay="0"/>
                                          </p:stCondLst>
                                        </p:cTn>
                                        <p:tgtEl>
                                          <p:spTgt spid="140"/>
                                        </p:tgtEl>
                                        <p:attrNameLst>
                                          <p:attrName>style.visibility</p:attrName>
                                        </p:attrNameLst>
                                      </p:cBhvr>
                                      <p:to>
                                        <p:strVal val="visible"/>
                                      </p:to>
                                    </p:set>
                                    <p:anim calcmode="lin" valueType="num">
                                      <p:cBhvr additive="base">
                                        <p:cTn id="179" dur="3000" fill="hold"/>
                                        <p:tgtEl>
                                          <p:spTgt spid="140"/>
                                        </p:tgtEl>
                                        <p:attrNameLst>
                                          <p:attrName>ppt_x</p:attrName>
                                        </p:attrNameLst>
                                      </p:cBhvr>
                                      <p:tavLst>
                                        <p:tav tm="0">
                                          <p:val>
                                            <p:strVal val="#ppt_x"/>
                                          </p:val>
                                        </p:tav>
                                        <p:tav tm="100000">
                                          <p:val>
                                            <p:strVal val="#ppt_x"/>
                                          </p:val>
                                        </p:tav>
                                      </p:tavLst>
                                    </p:anim>
                                    <p:anim calcmode="lin" valueType="num">
                                      <p:cBhvr additive="base">
                                        <p:cTn id="180" dur="3000" fill="hold"/>
                                        <p:tgtEl>
                                          <p:spTgt spid="140"/>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129"/>
                                        </p:tgtEl>
                                        <p:attrNameLst>
                                          <p:attrName>style.visibility</p:attrName>
                                        </p:attrNameLst>
                                      </p:cBhvr>
                                      <p:to>
                                        <p:strVal val="visible"/>
                                      </p:to>
                                    </p:set>
                                    <p:anim calcmode="lin" valueType="num">
                                      <p:cBhvr additive="base">
                                        <p:cTn id="183" dur="2500" fill="hold"/>
                                        <p:tgtEl>
                                          <p:spTgt spid="129"/>
                                        </p:tgtEl>
                                        <p:attrNameLst>
                                          <p:attrName>ppt_x</p:attrName>
                                        </p:attrNameLst>
                                      </p:cBhvr>
                                      <p:tavLst>
                                        <p:tav tm="0">
                                          <p:val>
                                            <p:strVal val="#ppt_x"/>
                                          </p:val>
                                        </p:tav>
                                        <p:tav tm="100000">
                                          <p:val>
                                            <p:strVal val="#ppt_x"/>
                                          </p:val>
                                        </p:tav>
                                      </p:tavLst>
                                    </p:anim>
                                    <p:anim calcmode="lin" valueType="num">
                                      <p:cBhvr additive="base">
                                        <p:cTn id="184" dur="2500" fill="hold"/>
                                        <p:tgtEl>
                                          <p:spTgt spid="129"/>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grpId="0" nodeType="clickEffect">
                                  <p:stCondLst>
                                    <p:cond delay="0"/>
                                  </p:stCondLst>
                                  <p:childTnLst>
                                    <p:set>
                                      <p:cBhvr>
                                        <p:cTn id="188" dur="1" fill="hold">
                                          <p:stCondLst>
                                            <p:cond delay="0"/>
                                          </p:stCondLst>
                                        </p:cTn>
                                        <p:tgtEl>
                                          <p:spTgt spid="135"/>
                                        </p:tgtEl>
                                        <p:attrNameLst>
                                          <p:attrName>style.visibility</p:attrName>
                                        </p:attrNameLst>
                                      </p:cBhvr>
                                      <p:to>
                                        <p:strVal val="visible"/>
                                      </p:to>
                                    </p:set>
                                    <p:anim calcmode="lin" valueType="num">
                                      <p:cBhvr additive="base">
                                        <p:cTn id="189" dur="2500" fill="hold"/>
                                        <p:tgtEl>
                                          <p:spTgt spid="135"/>
                                        </p:tgtEl>
                                        <p:attrNameLst>
                                          <p:attrName>ppt_x</p:attrName>
                                        </p:attrNameLst>
                                      </p:cBhvr>
                                      <p:tavLst>
                                        <p:tav tm="0">
                                          <p:val>
                                            <p:strVal val="#ppt_x"/>
                                          </p:val>
                                        </p:tav>
                                        <p:tav tm="100000">
                                          <p:val>
                                            <p:strVal val="#ppt_x"/>
                                          </p:val>
                                        </p:tav>
                                      </p:tavLst>
                                    </p:anim>
                                    <p:anim calcmode="lin" valueType="num">
                                      <p:cBhvr additive="base">
                                        <p:cTn id="190" dur="2500" fill="hold"/>
                                        <p:tgtEl>
                                          <p:spTgt spid="135"/>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137"/>
                                        </p:tgtEl>
                                        <p:attrNameLst>
                                          <p:attrName>style.visibility</p:attrName>
                                        </p:attrNameLst>
                                      </p:cBhvr>
                                      <p:to>
                                        <p:strVal val="visible"/>
                                      </p:to>
                                    </p:set>
                                    <p:anim calcmode="lin" valueType="num">
                                      <p:cBhvr additive="base">
                                        <p:cTn id="193" dur="2500" fill="hold"/>
                                        <p:tgtEl>
                                          <p:spTgt spid="137"/>
                                        </p:tgtEl>
                                        <p:attrNameLst>
                                          <p:attrName>ppt_x</p:attrName>
                                        </p:attrNameLst>
                                      </p:cBhvr>
                                      <p:tavLst>
                                        <p:tav tm="0">
                                          <p:val>
                                            <p:strVal val="#ppt_x"/>
                                          </p:val>
                                        </p:tav>
                                        <p:tav tm="100000">
                                          <p:val>
                                            <p:strVal val="#ppt_x"/>
                                          </p:val>
                                        </p:tav>
                                      </p:tavLst>
                                    </p:anim>
                                    <p:anim calcmode="lin" valueType="num">
                                      <p:cBhvr additive="base">
                                        <p:cTn id="194" dur="2500" fill="hold"/>
                                        <p:tgtEl>
                                          <p:spTgt spid="137"/>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2" presetClass="entr" presetSubtype="4" fill="hold" grpId="0" nodeType="clickEffect">
                                  <p:stCondLst>
                                    <p:cond delay="0"/>
                                  </p:stCondLst>
                                  <p:childTnLst>
                                    <p:set>
                                      <p:cBhvr>
                                        <p:cTn id="198" dur="1" fill="hold">
                                          <p:stCondLst>
                                            <p:cond delay="0"/>
                                          </p:stCondLst>
                                        </p:cTn>
                                        <p:tgtEl>
                                          <p:spTgt spid="131"/>
                                        </p:tgtEl>
                                        <p:attrNameLst>
                                          <p:attrName>style.visibility</p:attrName>
                                        </p:attrNameLst>
                                      </p:cBhvr>
                                      <p:to>
                                        <p:strVal val="visible"/>
                                      </p:to>
                                    </p:set>
                                    <p:anim calcmode="lin" valueType="num">
                                      <p:cBhvr additive="base">
                                        <p:cTn id="199" dur="3000" fill="hold"/>
                                        <p:tgtEl>
                                          <p:spTgt spid="131"/>
                                        </p:tgtEl>
                                        <p:attrNameLst>
                                          <p:attrName>ppt_x</p:attrName>
                                        </p:attrNameLst>
                                      </p:cBhvr>
                                      <p:tavLst>
                                        <p:tav tm="0">
                                          <p:val>
                                            <p:strVal val="#ppt_x"/>
                                          </p:val>
                                        </p:tav>
                                        <p:tav tm="100000">
                                          <p:val>
                                            <p:strVal val="#ppt_x"/>
                                          </p:val>
                                        </p:tav>
                                      </p:tavLst>
                                    </p:anim>
                                    <p:anim calcmode="lin" valueType="num">
                                      <p:cBhvr additive="base">
                                        <p:cTn id="200" dur="3000" fill="hold"/>
                                        <p:tgtEl>
                                          <p:spTgt spid="131"/>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132"/>
                                        </p:tgtEl>
                                        <p:attrNameLst>
                                          <p:attrName>style.visibility</p:attrName>
                                        </p:attrNameLst>
                                      </p:cBhvr>
                                      <p:to>
                                        <p:strVal val="visible"/>
                                      </p:to>
                                    </p:set>
                                    <p:anim calcmode="lin" valueType="num">
                                      <p:cBhvr additive="base">
                                        <p:cTn id="203" dur="2500" fill="hold"/>
                                        <p:tgtEl>
                                          <p:spTgt spid="132"/>
                                        </p:tgtEl>
                                        <p:attrNameLst>
                                          <p:attrName>ppt_x</p:attrName>
                                        </p:attrNameLst>
                                      </p:cBhvr>
                                      <p:tavLst>
                                        <p:tav tm="0">
                                          <p:val>
                                            <p:strVal val="#ppt_x"/>
                                          </p:val>
                                        </p:tav>
                                        <p:tav tm="100000">
                                          <p:val>
                                            <p:strVal val="#ppt_x"/>
                                          </p:val>
                                        </p:tav>
                                      </p:tavLst>
                                    </p:anim>
                                    <p:anim calcmode="lin" valueType="num">
                                      <p:cBhvr additive="base">
                                        <p:cTn id="204" dur="2500" fill="hold"/>
                                        <p:tgtEl>
                                          <p:spTgt spid="132"/>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34"/>
                                        </p:tgtEl>
                                        <p:attrNameLst>
                                          <p:attrName>style.visibility</p:attrName>
                                        </p:attrNameLst>
                                      </p:cBhvr>
                                      <p:to>
                                        <p:strVal val="visible"/>
                                      </p:to>
                                    </p:set>
                                    <p:anim calcmode="lin" valueType="num">
                                      <p:cBhvr additive="base">
                                        <p:cTn id="207" dur="2500" fill="hold"/>
                                        <p:tgtEl>
                                          <p:spTgt spid="134"/>
                                        </p:tgtEl>
                                        <p:attrNameLst>
                                          <p:attrName>ppt_x</p:attrName>
                                        </p:attrNameLst>
                                      </p:cBhvr>
                                      <p:tavLst>
                                        <p:tav tm="0">
                                          <p:val>
                                            <p:strVal val="#ppt_x"/>
                                          </p:val>
                                        </p:tav>
                                        <p:tav tm="100000">
                                          <p:val>
                                            <p:strVal val="#ppt_x"/>
                                          </p:val>
                                        </p:tav>
                                      </p:tavLst>
                                    </p:anim>
                                    <p:anim calcmode="lin" valueType="num">
                                      <p:cBhvr additive="base">
                                        <p:cTn id="208" dur="2500" fill="hold"/>
                                        <p:tgtEl>
                                          <p:spTgt spid="134"/>
                                        </p:tgtEl>
                                        <p:attrNameLst>
                                          <p:attrName>ppt_y</p:attrName>
                                        </p:attrNameLst>
                                      </p:cBhvr>
                                      <p:tavLst>
                                        <p:tav tm="0">
                                          <p:val>
                                            <p:strVal val="1+#ppt_h/2"/>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2" presetClass="entr" presetSubtype="4" fill="hold" grpId="0" nodeType="clickEffect">
                                  <p:stCondLst>
                                    <p:cond delay="0"/>
                                  </p:stCondLst>
                                  <p:childTnLst>
                                    <p:set>
                                      <p:cBhvr>
                                        <p:cTn id="212" dur="1" fill="hold">
                                          <p:stCondLst>
                                            <p:cond delay="0"/>
                                          </p:stCondLst>
                                        </p:cTn>
                                        <p:tgtEl>
                                          <p:spTgt spid="133"/>
                                        </p:tgtEl>
                                        <p:attrNameLst>
                                          <p:attrName>style.visibility</p:attrName>
                                        </p:attrNameLst>
                                      </p:cBhvr>
                                      <p:to>
                                        <p:strVal val="visible"/>
                                      </p:to>
                                    </p:set>
                                    <p:anim calcmode="lin" valueType="num">
                                      <p:cBhvr additive="base">
                                        <p:cTn id="213" dur="3000" fill="hold"/>
                                        <p:tgtEl>
                                          <p:spTgt spid="133"/>
                                        </p:tgtEl>
                                        <p:attrNameLst>
                                          <p:attrName>ppt_x</p:attrName>
                                        </p:attrNameLst>
                                      </p:cBhvr>
                                      <p:tavLst>
                                        <p:tav tm="0">
                                          <p:val>
                                            <p:strVal val="#ppt_x"/>
                                          </p:val>
                                        </p:tav>
                                        <p:tav tm="100000">
                                          <p:val>
                                            <p:strVal val="#ppt_x"/>
                                          </p:val>
                                        </p:tav>
                                      </p:tavLst>
                                    </p:anim>
                                    <p:anim calcmode="lin" valueType="num">
                                      <p:cBhvr additive="base">
                                        <p:cTn id="214" dur="3000" fill="hold"/>
                                        <p:tgtEl>
                                          <p:spTgt spid="133"/>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146"/>
                                        </p:tgtEl>
                                        <p:attrNameLst>
                                          <p:attrName>style.visibility</p:attrName>
                                        </p:attrNameLst>
                                      </p:cBhvr>
                                      <p:to>
                                        <p:strVal val="visible"/>
                                      </p:to>
                                    </p:set>
                                    <p:anim calcmode="lin" valueType="num">
                                      <p:cBhvr additive="base">
                                        <p:cTn id="217" dur="2500" fill="hold"/>
                                        <p:tgtEl>
                                          <p:spTgt spid="146"/>
                                        </p:tgtEl>
                                        <p:attrNameLst>
                                          <p:attrName>ppt_x</p:attrName>
                                        </p:attrNameLst>
                                      </p:cBhvr>
                                      <p:tavLst>
                                        <p:tav tm="0">
                                          <p:val>
                                            <p:strVal val="#ppt_x"/>
                                          </p:val>
                                        </p:tav>
                                        <p:tav tm="100000">
                                          <p:val>
                                            <p:strVal val="#ppt_x"/>
                                          </p:val>
                                        </p:tav>
                                      </p:tavLst>
                                    </p:anim>
                                    <p:anim calcmode="lin" valueType="num">
                                      <p:cBhvr additive="base">
                                        <p:cTn id="218" dur="2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grpId="0" nodeType="clickEffect">
                                  <p:stCondLst>
                                    <p:cond delay="0"/>
                                  </p:stCondLst>
                                  <p:childTnLst>
                                    <p:set>
                                      <p:cBhvr>
                                        <p:cTn id="222" dur="1" fill="hold">
                                          <p:stCondLst>
                                            <p:cond delay="0"/>
                                          </p:stCondLst>
                                        </p:cTn>
                                        <p:tgtEl>
                                          <p:spTgt spid="139"/>
                                        </p:tgtEl>
                                        <p:attrNameLst>
                                          <p:attrName>style.visibility</p:attrName>
                                        </p:attrNameLst>
                                      </p:cBhvr>
                                      <p:to>
                                        <p:strVal val="visible"/>
                                      </p:to>
                                    </p:set>
                                    <p:anim calcmode="lin" valueType="num">
                                      <p:cBhvr additive="base">
                                        <p:cTn id="223" dur="3000" fill="hold"/>
                                        <p:tgtEl>
                                          <p:spTgt spid="139"/>
                                        </p:tgtEl>
                                        <p:attrNameLst>
                                          <p:attrName>ppt_x</p:attrName>
                                        </p:attrNameLst>
                                      </p:cBhvr>
                                      <p:tavLst>
                                        <p:tav tm="0">
                                          <p:val>
                                            <p:strVal val="#ppt_x"/>
                                          </p:val>
                                        </p:tav>
                                        <p:tav tm="100000">
                                          <p:val>
                                            <p:strVal val="#ppt_x"/>
                                          </p:val>
                                        </p:tav>
                                      </p:tavLst>
                                    </p:anim>
                                    <p:anim calcmode="lin" valueType="num">
                                      <p:cBhvr additive="base">
                                        <p:cTn id="224" dur="3000" fill="hold"/>
                                        <p:tgtEl>
                                          <p:spTgt spid="139"/>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147"/>
                                        </p:tgtEl>
                                        <p:attrNameLst>
                                          <p:attrName>style.visibility</p:attrName>
                                        </p:attrNameLst>
                                      </p:cBhvr>
                                      <p:to>
                                        <p:strVal val="visible"/>
                                      </p:to>
                                    </p:set>
                                    <p:anim calcmode="lin" valueType="num">
                                      <p:cBhvr additive="base">
                                        <p:cTn id="227" dur="2500" fill="hold"/>
                                        <p:tgtEl>
                                          <p:spTgt spid="147"/>
                                        </p:tgtEl>
                                        <p:attrNameLst>
                                          <p:attrName>ppt_x</p:attrName>
                                        </p:attrNameLst>
                                      </p:cBhvr>
                                      <p:tavLst>
                                        <p:tav tm="0">
                                          <p:val>
                                            <p:strVal val="#ppt_x"/>
                                          </p:val>
                                        </p:tav>
                                        <p:tav tm="100000">
                                          <p:val>
                                            <p:strVal val="#ppt_x"/>
                                          </p:val>
                                        </p:tav>
                                      </p:tavLst>
                                    </p:anim>
                                    <p:anim calcmode="lin" valueType="num">
                                      <p:cBhvr additive="base">
                                        <p:cTn id="228" dur="2500" fill="hold"/>
                                        <p:tgtEl>
                                          <p:spTgt spid="147"/>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145"/>
                                        </p:tgtEl>
                                        <p:attrNameLst>
                                          <p:attrName>style.visibility</p:attrName>
                                        </p:attrNameLst>
                                      </p:cBhvr>
                                      <p:to>
                                        <p:strVal val="visible"/>
                                      </p:to>
                                    </p:set>
                                    <p:anim calcmode="lin" valueType="num">
                                      <p:cBhvr additive="base">
                                        <p:cTn id="231" dur="2500" fill="hold"/>
                                        <p:tgtEl>
                                          <p:spTgt spid="145"/>
                                        </p:tgtEl>
                                        <p:attrNameLst>
                                          <p:attrName>ppt_x</p:attrName>
                                        </p:attrNameLst>
                                      </p:cBhvr>
                                      <p:tavLst>
                                        <p:tav tm="0">
                                          <p:val>
                                            <p:strVal val="#ppt_x"/>
                                          </p:val>
                                        </p:tav>
                                        <p:tav tm="100000">
                                          <p:val>
                                            <p:strVal val="#ppt_x"/>
                                          </p:val>
                                        </p:tav>
                                      </p:tavLst>
                                    </p:anim>
                                    <p:anim calcmode="lin" valueType="num">
                                      <p:cBhvr additive="base">
                                        <p:cTn id="232" dur="2500" fill="hold"/>
                                        <p:tgtEl>
                                          <p:spTgt spid="145"/>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2" presetClass="entr" presetSubtype="4" fill="hold" grpId="0" nodeType="clickEffect">
                                  <p:stCondLst>
                                    <p:cond delay="0"/>
                                  </p:stCondLst>
                                  <p:childTnLst>
                                    <p:set>
                                      <p:cBhvr>
                                        <p:cTn id="236" dur="1" fill="hold">
                                          <p:stCondLst>
                                            <p:cond delay="0"/>
                                          </p:stCondLst>
                                        </p:cTn>
                                        <p:tgtEl>
                                          <p:spTgt spid="149"/>
                                        </p:tgtEl>
                                        <p:attrNameLst>
                                          <p:attrName>style.visibility</p:attrName>
                                        </p:attrNameLst>
                                      </p:cBhvr>
                                      <p:to>
                                        <p:strVal val="visible"/>
                                      </p:to>
                                    </p:set>
                                    <p:anim calcmode="lin" valueType="num">
                                      <p:cBhvr additive="base">
                                        <p:cTn id="237" dur="3000" fill="hold"/>
                                        <p:tgtEl>
                                          <p:spTgt spid="149"/>
                                        </p:tgtEl>
                                        <p:attrNameLst>
                                          <p:attrName>ppt_x</p:attrName>
                                        </p:attrNameLst>
                                      </p:cBhvr>
                                      <p:tavLst>
                                        <p:tav tm="0">
                                          <p:val>
                                            <p:strVal val="#ppt_x"/>
                                          </p:val>
                                        </p:tav>
                                        <p:tav tm="100000">
                                          <p:val>
                                            <p:strVal val="#ppt_x"/>
                                          </p:val>
                                        </p:tav>
                                      </p:tavLst>
                                    </p:anim>
                                    <p:anim calcmode="lin" valueType="num">
                                      <p:cBhvr additive="base">
                                        <p:cTn id="238" dur="3000" fill="hold"/>
                                        <p:tgtEl>
                                          <p:spTgt spid="149"/>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155"/>
                                        </p:tgtEl>
                                        <p:attrNameLst>
                                          <p:attrName>style.visibility</p:attrName>
                                        </p:attrNameLst>
                                      </p:cBhvr>
                                      <p:to>
                                        <p:strVal val="visible"/>
                                      </p:to>
                                    </p:set>
                                    <p:anim calcmode="lin" valueType="num">
                                      <p:cBhvr additive="base">
                                        <p:cTn id="241" dur="2500" fill="hold"/>
                                        <p:tgtEl>
                                          <p:spTgt spid="155"/>
                                        </p:tgtEl>
                                        <p:attrNameLst>
                                          <p:attrName>ppt_x</p:attrName>
                                        </p:attrNameLst>
                                      </p:cBhvr>
                                      <p:tavLst>
                                        <p:tav tm="0">
                                          <p:val>
                                            <p:strVal val="#ppt_x"/>
                                          </p:val>
                                        </p:tav>
                                        <p:tav tm="100000">
                                          <p:val>
                                            <p:strVal val="#ppt_x"/>
                                          </p:val>
                                        </p:tav>
                                      </p:tavLst>
                                    </p:anim>
                                    <p:anim calcmode="lin" valueType="num">
                                      <p:cBhvr additive="base">
                                        <p:cTn id="242" dur="2500" fill="hold"/>
                                        <p:tgtEl>
                                          <p:spTgt spid="155"/>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154"/>
                                        </p:tgtEl>
                                        <p:attrNameLst>
                                          <p:attrName>style.visibility</p:attrName>
                                        </p:attrNameLst>
                                      </p:cBhvr>
                                      <p:to>
                                        <p:strVal val="visible"/>
                                      </p:to>
                                    </p:set>
                                    <p:anim calcmode="lin" valueType="num">
                                      <p:cBhvr additive="base">
                                        <p:cTn id="245" dur="2500" fill="hold"/>
                                        <p:tgtEl>
                                          <p:spTgt spid="154"/>
                                        </p:tgtEl>
                                        <p:attrNameLst>
                                          <p:attrName>ppt_x</p:attrName>
                                        </p:attrNameLst>
                                      </p:cBhvr>
                                      <p:tavLst>
                                        <p:tav tm="0">
                                          <p:val>
                                            <p:strVal val="#ppt_x"/>
                                          </p:val>
                                        </p:tav>
                                        <p:tav tm="100000">
                                          <p:val>
                                            <p:strVal val="#ppt_x"/>
                                          </p:val>
                                        </p:tav>
                                      </p:tavLst>
                                    </p:anim>
                                    <p:anim calcmode="lin" valueType="num">
                                      <p:cBhvr additive="base">
                                        <p:cTn id="246" dur="2500" fill="hold"/>
                                        <p:tgtEl>
                                          <p:spTgt spid="154"/>
                                        </p:tgtEl>
                                        <p:attrNameLst>
                                          <p:attrName>ppt_y</p:attrName>
                                        </p:attrNameLst>
                                      </p:cBhvr>
                                      <p:tavLst>
                                        <p:tav tm="0">
                                          <p:val>
                                            <p:strVal val="1+#ppt_h/2"/>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4" fill="hold" grpId="0" nodeType="clickEffect">
                                  <p:stCondLst>
                                    <p:cond delay="0"/>
                                  </p:stCondLst>
                                  <p:childTnLst>
                                    <p:set>
                                      <p:cBhvr>
                                        <p:cTn id="250" dur="1" fill="hold">
                                          <p:stCondLst>
                                            <p:cond delay="0"/>
                                          </p:stCondLst>
                                        </p:cTn>
                                        <p:tgtEl>
                                          <p:spTgt spid="130"/>
                                        </p:tgtEl>
                                        <p:attrNameLst>
                                          <p:attrName>style.visibility</p:attrName>
                                        </p:attrNameLst>
                                      </p:cBhvr>
                                      <p:to>
                                        <p:strVal val="visible"/>
                                      </p:to>
                                    </p:set>
                                    <p:anim calcmode="lin" valueType="num">
                                      <p:cBhvr additive="base">
                                        <p:cTn id="251" dur="3000" fill="hold"/>
                                        <p:tgtEl>
                                          <p:spTgt spid="130"/>
                                        </p:tgtEl>
                                        <p:attrNameLst>
                                          <p:attrName>ppt_x</p:attrName>
                                        </p:attrNameLst>
                                      </p:cBhvr>
                                      <p:tavLst>
                                        <p:tav tm="0">
                                          <p:val>
                                            <p:strVal val="#ppt_x"/>
                                          </p:val>
                                        </p:tav>
                                        <p:tav tm="100000">
                                          <p:val>
                                            <p:strVal val="#ppt_x"/>
                                          </p:val>
                                        </p:tav>
                                      </p:tavLst>
                                    </p:anim>
                                    <p:anim calcmode="lin" valueType="num">
                                      <p:cBhvr additive="base">
                                        <p:cTn id="252" dur="3000" fill="hold"/>
                                        <p:tgtEl>
                                          <p:spTgt spid="130"/>
                                        </p:tgtEl>
                                        <p:attrNameLst>
                                          <p:attrName>ppt_y</p:attrName>
                                        </p:attrNameLst>
                                      </p:cBhvr>
                                      <p:tavLst>
                                        <p:tav tm="0">
                                          <p:val>
                                            <p:strVal val="1+#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52"/>
                                        </p:tgtEl>
                                        <p:attrNameLst>
                                          <p:attrName>style.visibility</p:attrName>
                                        </p:attrNameLst>
                                      </p:cBhvr>
                                      <p:to>
                                        <p:strVal val="visible"/>
                                      </p:to>
                                    </p:set>
                                    <p:anim calcmode="lin" valueType="num">
                                      <p:cBhvr additive="base">
                                        <p:cTn id="255" dur="2500" fill="hold"/>
                                        <p:tgtEl>
                                          <p:spTgt spid="152"/>
                                        </p:tgtEl>
                                        <p:attrNameLst>
                                          <p:attrName>ppt_x</p:attrName>
                                        </p:attrNameLst>
                                      </p:cBhvr>
                                      <p:tavLst>
                                        <p:tav tm="0">
                                          <p:val>
                                            <p:strVal val="#ppt_x"/>
                                          </p:val>
                                        </p:tav>
                                        <p:tav tm="100000">
                                          <p:val>
                                            <p:strVal val="#ppt_x"/>
                                          </p:val>
                                        </p:tav>
                                      </p:tavLst>
                                    </p:anim>
                                    <p:anim calcmode="lin" valueType="num">
                                      <p:cBhvr additive="base">
                                        <p:cTn id="256" dur="2500" fill="hold"/>
                                        <p:tgtEl>
                                          <p:spTgt spid="152"/>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156"/>
                                        </p:tgtEl>
                                        <p:attrNameLst>
                                          <p:attrName>style.visibility</p:attrName>
                                        </p:attrNameLst>
                                      </p:cBhvr>
                                      <p:to>
                                        <p:strVal val="visible"/>
                                      </p:to>
                                    </p:set>
                                    <p:anim calcmode="lin" valueType="num">
                                      <p:cBhvr additive="base">
                                        <p:cTn id="259" dur="2500" fill="hold"/>
                                        <p:tgtEl>
                                          <p:spTgt spid="156"/>
                                        </p:tgtEl>
                                        <p:attrNameLst>
                                          <p:attrName>ppt_x</p:attrName>
                                        </p:attrNameLst>
                                      </p:cBhvr>
                                      <p:tavLst>
                                        <p:tav tm="0">
                                          <p:val>
                                            <p:strVal val="#ppt_x"/>
                                          </p:val>
                                        </p:tav>
                                        <p:tav tm="100000">
                                          <p:val>
                                            <p:strVal val="#ppt_x"/>
                                          </p:val>
                                        </p:tav>
                                      </p:tavLst>
                                    </p:anim>
                                    <p:anim calcmode="lin" valueType="num">
                                      <p:cBhvr additive="base">
                                        <p:cTn id="260" dur="2500" fill="hold"/>
                                        <p:tgtEl>
                                          <p:spTgt spid="156"/>
                                        </p:tgtEl>
                                        <p:attrNameLst>
                                          <p:attrName>ppt_y</p:attrName>
                                        </p:attrNameLst>
                                      </p:cBhvr>
                                      <p:tavLst>
                                        <p:tav tm="0">
                                          <p:val>
                                            <p:strVal val="1+#ppt_h/2"/>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2" presetClass="entr" presetSubtype="4" fill="hold" grpId="0" nodeType="clickEffect">
                                  <p:stCondLst>
                                    <p:cond delay="0"/>
                                  </p:stCondLst>
                                  <p:childTnLst>
                                    <p:set>
                                      <p:cBhvr>
                                        <p:cTn id="264" dur="1" fill="hold">
                                          <p:stCondLst>
                                            <p:cond delay="0"/>
                                          </p:stCondLst>
                                        </p:cTn>
                                        <p:tgtEl>
                                          <p:spTgt spid="144"/>
                                        </p:tgtEl>
                                        <p:attrNameLst>
                                          <p:attrName>style.visibility</p:attrName>
                                        </p:attrNameLst>
                                      </p:cBhvr>
                                      <p:to>
                                        <p:strVal val="visible"/>
                                      </p:to>
                                    </p:set>
                                    <p:anim calcmode="lin" valueType="num">
                                      <p:cBhvr additive="base">
                                        <p:cTn id="265" dur="3000" fill="hold"/>
                                        <p:tgtEl>
                                          <p:spTgt spid="144"/>
                                        </p:tgtEl>
                                        <p:attrNameLst>
                                          <p:attrName>ppt_x</p:attrName>
                                        </p:attrNameLst>
                                      </p:cBhvr>
                                      <p:tavLst>
                                        <p:tav tm="0">
                                          <p:val>
                                            <p:strVal val="#ppt_x"/>
                                          </p:val>
                                        </p:tav>
                                        <p:tav tm="100000">
                                          <p:val>
                                            <p:strVal val="#ppt_x"/>
                                          </p:val>
                                        </p:tav>
                                      </p:tavLst>
                                    </p:anim>
                                    <p:anim calcmode="lin" valueType="num">
                                      <p:cBhvr additive="base">
                                        <p:cTn id="266" dur="3000" fill="hold"/>
                                        <p:tgtEl>
                                          <p:spTgt spid="144"/>
                                        </p:tgtEl>
                                        <p:attrNameLst>
                                          <p:attrName>ppt_y</p:attrName>
                                        </p:attrNameLst>
                                      </p:cBhvr>
                                      <p:tavLst>
                                        <p:tav tm="0">
                                          <p:val>
                                            <p:strVal val="1+#ppt_h/2"/>
                                          </p:val>
                                        </p:tav>
                                        <p:tav tm="100000">
                                          <p:val>
                                            <p:strVal val="#ppt_y"/>
                                          </p:val>
                                        </p:tav>
                                      </p:tavLst>
                                    </p:anim>
                                  </p:childTnLst>
                                </p:cTn>
                              </p:par>
                              <p:par>
                                <p:cTn id="267" presetID="2" presetClass="entr" presetSubtype="4" fill="hold" grpId="0" nodeType="withEffect">
                                  <p:stCondLst>
                                    <p:cond delay="0"/>
                                  </p:stCondLst>
                                  <p:childTnLst>
                                    <p:set>
                                      <p:cBhvr>
                                        <p:cTn id="268" dur="1" fill="hold">
                                          <p:stCondLst>
                                            <p:cond delay="0"/>
                                          </p:stCondLst>
                                        </p:cTn>
                                        <p:tgtEl>
                                          <p:spTgt spid="151"/>
                                        </p:tgtEl>
                                        <p:attrNameLst>
                                          <p:attrName>style.visibility</p:attrName>
                                        </p:attrNameLst>
                                      </p:cBhvr>
                                      <p:to>
                                        <p:strVal val="visible"/>
                                      </p:to>
                                    </p:set>
                                    <p:anim calcmode="lin" valueType="num">
                                      <p:cBhvr additive="base">
                                        <p:cTn id="269" dur="2500" fill="hold"/>
                                        <p:tgtEl>
                                          <p:spTgt spid="151"/>
                                        </p:tgtEl>
                                        <p:attrNameLst>
                                          <p:attrName>ppt_x</p:attrName>
                                        </p:attrNameLst>
                                      </p:cBhvr>
                                      <p:tavLst>
                                        <p:tav tm="0">
                                          <p:val>
                                            <p:strVal val="#ppt_x"/>
                                          </p:val>
                                        </p:tav>
                                        <p:tav tm="100000">
                                          <p:val>
                                            <p:strVal val="#ppt_x"/>
                                          </p:val>
                                        </p:tav>
                                      </p:tavLst>
                                    </p:anim>
                                    <p:anim calcmode="lin" valueType="num">
                                      <p:cBhvr additive="base">
                                        <p:cTn id="270" dur="2500" fill="hold"/>
                                        <p:tgtEl>
                                          <p:spTgt spid="151"/>
                                        </p:tgtEl>
                                        <p:attrNameLst>
                                          <p:attrName>ppt_y</p:attrName>
                                        </p:attrNameLst>
                                      </p:cBhvr>
                                      <p:tavLst>
                                        <p:tav tm="0">
                                          <p:val>
                                            <p:strVal val="1+#ppt_h/2"/>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4" fill="hold" grpId="0" nodeType="clickEffect">
                                  <p:stCondLst>
                                    <p:cond delay="0"/>
                                  </p:stCondLst>
                                  <p:childTnLst>
                                    <p:set>
                                      <p:cBhvr>
                                        <p:cTn id="274" dur="1" fill="hold">
                                          <p:stCondLst>
                                            <p:cond delay="0"/>
                                          </p:stCondLst>
                                        </p:cTn>
                                        <p:tgtEl>
                                          <p:spTgt spid="142"/>
                                        </p:tgtEl>
                                        <p:attrNameLst>
                                          <p:attrName>style.visibility</p:attrName>
                                        </p:attrNameLst>
                                      </p:cBhvr>
                                      <p:to>
                                        <p:strVal val="visible"/>
                                      </p:to>
                                    </p:set>
                                    <p:anim calcmode="lin" valueType="num">
                                      <p:cBhvr additive="base">
                                        <p:cTn id="275" dur="2500" fill="hold"/>
                                        <p:tgtEl>
                                          <p:spTgt spid="142"/>
                                        </p:tgtEl>
                                        <p:attrNameLst>
                                          <p:attrName>ppt_x</p:attrName>
                                        </p:attrNameLst>
                                      </p:cBhvr>
                                      <p:tavLst>
                                        <p:tav tm="0">
                                          <p:val>
                                            <p:strVal val="#ppt_x"/>
                                          </p:val>
                                        </p:tav>
                                        <p:tav tm="100000">
                                          <p:val>
                                            <p:strVal val="#ppt_x"/>
                                          </p:val>
                                        </p:tav>
                                      </p:tavLst>
                                    </p:anim>
                                    <p:anim calcmode="lin" valueType="num">
                                      <p:cBhvr additive="base">
                                        <p:cTn id="276" dur="2500" fill="hold"/>
                                        <p:tgtEl>
                                          <p:spTgt spid="142"/>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53"/>
                                        </p:tgtEl>
                                        <p:attrNameLst>
                                          <p:attrName>style.visibility</p:attrName>
                                        </p:attrNameLst>
                                      </p:cBhvr>
                                      <p:to>
                                        <p:strVal val="visible"/>
                                      </p:to>
                                    </p:set>
                                    <p:anim calcmode="lin" valueType="num">
                                      <p:cBhvr additive="base">
                                        <p:cTn id="279" dur="2500" fill="hold"/>
                                        <p:tgtEl>
                                          <p:spTgt spid="153"/>
                                        </p:tgtEl>
                                        <p:attrNameLst>
                                          <p:attrName>ppt_x</p:attrName>
                                        </p:attrNameLst>
                                      </p:cBhvr>
                                      <p:tavLst>
                                        <p:tav tm="0">
                                          <p:val>
                                            <p:strVal val="#ppt_x"/>
                                          </p:val>
                                        </p:tav>
                                        <p:tav tm="100000">
                                          <p:val>
                                            <p:strVal val="#ppt_x"/>
                                          </p:val>
                                        </p:tav>
                                      </p:tavLst>
                                    </p:anim>
                                    <p:anim calcmode="lin" valueType="num">
                                      <p:cBhvr additive="base">
                                        <p:cTn id="280" dur="2500" fill="hold"/>
                                        <p:tgtEl>
                                          <p:spTgt spid="153"/>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48"/>
                                        </p:tgtEl>
                                        <p:attrNameLst>
                                          <p:attrName>style.visibility</p:attrName>
                                        </p:attrNameLst>
                                      </p:cBhvr>
                                      <p:to>
                                        <p:strVal val="visible"/>
                                      </p:to>
                                    </p:set>
                                    <p:anim calcmode="lin" valueType="num">
                                      <p:cBhvr additive="base">
                                        <p:cTn id="283" dur="2500" fill="hold"/>
                                        <p:tgtEl>
                                          <p:spTgt spid="148"/>
                                        </p:tgtEl>
                                        <p:attrNameLst>
                                          <p:attrName>ppt_x</p:attrName>
                                        </p:attrNameLst>
                                      </p:cBhvr>
                                      <p:tavLst>
                                        <p:tav tm="0">
                                          <p:val>
                                            <p:strVal val="#ppt_x"/>
                                          </p:val>
                                        </p:tav>
                                        <p:tav tm="100000">
                                          <p:val>
                                            <p:strVal val="#ppt_x"/>
                                          </p:val>
                                        </p:tav>
                                      </p:tavLst>
                                    </p:anim>
                                    <p:anim calcmode="lin" valueType="num">
                                      <p:cBhvr additive="base">
                                        <p:cTn id="284" dur="2500" fill="hold"/>
                                        <p:tgtEl>
                                          <p:spTgt spid="148"/>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143"/>
                                        </p:tgtEl>
                                        <p:attrNameLst>
                                          <p:attrName>style.visibility</p:attrName>
                                        </p:attrNameLst>
                                      </p:cBhvr>
                                      <p:to>
                                        <p:strVal val="visible"/>
                                      </p:to>
                                    </p:set>
                                    <p:anim calcmode="lin" valueType="num">
                                      <p:cBhvr additive="base">
                                        <p:cTn id="287" dur="2500" fill="hold"/>
                                        <p:tgtEl>
                                          <p:spTgt spid="143"/>
                                        </p:tgtEl>
                                        <p:attrNameLst>
                                          <p:attrName>ppt_x</p:attrName>
                                        </p:attrNameLst>
                                      </p:cBhvr>
                                      <p:tavLst>
                                        <p:tav tm="0">
                                          <p:val>
                                            <p:strVal val="#ppt_x"/>
                                          </p:val>
                                        </p:tav>
                                        <p:tav tm="100000">
                                          <p:val>
                                            <p:strVal val="#ppt_x"/>
                                          </p:val>
                                        </p:tav>
                                      </p:tavLst>
                                    </p:anim>
                                    <p:anim calcmode="lin" valueType="num">
                                      <p:cBhvr additive="base">
                                        <p:cTn id="288" dur="2500" fill="hold"/>
                                        <p:tgtEl>
                                          <p:spTgt spid="143"/>
                                        </p:tgtEl>
                                        <p:attrNameLst>
                                          <p:attrName>ppt_y</p:attrName>
                                        </p:attrNameLst>
                                      </p:cBhvr>
                                      <p:tavLst>
                                        <p:tav tm="0">
                                          <p:val>
                                            <p:strVal val="1+#ppt_h/2"/>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4" fill="hold" grpId="0" nodeType="clickEffect">
                                  <p:stCondLst>
                                    <p:cond delay="0"/>
                                  </p:stCondLst>
                                  <p:childTnLst>
                                    <p:set>
                                      <p:cBhvr>
                                        <p:cTn id="292" dur="1" fill="hold">
                                          <p:stCondLst>
                                            <p:cond delay="0"/>
                                          </p:stCondLst>
                                        </p:cTn>
                                        <p:tgtEl>
                                          <p:spTgt spid="138"/>
                                        </p:tgtEl>
                                        <p:attrNameLst>
                                          <p:attrName>style.visibility</p:attrName>
                                        </p:attrNameLst>
                                      </p:cBhvr>
                                      <p:to>
                                        <p:strVal val="visible"/>
                                      </p:to>
                                    </p:set>
                                    <p:anim calcmode="lin" valueType="num">
                                      <p:cBhvr additive="base">
                                        <p:cTn id="293" dur="2500" fill="hold"/>
                                        <p:tgtEl>
                                          <p:spTgt spid="138"/>
                                        </p:tgtEl>
                                        <p:attrNameLst>
                                          <p:attrName>ppt_x</p:attrName>
                                        </p:attrNameLst>
                                      </p:cBhvr>
                                      <p:tavLst>
                                        <p:tav tm="0">
                                          <p:val>
                                            <p:strVal val="#ppt_x"/>
                                          </p:val>
                                        </p:tav>
                                        <p:tav tm="100000">
                                          <p:val>
                                            <p:strVal val="#ppt_x"/>
                                          </p:val>
                                        </p:tav>
                                      </p:tavLst>
                                    </p:anim>
                                    <p:anim calcmode="lin" valueType="num">
                                      <p:cBhvr additive="base">
                                        <p:cTn id="294" dur="2500" fill="hold"/>
                                        <p:tgtEl>
                                          <p:spTgt spid="138"/>
                                        </p:tgtEl>
                                        <p:attrNameLst>
                                          <p:attrName>ppt_y</p:attrName>
                                        </p:attrNameLst>
                                      </p:cBhvr>
                                      <p:tavLst>
                                        <p:tav tm="0">
                                          <p:val>
                                            <p:strVal val="1+#ppt_h/2"/>
                                          </p:val>
                                        </p:tav>
                                        <p:tav tm="100000">
                                          <p:val>
                                            <p:strVal val="#ppt_y"/>
                                          </p:val>
                                        </p:tav>
                                      </p:tavLst>
                                    </p:anim>
                                  </p:childTnLst>
                                </p:cTn>
                              </p:par>
                              <p:par>
                                <p:cTn id="295" presetID="2" presetClass="entr" presetSubtype="4" fill="hold" grpId="0" nodeType="withEffect">
                                  <p:stCondLst>
                                    <p:cond delay="0"/>
                                  </p:stCondLst>
                                  <p:childTnLst>
                                    <p:set>
                                      <p:cBhvr>
                                        <p:cTn id="296" dur="1" fill="hold">
                                          <p:stCondLst>
                                            <p:cond delay="0"/>
                                          </p:stCondLst>
                                        </p:cTn>
                                        <p:tgtEl>
                                          <p:spTgt spid="136"/>
                                        </p:tgtEl>
                                        <p:attrNameLst>
                                          <p:attrName>style.visibility</p:attrName>
                                        </p:attrNameLst>
                                      </p:cBhvr>
                                      <p:to>
                                        <p:strVal val="visible"/>
                                      </p:to>
                                    </p:set>
                                    <p:anim calcmode="lin" valueType="num">
                                      <p:cBhvr additive="base">
                                        <p:cTn id="297" dur="2500" fill="hold"/>
                                        <p:tgtEl>
                                          <p:spTgt spid="136"/>
                                        </p:tgtEl>
                                        <p:attrNameLst>
                                          <p:attrName>ppt_x</p:attrName>
                                        </p:attrNameLst>
                                      </p:cBhvr>
                                      <p:tavLst>
                                        <p:tav tm="0">
                                          <p:val>
                                            <p:strVal val="#ppt_x"/>
                                          </p:val>
                                        </p:tav>
                                        <p:tav tm="100000">
                                          <p:val>
                                            <p:strVal val="#ppt_x"/>
                                          </p:val>
                                        </p:tav>
                                      </p:tavLst>
                                    </p:anim>
                                    <p:anim calcmode="lin" valueType="num">
                                      <p:cBhvr additive="base">
                                        <p:cTn id="298" dur="2500" fill="hold"/>
                                        <p:tgtEl>
                                          <p:spTgt spid="136"/>
                                        </p:tgtEl>
                                        <p:attrNameLst>
                                          <p:attrName>ppt_y</p:attrName>
                                        </p:attrNameLst>
                                      </p:cBhvr>
                                      <p:tavLst>
                                        <p:tav tm="0">
                                          <p:val>
                                            <p:strVal val="1+#ppt_h/2"/>
                                          </p:val>
                                        </p:tav>
                                        <p:tav tm="100000">
                                          <p:val>
                                            <p:strVal val="#ppt_y"/>
                                          </p:val>
                                        </p:tav>
                                      </p:tavLst>
                                    </p:anim>
                                  </p:childTnLst>
                                </p:cTn>
                              </p:par>
                              <p:par>
                                <p:cTn id="299" presetID="2" presetClass="entr" presetSubtype="4" fill="hold" grpId="0" nodeType="withEffect">
                                  <p:stCondLst>
                                    <p:cond delay="0"/>
                                  </p:stCondLst>
                                  <p:childTnLst>
                                    <p:set>
                                      <p:cBhvr>
                                        <p:cTn id="300" dur="1" fill="hold">
                                          <p:stCondLst>
                                            <p:cond delay="0"/>
                                          </p:stCondLst>
                                        </p:cTn>
                                        <p:tgtEl>
                                          <p:spTgt spid="141"/>
                                        </p:tgtEl>
                                        <p:attrNameLst>
                                          <p:attrName>style.visibility</p:attrName>
                                        </p:attrNameLst>
                                      </p:cBhvr>
                                      <p:to>
                                        <p:strVal val="visible"/>
                                      </p:to>
                                    </p:set>
                                    <p:anim calcmode="lin" valueType="num">
                                      <p:cBhvr additive="base">
                                        <p:cTn id="301" dur="2500" fill="hold"/>
                                        <p:tgtEl>
                                          <p:spTgt spid="141"/>
                                        </p:tgtEl>
                                        <p:attrNameLst>
                                          <p:attrName>ppt_x</p:attrName>
                                        </p:attrNameLst>
                                      </p:cBhvr>
                                      <p:tavLst>
                                        <p:tav tm="0">
                                          <p:val>
                                            <p:strVal val="#ppt_x"/>
                                          </p:val>
                                        </p:tav>
                                        <p:tav tm="100000">
                                          <p:val>
                                            <p:strVal val="#ppt_x"/>
                                          </p:val>
                                        </p:tav>
                                      </p:tavLst>
                                    </p:anim>
                                    <p:anim calcmode="lin" valueType="num">
                                      <p:cBhvr additive="base">
                                        <p:cTn id="302" dur="2500" fill="hold"/>
                                        <p:tgtEl>
                                          <p:spTgt spid="141"/>
                                        </p:tgtEl>
                                        <p:attrNameLst>
                                          <p:attrName>ppt_y</p:attrName>
                                        </p:attrNameLst>
                                      </p:cBhvr>
                                      <p:tavLst>
                                        <p:tav tm="0">
                                          <p:val>
                                            <p:strVal val="1+#ppt_h/2"/>
                                          </p:val>
                                        </p:tav>
                                        <p:tav tm="100000">
                                          <p:val>
                                            <p:strVal val="#ppt_y"/>
                                          </p:val>
                                        </p:tav>
                                      </p:tavLst>
                                    </p:anim>
                                  </p:childTnLst>
                                </p:cTn>
                              </p:par>
                              <p:par>
                                <p:cTn id="303" presetID="2" presetClass="entr" presetSubtype="4" fill="hold" grpId="0" nodeType="withEffect">
                                  <p:stCondLst>
                                    <p:cond delay="0"/>
                                  </p:stCondLst>
                                  <p:childTnLst>
                                    <p:set>
                                      <p:cBhvr>
                                        <p:cTn id="304" dur="1" fill="hold">
                                          <p:stCondLst>
                                            <p:cond delay="0"/>
                                          </p:stCondLst>
                                        </p:cTn>
                                        <p:tgtEl>
                                          <p:spTgt spid="150"/>
                                        </p:tgtEl>
                                        <p:attrNameLst>
                                          <p:attrName>style.visibility</p:attrName>
                                        </p:attrNameLst>
                                      </p:cBhvr>
                                      <p:to>
                                        <p:strVal val="visible"/>
                                      </p:to>
                                    </p:set>
                                    <p:anim calcmode="lin" valueType="num">
                                      <p:cBhvr additive="base">
                                        <p:cTn id="305" dur="2500" fill="hold"/>
                                        <p:tgtEl>
                                          <p:spTgt spid="150"/>
                                        </p:tgtEl>
                                        <p:attrNameLst>
                                          <p:attrName>ppt_x</p:attrName>
                                        </p:attrNameLst>
                                      </p:cBhvr>
                                      <p:tavLst>
                                        <p:tav tm="0">
                                          <p:val>
                                            <p:strVal val="#ppt_x"/>
                                          </p:val>
                                        </p:tav>
                                        <p:tav tm="100000">
                                          <p:val>
                                            <p:strVal val="#ppt_x"/>
                                          </p:val>
                                        </p:tav>
                                      </p:tavLst>
                                    </p:anim>
                                    <p:anim calcmode="lin" valueType="num">
                                      <p:cBhvr additive="base">
                                        <p:cTn id="306" dur="2500" fill="hold"/>
                                        <p:tgtEl>
                                          <p:spTgt spid="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7" restart="whenNotActive" fill="hold" evtFilter="cancelBubble" nodeType="interactiveSeq">
                <p:stCondLst>
                  <p:cond evt="onClick" delay="0">
                    <p:tgtEl>
                      <p:spTgt spid="3"/>
                    </p:tgtEl>
                  </p:cond>
                </p:stCondLst>
                <p:endSync evt="end" delay="0">
                  <p:rtn val="all"/>
                </p:endSync>
                <p:childTnLst>
                  <p:par>
                    <p:cTn id="308" fill="hold">
                      <p:stCondLst>
                        <p:cond delay="0"/>
                      </p:stCondLst>
                      <p:childTnLst>
                        <p:par>
                          <p:cTn id="309" fill="hold">
                            <p:stCondLst>
                              <p:cond delay="0"/>
                            </p:stCondLst>
                            <p:childTnLst>
                              <p:par>
                                <p:cTn id="310" presetID="1" presetClass="entr" presetSubtype="0" fill="hold" grpId="0" nodeType="clickEffect">
                                  <p:stCondLst>
                                    <p:cond delay="0"/>
                                  </p:stCondLst>
                                  <p:childTnLst>
                                    <p:set>
                                      <p:cBhvr>
                                        <p:cTn id="311" dur="1" fill="hold">
                                          <p:stCondLst>
                                            <p:cond delay="0"/>
                                          </p:stCondLst>
                                        </p:cTn>
                                        <p:tgtEl>
                                          <p:spTgt spid="26"/>
                                        </p:tgtEl>
                                        <p:attrNameLst>
                                          <p:attrName>style.visibility</p:attrName>
                                        </p:attrNameLst>
                                      </p:cBhvr>
                                      <p:to>
                                        <p:strVal val="visible"/>
                                      </p:to>
                                    </p:set>
                                  </p:childTnLst>
                                </p:cTn>
                              </p:par>
                            </p:childTnLst>
                          </p:cTn>
                        </p:par>
                      </p:childTnLst>
                    </p:cTn>
                  </p:par>
                  <p:par>
                    <p:cTn id="312" fill="hold">
                      <p:stCondLst>
                        <p:cond delay="indefinite"/>
                      </p:stCondLst>
                      <p:childTnLst>
                        <p:par>
                          <p:cTn id="313" fill="hold">
                            <p:stCondLst>
                              <p:cond delay="0"/>
                            </p:stCondLst>
                            <p:childTnLst>
                              <p:par>
                                <p:cTn id="314" presetID="1" presetClass="exit" presetSubtype="0" fill="hold" grpId="1" nodeType="clickEffect">
                                  <p:stCondLst>
                                    <p:cond delay="0"/>
                                  </p:stCondLst>
                                  <p:childTnLst>
                                    <p:set>
                                      <p:cBhvr>
                                        <p:cTn id="315" dur="1" fill="hold">
                                          <p:stCondLst>
                                            <p:cond delay="0"/>
                                          </p:stCondLst>
                                        </p:cTn>
                                        <p:tgtEl>
                                          <p:spTgt spid="26"/>
                                        </p:tgtEl>
                                        <p:attrNameLst>
                                          <p:attrName>style.visibility</p:attrName>
                                        </p:attrNameLst>
                                      </p:cBhvr>
                                      <p:to>
                                        <p:strVal val="hidden"/>
                                      </p:to>
                                    </p:set>
                                  </p:childTnLst>
                                </p:cTn>
                              </p:par>
                              <p:par>
                                <p:cTn id="316" presetID="1" presetClass="entr" presetSubtype="0" fill="hold" grpId="0" nodeType="withEffect">
                                  <p:stCondLst>
                                    <p:cond delay="0"/>
                                  </p:stCondLst>
                                  <p:childTnLst>
                                    <p:set>
                                      <p:cBhvr>
                                        <p:cTn id="317" dur="1" fill="hold">
                                          <p:stCondLst>
                                            <p:cond delay="0"/>
                                          </p:stCondLst>
                                        </p:cTn>
                                        <p:tgtEl>
                                          <p:spTgt spid="27"/>
                                        </p:tgtEl>
                                        <p:attrNameLst>
                                          <p:attrName>style.visibility</p:attrName>
                                        </p:attrNameLst>
                                      </p:cBhvr>
                                      <p:to>
                                        <p:strVal val="visible"/>
                                      </p:to>
                                    </p:set>
                                  </p:childTnLst>
                                </p:cTn>
                              </p:par>
                            </p:childTnLst>
                          </p:cTn>
                        </p:par>
                      </p:childTnLst>
                    </p:cTn>
                  </p:par>
                  <p:par>
                    <p:cTn id="318" fill="hold">
                      <p:stCondLst>
                        <p:cond delay="indefinite"/>
                      </p:stCondLst>
                      <p:childTnLst>
                        <p:par>
                          <p:cTn id="319" fill="hold">
                            <p:stCondLst>
                              <p:cond delay="0"/>
                            </p:stCondLst>
                            <p:childTnLst>
                              <p:par>
                                <p:cTn id="320" presetID="1" presetClass="exit" presetSubtype="0" fill="hold" grpId="1" nodeType="clickEffect">
                                  <p:stCondLst>
                                    <p:cond delay="0"/>
                                  </p:stCondLst>
                                  <p:childTnLst>
                                    <p:set>
                                      <p:cBhvr>
                                        <p:cTn id="321" dur="1" fill="hold">
                                          <p:stCondLst>
                                            <p:cond delay="0"/>
                                          </p:stCondLst>
                                        </p:cTn>
                                        <p:tgtEl>
                                          <p:spTgt spid="27"/>
                                        </p:tgtEl>
                                        <p:attrNameLst>
                                          <p:attrName>style.visibility</p:attrName>
                                        </p:attrNameLst>
                                      </p:cBhvr>
                                      <p:to>
                                        <p:strVal val="hidden"/>
                                      </p:to>
                                    </p:set>
                                  </p:childTnLst>
                                </p:cTn>
                              </p:par>
                              <p:par>
                                <p:cTn id="322" presetID="1" presetClass="entr" presetSubtype="0" fill="hold" grpId="0" nodeType="withEffect">
                                  <p:stCondLst>
                                    <p:cond delay="0"/>
                                  </p:stCondLst>
                                  <p:childTnLst>
                                    <p:set>
                                      <p:cBhvr>
                                        <p:cTn id="323" dur="1" fill="hold">
                                          <p:stCondLst>
                                            <p:cond delay="0"/>
                                          </p:stCondLst>
                                        </p:cTn>
                                        <p:tgtEl>
                                          <p:spTgt spid="28"/>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grpId="1" nodeType="clickEffect">
                                  <p:stCondLst>
                                    <p:cond delay="0"/>
                                  </p:stCondLst>
                                  <p:childTnLst>
                                    <p:set>
                                      <p:cBhvr>
                                        <p:cTn id="327" dur="1" fill="hold">
                                          <p:stCondLst>
                                            <p:cond delay="0"/>
                                          </p:stCondLst>
                                        </p:cTn>
                                        <p:tgtEl>
                                          <p:spTgt spid="28"/>
                                        </p:tgtEl>
                                        <p:attrNameLst>
                                          <p:attrName>style.visibility</p:attrName>
                                        </p:attrNameLst>
                                      </p:cBhvr>
                                      <p:to>
                                        <p:strVal val="hidden"/>
                                      </p:to>
                                    </p:set>
                                  </p:childTnLst>
                                </p:cTn>
                              </p:par>
                              <p:par>
                                <p:cTn id="328" presetID="1" presetClass="entr" presetSubtype="0" fill="hold" grpId="0" nodeType="withEffect">
                                  <p:stCondLst>
                                    <p:cond delay="0"/>
                                  </p:stCondLst>
                                  <p:childTnLst>
                                    <p:set>
                                      <p:cBhvr>
                                        <p:cTn id="329" dur="1" fill="hold">
                                          <p:stCondLst>
                                            <p:cond delay="0"/>
                                          </p:stCondLst>
                                        </p:cTn>
                                        <p:tgtEl>
                                          <p:spTgt spid="29"/>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grpId="1" nodeType="clickEffect">
                                  <p:stCondLst>
                                    <p:cond delay="0"/>
                                  </p:stCondLst>
                                  <p:childTnLst>
                                    <p:set>
                                      <p:cBhvr>
                                        <p:cTn id="333" dur="1" fill="hold">
                                          <p:stCondLst>
                                            <p:cond delay="0"/>
                                          </p:stCondLst>
                                        </p:cTn>
                                        <p:tgtEl>
                                          <p:spTgt spid="29"/>
                                        </p:tgtEl>
                                        <p:attrNameLst>
                                          <p:attrName>style.visibility</p:attrName>
                                        </p:attrNameLst>
                                      </p:cBhvr>
                                      <p:to>
                                        <p:strVal val="hidden"/>
                                      </p:to>
                                    </p:set>
                                  </p:childTnLst>
                                </p:cTn>
                              </p:par>
                              <p:par>
                                <p:cTn id="334" presetID="1" presetClass="entr" presetSubtype="0" fill="hold" grpId="0" nodeType="withEffect">
                                  <p:stCondLst>
                                    <p:cond delay="0"/>
                                  </p:stCondLst>
                                  <p:childTnLst>
                                    <p:set>
                                      <p:cBhvr>
                                        <p:cTn id="335" dur="1" fill="hold">
                                          <p:stCondLst>
                                            <p:cond delay="0"/>
                                          </p:stCondLst>
                                        </p:cTn>
                                        <p:tgtEl>
                                          <p:spTgt spid="30"/>
                                        </p:tgtEl>
                                        <p:attrNameLst>
                                          <p:attrName>style.visibility</p:attrName>
                                        </p:attrNameLst>
                                      </p:cBhvr>
                                      <p:to>
                                        <p:strVal val="visible"/>
                                      </p:to>
                                    </p:set>
                                  </p:childTnLst>
                                </p:cTn>
                              </p:par>
                            </p:childTnLst>
                          </p:cTn>
                        </p:par>
                      </p:childTnLst>
                    </p:cTn>
                  </p:par>
                  <p:par>
                    <p:cTn id="336" fill="hold">
                      <p:stCondLst>
                        <p:cond delay="indefinite"/>
                      </p:stCondLst>
                      <p:childTnLst>
                        <p:par>
                          <p:cTn id="337" fill="hold">
                            <p:stCondLst>
                              <p:cond delay="0"/>
                            </p:stCondLst>
                            <p:childTnLst>
                              <p:par>
                                <p:cTn id="338" presetID="1" presetClass="exit" presetSubtype="0" fill="hold" grpId="1" nodeType="clickEffect">
                                  <p:stCondLst>
                                    <p:cond delay="0"/>
                                  </p:stCondLst>
                                  <p:childTnLst>
                                    <p:set>
                                      <p:cBhvr>
                                        <p:cTn id="339" dur="1" fill="hold">
                                          <p:stCondLst>
                                            <p:cond delay="0"/>
                                          </p:stCondLst>
                                        </p:cTn>
                                        <p:tgtEl>
                                          <p:spTgt spid="30"/>
                                        </p:tgtEl>
                                        <p:attrNameLst>
                                          <p:attrName>style.visibility</p:attrName>
                                        </p:attrNameLst>
                                      </p:cBhvr>
                                      <p:to>
                                        <p:strVal val="hidden"/>
                                      </p:to>
                                    </p:set>
                                  </p:childTnLst>
                                </p:cTn>
                              </p:par>
                              <p:par>
                                <p:cTn id="340" presetID="1" presetClass="entr" presetSubtype="0" fill="hold" grpId="0" nodeType="withEffect">
                                  <p:stCondLst>
                                    <p:cond delay="0"/>
                                  </p:stCondLst>
                                  <p:childTnLst>
                                    <p:set>
                                      <p:cBhvr>
                                        <p:cTn id="341" dur="1" fill="hold">
                                          <p:stCondLst>
                                            <p:cond delay="0"/>
                                          </p:stCondLst>
                                        </p:cTn>
                                        <p:tgtEl>
                                          <p:spTgt spid="31"/>
                                        </p:tgtEl>
                                        <p:attrNameLst>
                                          <p:attrName>style.visibility</p:attrName>
                                        </p:attrNameLst>
                                      </p:cBhvr>
                                      <p:to>
                                        <p:strVal val="visible"/>
                                      </p:to>
                                    </p:set>
                                  </p:childTnLst>
                                </p:cTn>
                              </p:par>
                            </p:childTnLst>
                          </p:cTn>
                        </p:par>
                      </p:childTnLst>
                    </p:cTn>
                  </p:par>
                  <p:par>
                    <p:cTn id="342" fill="hold">
                      <p:stCondLst>
                        <p:cond delay="indefinite"/>
                      </p:stCondLst>
                      <p:childTnLst>
                        <p:par>
                          <p:cTn id="343" fill="hold">
                            <p:stCondLst>
                              <p:cond delay="0"/>
                            </p:stCondLst>
                            <p:childTnLst>
                              <p:par>
                                <p:cTn id="344" presetID="1" presetClass="exit" presetSubtype="0" fill="hold" grpId="1" nodeType="clickEffect">
                                  <p:stCondLst>
                                    <p:cond delay="0"/>
                                  </p:stCondLst>
                                  <p:childTnLst>
                                    <p:set>
                                      <p:cBhvr>
                                        <p:cTn id="345" dur="1" fill="hold">
                                          <p:stCondLst>
                                            <p:cond delay="0"/>
                                          </p:stCondLst>
                                        </p:cTn>
                                        <p:tgtEl>
                                          <p:spTgt spid="31"/>
                                        </p:tgtEl>
                                        <p:attrNameLst>
                                          <p:attrName>style.visibility</p:attrName>
                                        </p:attrNameLst>
                                      </p:cBhvr>
                                      <p:to>
                                        <p:strVal val="hidden"/>
                                      </p:to>
                                    </p:set>
                                  </p:childTnLst>
                                </p:cTn>
                              </p:par>
                              <p:par>
                                <p:cTn id="346" presetID="1" presetClass="entr" presetSubtype="0" fill="hold" grpId="0" nodeType="withEffect">
                                  <p:stCondLst>
                                    <p:cond delay="0"/>
                                  </p:stCondLst>
                                  <p:childTnLst>
                                    <p:set>
                                      <p:cBhvr>
                                        <p:cTn id="347" dur="1" fill="hold">
                                          <p:stCondLst>
                                            <p:cond delay="0"/>
                                          </p:stCondLst>
                                        </p:cTn>
                                        <p:tgtEl>
                                          <p:spTgt spid="32"/>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grpId="1" nodeType="clickEffect">
                                  <p:stCondLst>
                                    <p:cond delay="0"/>
                                  </p:stCondLst>
                                  <p:childTnLst>
                                    <p:set>
                                      <p:cBhvr>
                                        <p:cTn id="351" dur="1" fill="hold">
                                          <p:stCondLst>
                                            <p:cond delay="0"/>
                                          </p:stCondLst>
                                        </p:cTn>
                                        <p:tgtEl>
                                          <p:spTgt spid="32"/>
                                        </p:tgtEl>
                                        <p:attrNameLst>
                                          <p:attrName>style.visibility</p:attrName>
                                        </p:attrNameLst>
                                      </p:cBhvr>
                                      <p:to>
                                        <p:strVal val="hidden"/>
                                      </p:to>
                                    </p:set>
                                  </p:childTnLst>
                                </p:cTn>
                              </p:par>
                              <p:par>
                                <p:cTn id="352" presetID="1" presetClass="entr" presetSubtype="0" fill="hold" grpId="0" nodeType="withEffect">
                                  <p:stCondLst>
                                    <p:cond delay="0"/>
                                  </p:stCondLst>
                                  <p:childTnLst>
                                    <p:set>
                                      <p:cBhvr>
                                        <p:cTn id="353" dur="1" fill="hold">
                                          <p:stCondLst>
                                            <p:cond delay="0"/>
                                          </p:stCondLst>
                                        </p:cTn>
                                        <p:tgtEl>
                                          <p:spTgt spid="33"/>
                                        </p:tgtEl>
                                        <p:attrNameLst>
                                          <p:attrName>style.visibility</p:attrName>
                                        </p:attrNameLst>
                                      </p:cBhvr>
                                      <p:to>
                                        <p:strVal val="visible"/>
                                      </p:to>
                                    </p:set>
                                  </p:childTnLst>
                                </p:cTn>
                              </p:par>
                            </p:childTnLst>
                          </p:cTn>
                        </p:par>
                      </p:childTnLst>
                    </p:cTn>
                  </p:par>
                  <p:par>
                    <p:cTn id="354" fill="hold">
                      <p:stCondLst>
                        <p:cond delay="indefinite"/>
                      </p:stCondLst>
                      <p:childTnLst>
                        <p:par>
                          <p:cTn id="355" fill="hold">
                            <p:stCondLst>
                              <p:cond delay="0"/>
                            </p:stCondLst>
                            <p:childTnLst>
                              <p:par>
                                <p:cTn id="356" presetID="1" presetClass="exit" presetSubtype="0" fill="hold" grpId="1" nodeType="clickEffect">
                                  <p:stCondLst>
                                    <p:cond delay="0"/>
                                  </p:stCondLst>
                                  <p:childTnLst>
                                    <p:set>
                                      <p:cBhvr>
                                        <p:cTn id="357" dur="1" fill="hold">
                                          <p:stCondLst>
                                            <p:cond delay="0"/>
                                          </p:stCondLst>
                                        </p:cTn>
                                        <p:tgtEl>
                                          <p:spTgt spid="33"/>
                                        </p:tgtEl>
                                        <p:attrNameLst>
                                          <p:attrName>style.visibility</p:attrName>
                                        </p:attrNameLst>
                                      </p:cBhvr>
                                      <p:to>
                                        <p:strVal val="hidden"/>
                                      </p:to>
                                    </p:set>
                                  </p:childTnLst>
                                </p:cTn>
                              </p:par>
                              <p:par>
                                <p:cTn id="358" presetID="1" presetClass="entr" presetSubtype="0" fill="hold" grpId="0" nodeType="withEffect">
                                  <p:stCondLst>
                                    <p:cond delay="0"/>
                                  </p:stCondLst>
                                  <p:childTnLst>
                                    <p:set>
                                      <p:cBhvr>
                                        <p:cTn id="359" dur="1" fill="hold">
                                          <p:stCondLst>
                                            <p:cond delay="0"/>
                                          </p:stCondLst>
                                        </p:cTn>
                                        <p:tgtEl>
                                          <p:spTgt spid="34"/>
                                        </p:tgtEl>
                                        <p:attrNameLst>
                                          <p:attrName>style.visibility</p:attrName>
                                        </p:attrNameLst>
                                      </p:cBhvr>
                                      <p:to>
                                        <p:strVal val="visible"/>
                                      </p:to>
                                    </p:set>
                                  </p:childTnLst>
                                </p:cTn>
                              </p:par>
                            </p:childTnLst>
                          </p:cTn>
                        </p:par>
                      </p:childTnLst>
                    </p:cTn>
                  </p:par>
                  <p:par>
                    <p:cTn id="360" fill="hold">
                      <p:stCondLst>
                        <p:cond delay="indefinite"/>
                      </p:stCondLst>
                      <p:childTnLst>
                        <p:par>
                          <p:cTn id="361" fill="hold">
                            <p:stCondLst>
                              <p:cond delay="0"/>
                            </p:stCondLst>
                            <p:childTnLst>
                              <p:par>
                                <p:cTn id="362" presetID="1" presetClass="exit" presetSubtype="0" fill="hold" grpId="1" nodeType="clickEffect">
                                  <p:stCondLst>
                                    <p:cond delay="0"/>
                                  </p:stCondLst>
                                  <p:childTnLst>
                                    <p:set>
                                      <p:cBhvr>
                                        <p:cTn id="363" dur="1" fill="hold">
                                          <p:stCondLst>
                                            <p:cond delay="0"/>
                                          </p:stCondLst>
                                        </p:cTn>
                                        <p:tgtEl>
                                          <p:spTgt spid="34"/>
                                        </p:tgtEl>
                                        <p:attrNameLst>
                                          <p:attrName>style.visibility</p:attrName>
                                        </p:attrNameLst>
                                      </p:cBhvr>
                                      <p:to>
                                        <p:strVal val="hidden"/>
                                      </p:to>
                                    </p:set>
                                  </p:childTnLst>
                                </p:cTn>
                              </p:par>
                              <p:par>
                                <p:cTn id="364" presetID="1" presetClass="entr" presetSubtype="0" fill="hold" grpId="0" nodeType="withEffect">
                                  <p:stCondLst>
                                    <p:cond delay="0"/>
                                  </p:stCondLst>
                                  <p:childTnLst>
                                    <p:set>
                                      <p:cBhvr>
                                        <p:cTn id="365" dur="1" fill="hold">
                                          <p:stCondLst>
                                            <p:cond delay="0"/>
                                          </p:stCondLst>
                                        </p:cTn>
                                        <p:tgtEl>
                                          <p:spTgt spid="5"/>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grpId="1" nodeType="clickEffect">
                                  <p:stCondLst>
                                    <p:cond delay="0"/>
                                  </p:stCondLst>
                                  <p:childTnLst>
                                    <p:set>
                                      <p:cBhvr>
                                        <p:cTn id="369" dur="1" fill="hold">
                                          <p:stCondLst>
                                            <p:cond delay="0"/>
                                          </p:stCondLst>
                                        </p:cTn>
                                        <p:tgtEl>
                                          <p:spTgt spid="5"/>
                                        </p:tgtEl>
                                        <p:attrNameLst>
                                          <p:attrName>style.visibility</p:attrName>
                                        </p:attrNameLst>
                                      </p:cBhvr>
                                      <p:to>
                                        <p:strVal val="hidden"/>
                                      </p:to>
                                    </p:set>
                                  </p:childTnLst>
                                </p:cTn>
                              </p:par>
                              <p:par>
                                <p:cTn id="370" presetID="1" presetClass="entr" presetSubtype="0" fill="hold" grpId="0" nodeType="withEffect">
                                  <p:stCondLst>
                                    <p:cond delay="0"/>
                                  </p:stCondLst>
                                  <p:childTnLst>
                                    <p:set>
                                      <p:cBhvr>
                                        <p:cTn id="371" dur="1" fill="hold">
                                          <p:stCondLst>
                                            <p:cond delay="0"/>
                                          </p:stCondLst>
                                        </p:cTn>
                                        <p:tgtEl>
                                          <p:spTgt spid="35"/>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35"/>
                                        </p:tgtEl>
                                        <p:attrNameLst>
                                          <p:attrName>style.visibility</p:attrName>
                                        </p:attrNameLst>
                                      </p:cBhvr>
                                      <p:to>
                                        <p:strVal val="hidden"/>
                                      </p:to>
                                    </p:set>
                                  </p:childTnLst>
                                </p:cTn>
                              </p:par>
                              <p:par>
                                <p:cTn id="376" presetID="1" presetClass="entr" presetSubtype="0" fill="hold" grpId="0" nodeType="withEffect">
                                  <p:stCondLst>
                                    <p:cond delay="0"/>
                                  </p:stCondLst>
                                  <p:childTnLst>
                                    <p:set>
                                      <p:cBhvr>
                                        <p:cTn id="377" dur="1" fill="hold">
                                          <p:stCondLst>
                                            <p:cond delay="0"/>
                                          </p:stCondLst>
                                        </p:cTn>
                                        <p:tgtEl>
                                          <p:spTgt spid="6"/>
                                        </p:tgtEl>
                                        <p:attrNameLst>
                                          <p:attrName>style.visibility</p:attrName>
                                        </p:attrNameLst>
                                      </p:cBhvr>
                                      <p:to>
                                        <p:strVal val="visible"/>
                                      </p:to>
                                    </p:set>
                                  </p:childTnLst>
                                </p:cTn>
                              </p:par>
                            </p:childTnLst>
                          </p:cTn>
                        </p:par>
                      </p:childTnLst>
                    </p:cTn>
                  </p:par>
                  <p:par>
                    <p:cTn id="378" fill="hold">
                      <p:stCondLst>
                        <p:cond delay="indefinite"/>
                      </p:stCondLst>
                      <p:childTnLst>
                        <p:par>
                          <p:cTn id="379" fill="hold">
                            <p:stCondLst>
                              <p:cond delay="0"/>
                            </p:stCondLst>
                            <p:childTnLst>
                              <p:par>
                                <p:cTn id="380" presetID="1" presetClass="exit" presetSubtype="0" fill="hold" grpId="1" nodeType="clickEffect">
                                  <p:stCondLst>
                                    <p:cond delay="0"/>
                                  </p:stCondLst>
                                  <p:childTnLst>
                                    <p:set>
                                      <p:cBhvr>
                                        <p:cTn id="381" dur="1" fill="hold">
                                          <p:stCondLst>
                                            <p:cond delay="0"/>
                                          </p:stCondLst>
                                        </p:cTn>
                                        <p:tgtEl>
                                          <p:spTgt spid="6"/>
                                        </p:tgtEl>
                                        <p:attrNameLst>
                                          <p:attrName>style.visibility</p:attrName>
                                        </p:attrNameLst>
                                      </p:cBhvr>
                                      <p:to>
                                        <p:strVal val="hidden"/>
                                      </p:to>
                                    </p:set>
                                  </p:childTnLst>
                                </p:cTn>
                              </p:par>
                              <p:par>
                                <p:cTn id="382" presetID="1" presetClass="entr" presetSubtype="0" fill="hold" grpId="0" nodeType="withEffect">
                                  <p:stCondLst>
                                    <p:cond delay="0"/>
                                  </p:stCondLst>
                                  <p:childTnLst>
                                    <p:set>
                                      <p:cBhvr>
                                        <p:cTn id="383" dur="1" fill="hold">
                                          <p:stCondLst>
                                            <p:cond delay="0"/>
                                          </p:stCondLst>
                                        </p:cTn>
                                        <p:tgtEl>
                                          <p:spTgt spid="7"/>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grpId="1" nodeType="clickEffect">
                                  <p:stCondLst>
                                    <p:cond delay="0"/>
                                  </p:stCondLst>
                                  <p:childTnLst>
                                    <p:set>
                                      <p:cBhvr>
                                        <p:cTn id="387" dur="1" fill="hold">
                                          <p:stCondLst>
                                            <p:cond delay="0"/>
                                          </p:stCondLst>
                                        </p:cTn>
                                        <p:tgtEl>
                                          <p:spTgt spid="7"/>
                                        </p:tgtEl>
                                        <p:attrNameLst>
                                          <p:attrName>style.visibility</p:attrName>
                                        </p:attrNameLst>
                                      </p:cBhvr>
                                      <p:to>
                                        <p:strVal val="hidden"/>
                                      </p:to>
                                    </p:set>
                                  </p:childTnLst>
                                </p:cTn>
                              </p:par>
                              <p:par>
                                <p:cTn id="388" presetID="1" presetClass="entr" presetSubtype="0" fill="hold" grpId="0" nodeType="withEffect">
                                  <p:stCondLst>
                                    <p:cond delay="0"/>
                                  </p:stCondLst>
                                  <p:childTnLst>
                                    <p:set>
                                      <p:cBhvr>
                                        <p:cTn id="389" dur="1" fill="hold">
                                          <p:stCondLst>
                                            <p:cond delay="0"/>
                                          </p:stCondLst>
                                        </p:cTn>
                                        <p:tgtEl>
                                          <p:spTgt spid="8"/>
                                        </p:tgtEl>
                                        <p:attrNameLst>
                                          <p:attrName>style.visibility</p:attrName>
                                        </p:attrNameLst>
                                      </p:cBhvr>
                                      <p:to>
                                        <p:strVal val="visible"/>
                                      </p:to>
                                    </p:set>
                                  </p:childTnLst>
                                </p:cTn>
                              </p:par>
                            </p:childTnLst>
                          </p:cTn>
                        </p:par>
                      </p:childTnLst>
                    </p:cTn>
                  </p:par>
                  <p:par>
                    <p:cTn id="390" fill="hold">
                      <p:stCondLst>
                        <p:cond delay="indefinite"/>
                      </p:stCondLst>
                      <p:childTnLst>
                        <p:par>
                          <p:cTn id="391" fill="hold">
                            <p:stCondLst>
                              <p:cond delay="0"/>
                            </p:stCondLst>
                            <p:childTnLst>
                              <p:par>
                                <p:cTn id="392" presetID="1" presetClass="exit" presetSubtype="0" fill="hold" grpId="1" nodeType="clickEffect">
                                  <p:stCondLst>
                                    <p:cond delay="0"/>
                                  </p:stCondLst>
                                  <p:childTnLst>
                                    <p:set>
                                      <p:cBhvr>
                                        <p:cTn id="393" dur="1" fill="hold">
                                          <p:stCondLst>
                                            <p:cond delay="0"/>
                                          </p:stCondLst>
                                        </p:cTn>
                                        <p:tgtEl>
                                          <p:spTgt spid="8"/>
                                        </p:tgtEl>
                                        <p:attrNameLst>
                                          <p:attrName>style.visibility</p:attrName>
                                        </p:attrNameLst>
                                      </p:cBhvr>
                                      <p:to>
                                        <p:strVal val="hidden"/>
                                      </p:to>
                                    </p:set>
                                  </p:childTnLst>
                                </p:cTn>
                              </p:par>
                              <p:par>
                                <p:cTn id="394" presetID="1" presetClass="entr" presetSubtype="0" fill="hold" grpId="0" nodeType="withEffect">
                                  <p:stCondLst>
                                    <p:cond delay="0"/>
                                  </p:stCondLst>
                                  <p:childTnLst>
                                    <p:set>
                                      <p:cBhvr>
                                        <p:cTn id="395" dur="1" fill="hold">
                                          <p:stCondLst>
                                            <p:cond delay="0"/>
                                          </p:stCondLst>
                                        </p:cTn>
                                        <p:tgtEl>
                                          <p:spTgt spid="9"/>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9"/>
                                        </p:tgtEl>
                                        <p:attrNameLst>
                                          <p:attrName>style.visibility</p:attrName>
                                        </p:attrNameLst>
                                      </p:cBhvr>
                                      <p:to>
                                        <p:strVal val="hidden"/>
                                      </p:to>
                                    </p:set>
                                  </p:childTnLst>
                                </p:cTn>
                              </p:par>
                              <p:par>
                                <p:cTn id="400" presetID="1" presetClass="entr" presetSubtype="0" fill="hold" grpId="0" nodeType="withEffect">
                                  <p:stCondLst>
                                    <p:cond delay="0"/>
                                  </p:stCondLst>
                                  <p:childTnLst>
                                    <p:set>
                                      <p:cBhvr>
                                        <p:cTn id="401" dur="1" fill="hold">
                                          <p:stCondLst>
                                            <p:cond delay="0"/>
                                          </p:stCondLst>
                                        </p:cTn>
                                        <p:tgtEl>
                                          <p:spTgt spid="10"/>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grpId="1" nodeType="clickEffect">
                                  <p:stCondLst>
                                    <p:cond delay="0"/>
                                  </p:stCondLst>
                                  <p:childTnLst>
                                    <p:set>
                                      <p:cBhvr>
                                        <p:cTn id="405" dur="1" fill="hold">
                                          <p:stCondLst>
                                            <p:cond delay="0"/>
                                          </p:stCondLst>
                                        </p:cTn>
                                        <p:tgtEl>
                                          <p:spTgt spid="10"/>
                                        </p:tgtEl>
                                        <p:attrNameLst>
                                          <p:attrName>style.visibility</p:attrName>
                                        </p:attrNameLst>
                                      </p:cBhvr>
                                      <p:to>
                                        <p:strVal val="hidden"/>
                                      </p:to>
                                    </p:set>
                                  </p:childTnLst>
                                </p:cTn>
                              </p:par>
                              <p:par>
                                <p:cTn id="406" presetID="1" presetClass="entr" presetSubtype="0" fill="hold" grpId="0" nodeType="withEffect">
                                  <p:stCondLst>
                                    <p:cond delay="0"/>
                                  </p:stCondLst>
                                  <p:childTnLst>
                                    <p:set>
                                      <p:cBhvr>
                                        <p:cTn id="407" dur="1" fill="hold">
                                          <p:stCondLst>
                                            <p:cond delay="0"/>
                                          </p:stCondLst>
                                        </p:cTn>
                                        <p:tgtEl>
                                          <p:spTgt spid="14"/>
                                        </p:tgtEl>
                                        <p:attrNameLst>
                                          <p:attrName>style.visibility</p:attrName>
                                        </p:attrNameLst>
                                      </p:cBhvr>
                                      <p:to>
                                        <p:strVal val="visible"/>
                                      </p:to>
                                    </p:set>
                                  </p:childTnLst>
                                </p:cTn>
                              </p:par>
                            </p:childTnLst>
                          </p:cTn>
                        </p:par>
                      </p:childTnLst>
                    </p:cTn>
                  </p:par>
                  <p:par>
                    <p:cTn id="408" fill="hold">
                      <p:stCondLst>
                        <p:cond delay="indefinite"/>
                      </p:stCondLst>
                      <p:childTnLst>
                        <p:par>
                          <p:cTn id="409" fill="hold">
                            <p:stCondLst>
                              <p:cond delay="0"/>
                            </p:stCondLst>
                            <p:childTnLst>
                              <p:par>
                                <p:cTn id="410" presetID="1" presetClass="exit" presetSubtype="0" fill="hold" grpId="1" nodeType="clickEffect">
                                  <p:stCondLst>
                                    <p:cond delay="0"/>
                                  </p:stCondLst>
                                  <p:childTnLst>
                                    <p:set>
                                      <p:cBhvr>
                                        <p:cTn id="411" dur="1" fill="hold">
                                          <p:stCondLst>
                                            <p:cond delay="0"/>
                                          </p:stCondLst>
                                        </p:cTn>
                                        <p:tgtEl>
                                          <p:spTgt spid="14"/>
                                        </p:tgtEl>
                                        <p:attrNameLst>
                                          <p:attrName>style.visibility</p:attrName>
                                        </p:attrNameLst>
                                      </p:cBhvr>
                                      <p:to>
                                        <p:strVal val="hidden"/>
                                      </p:to>
                                    </p:set>
                                  </p:childTnLst>
                                </p:cTn>
                              </p:par>
                              <p:par>
                                <p:cTn id="412" presetID="1" presetClass="entr" presetSubtype="0" fill="hold" grpId="0" nodeType="withEffect">
                                  <p:stCondLst>
                                    <p:cond delay="0"/>
                                  </p:stCondLst>
                                  <p:childTnLst>
                                    <p:set>
                                      <p:cBhvr>
                                        <p:cTn id="413" dur="1" fill="hold">
                                          <p:stCondLst>
                                            <p:cond delay="0"/>
                                          </p:stCondLst>
                                        </p:cTn>
                                        <p:tgtEl>
                                          <p:spTgt spid="13"/>
                                        </p:tgtEl>
                                        <p:attrNameLst>
                                          <p:attrName>style.visibility</p:attrName>
                                        </p:attrNameLst>
                                      </p:cBhvr>
                                      <p:to>
                                        <p:strVal val="visible"/>
                                      </p:to>
                                    </p:set>
                                  </p:childTnLst>
                                </p:cTn>
                              </p:par>
                            </p:childTnLst>
                          </p:cTn>
                        </p:par>
                      </p:childTnLst>
                    </p:cTn>
                  </p:par>
                  <p:par>
                    <p:cTn id="414" fill="hold">
                      <p:stCondLst>
                        <p:cond delay="indefinite"/>
                      </p:stCondLst>
                      <p:childTnLst>
                        <p:par>
                          <p:cTn id="415" fill="hold">
                            <p:stCondLst>
                              <p:cond delay="0"/>
                            </p:stCondLst>
                            <p:childTnLst>
                              <p:par>
                                <p:cTn id="416" presetID="1" presetClass="exit" presetSubtype="0" fill="hold" grpId="1" nodeType="clickEffect">
                                  <p:stCondLst>
                                    <p:cond delay="0"/>
                                  </p:stCondLst>
                                  <p:childTnLst>
                                    <p:set>
                                      <p:cBhvr>
                                        <p:cTn id="417" dur="1" fill="hold">
                                          <p:stCondLst>
                                            <p:cond delay="0"/>
                                          </p:stCondLst>
                                        </p:cTn>
                                        <p:tgtEl>
                                          <p:spTgt spid="13"/>
                                        </p:tgtEl>
                                        <p:attrNameLst>
                                          <p:attrName>style.visibility</p:attrName>
                                        </p:attrNameLst>
                                      </p:cBhvr>
                                      <p:to>
                                        <p:strVal val="hidden"/>
                                      </p:to>
                                    </p:set>
                                  </p:childTnLst>
                                </p:cTn>
                              </p:par>
                              <p:par>
                                <p:cTn id="418" presetID="1" presetClass="entr" presetSubtype="0" fill="hold" grpId="0" nodeType="withEffect">
                                  <p:stCondLst>
                                    <p:cond delay="0"/>
                                  </p:stCondLst>
                                  <p:childTnLst>
                                    <p:set>
                                      <p:cBhvr>
                                        <p:cTn id="419" dur="1" fill="hold">
                                          <p:stCondLst>
                                            <p:cond delay="0"/>
                                          </p:stCondLst>
                                        </p:cTn>
                                        <p:tgtEl>
                                          <p:spTgt spid="12"/>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12"/>
                                        </p:tgtEl>
                                        <p:attrNameLst>
                                          <p:attrName>style.visibility</p:attrName>
                                        </p:attrNameLst>
                                      </p:cBhvr>
                                      <p:to>
                                        <p:strVal val="hidden"/>
                                      </p:to>
                                    </p:set>
                                  </p:childTnLst>
                                </p:cTn>
                              </p:par>
                              <p:par>
                                <p:cTn id="424" presetID="1" presetClass="entr" presetSubtype="0" fill="hold" grpId="0" nodeType="withEffect">
                                  <p:stCondLst>
                                    <p:cond delay="0"/>
                                  </p:stCondLst>
                                  <p:childTnLst>
                                    <p:set>
                                      <p:cBhvr>
                                        <p:cTn id="425" dur="1" fill="hold">
                                          <p:stCondLst>
                                            <p:cond delay="0"/>
                                          </p:stCondLst>
                                        </p:cTn>
                                        <p:tgtEl>
                                          <p:spTgt spid="40"/>
                                        </p:tgtEl>
                                        <p:attrNameLst>
                                          <p:attrName>style.visibility</p:attrName>
                                        </p:attrNameLst>
                                      </p:cBhvr>
                                      <p:to>
                                        <p:strVal val="visible"/>
                                      </p:to>
                                    </p:set>
                                  </p:childTnLst>
                                </p:cTn>
                              </p:par>
                            </p:childTnLst>
                          </p:cTn>
                        </p:par>
                      </p:childTnLst>
                    </p:cTn>
                  </p:par>
                  <p:par>
                    <p:cTn id="426" fill="hold">
                      <p:stCondLst>
                        <p:cond delay="indefinite"/>
                      </p:stCondLst>
                      <p:childTnLst>
                        <p:par>
                          <p:cTn id="427" fill="hold">
                            <p:stCondLst>
                              <p:cond delay="0"/>
                            </p:stCondLst>
                            <p:childTnLst>
                              <p:par>
                                <p:cTn id="428" presetID="1" presetClass="exit" presetSubtype="0" fill="hold" grpId="1" nodeType="clickEffect">
                                  <p:stCondLst>
                                    <p:cond delay="0"/>
                                  </p:stCondLst>
                                  <p:childTnLst>
                                    <p:set>
                                      <p:cBhvr>
                                        <p:cTn id="429" dur="1" fill="hold">
                                          <p:stCondLst>
                                            <p:cond delay="0"/>
                                          </p:stCondLst>
                                        </p:cTn>
                                        <p:tgtEl>
                                          <p:spTgt spid="40"/>
                                        </p:tgtEl>
                                        <p:attrNameLst>
                                          <p:attrName>style.visibility</p:attrName>
                                        </p:attrNameLst>
                                      </p:cBhvr>
                                      <p:to>
                                        <p:strVal val="hidden"/>
                                      </p:to>
                                    </p:set>
                                  </p:childTnLst>
                                </p:cTn>
                              </p:par>
                              <p:par>
                                <p:cTn id="430" presetID="1" presetClass="entr" presetSubtype="0" fill="hold" grpId="0" nodeType="withEffect">
                                  <p:stCondLst>
                                    <p:cond delay="0"/>
                                  </p:stCondLst>
                                  <p:childTnLst>
                                    <p:set>
                                      <p:cBhvr>
                                        <p:cTn id="431" dur="1" fill="hold">
                                          <p:stCondLst>
                                            <p:cond delay="0"/>
                                          </p:stCondLst>
                                        </p:cTn>
                                        <p:tgtEl>
                                          <p:spTgt spid="39"/>
                                        </p:tgtEl>
                                        <p:attrNameLst>
                                          <p:attrName>style.visibility</p:attrName>
                                        </p:attrNameLst>
                                      </p:cBhvr>
                                      <p:to>
                                        <p:strVal val="visible"/>
                                      </p:to>
                                    </p:set>
                                  </p:childTnLst>
                                </p:cTn>
                              </p:par>
                            </p:childTnLst>
                          </p:cTn>
                        </p:par>
                      </p:childTnLst>
                    </p:cTn>
                  </p:par>
                  <p:par>
                    <p:cTn id="432" fill="hold">
                      <p:stCondLst>
                        <p:cond delay="indefinite"/>
                      </p:stCondLst>
                      <p:childTnLst>
                        <p:par>
                          <p:cTn id="433" fill="hold">
                            <p:stCondLst>
                              <p:cond delay="0"/>
                            </p:stCondLst>
                            <p:childTnLst>
                              <p:par>
                                <p:cTn id="434" presetID="1" presetClass="exit" presetSubtype="0" fill="hold" grpId="1" nodeType="clickEffect">
                                  <p:stCondLst>
                                    <p:cond delay="0"/>
                                  </p:stCondLst>
                                  <p:childTnLst>
                                    <p:set>
                                      <p:cBhvr>
                                        <p:cTn id="435" dur="1" fill="hold">
                                          <p:stCondLst>
                                            <p:cond delay="0"/>
                                          </p:stCondLst>
                                        </p:cTn>
                                        <p:tgtEl>
                                          <p:spTgt spid="39"/>
                                        </p:tgtEl>
                                        <p:attrNameLst>
                                          <p:attrName>style.visibility</p:attrName>
                                        </p:attrNameLst>
                                      </p:cBhvr>
                                      <p:to>
                                        <p:strVal val="hidden"/>
                                      </p:to>
                                    </p:set>
                                  </p:childTnLst>
                                </p:cTn>
                              </p:par>
                              <p:par>
                                <p:cTn id="436" presetID="1" presetClass="entr" presetSubtype="0" fill="hold" grpId="0" nodeType="withEffect">
                                  <p:stCondLst>
                                    <p:cond delay="0"/>
                                  </p:stCondLst>
                                  <p:childTnLst>
                                    <p:set>
                                      <p:cBhvr>
                                        <p:cTn id="437" dur="1" fill="hold">
                                          <p:stCondLst>
                                            <p:cond delay="0"/>
                                          </p:stCondLst>
                                        </p:cTn>
                                        <p:tgtEl>
                                          <p:spTgt spid="38"/>
                                        </p:tgtEl>
                                        <p:attrNameLst>
                                          <p:attrName>style.visibility</p:attrName>
                                        </p:attrNameLst>
                                      </p:cBhvr>
                                      <p:to>
                                        <p:strVal val="visible"/>
                                      </p:to>
                                    </p:set>
                                  </p:childTnLst>
                                </p:cTn>
                              </p:par>
                            </p:childTnLst>
                          </p:cTn>
                        </p:par>
                      </p:childTnLst>
                    </p:cTn>
                  </p:par>
                  <p:par>
                    <p:cTn id="438" fill="hold">
                      <p:stCondLst>
                        <p:cond delay="indefinite"/>
                      </p:stCondLst>
                      <p:childTnLst>
                        <p:par>
                          <p:cTn id="439" fill="hold">
                            <p:stCondLst>
                              <p:cond delay="0"/>
                            </p:stCondLst>
                            <p:childTnLst>
                              <p:par>
                                <p:cTn id="440" presetID="1" presetClass="exit" presetSubtype="0" fill="hold" grpId="1" nodeType="clickEffect">
                                  <p:stCondLst>
                                    <p:cond delay="0"/>
                                  </p:stCondLst>
                                  <p:childTnLst>
                                    <p:set>
                                      <p:cBhvr>
                                        <p:cTn id="441" dur="1" fill="hold">
                                          <p:stCondLst>
                                            <p:cond delay="0"/>
                                          </p:stCondLst>
                                        </p:cTn>
                                        <p:tgtEl>
                                          <p:spTgt spid="38"/>
                                        </p:tgtEl>
                                        <p:attrNameLst>
                                          <p:attrName>style.visibility</p:attrName>
                                        </p:attrNameLst>
                                      </p:cBhvr>
                                      <p:to>
                                        <p:strVal val="hidden"/>
                                      </p:to>
                                    </p:set>
                                  </p:childTnLst>
                                </p:cTn>
                              </p:par>
                              <p:par>
                                <p:cTn id="442" presetID="1" presetClass="entr" presetSubtype="0" fill="hold" grpId="0" nodeType="withEffect">
                                  <p:stCondLst>
                                    <p:cond delay="0"/>
                                  </p:stCondLst>
                                  <p:childTnLst>
                                    <p:set>
                                      <p:cBhvr>
                                        <p:cTn id="443" dur="1" fill="hold">
                                          <p:stCondLst>
                                            <p:cond delay="0"/>
                                          </p:stCondLst>
                                        </p:cTn>
                                        <p:tgtEl>
                                          <p:spTgt spid="37"/>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37"/>
                                        </p:tgtEl>
                                        <p:attrNameLst>
                                          <p:attrName>style.visibility</p:attrName>
                                        </p:attrNameLst>
                                      </p:cBhvr>
                                      <p:to>
                                        <p:strVal val="hidden"/>
                                      </p:to>
                                    </p:set>
                                  </p:childTnLst>
                                </p:cTn>
                              </p:par>
                              <p:par>
                                <p:cTn id="448" presetID="1" presetClass="entr" presetSubtype="0" fill="hold" grpId="0" nodeType="withEffect">
                                  <p:stCondLst>
                                    <p:cond delay="0"/>
                                  </p:stCondLst>
                                  <p:childTnLst>
                                    <p:set>
                                      <p:cBhvr>
                                        <p:cTn id="449" dur="1" fill="hold">
                                          <p:stCondLst>
                                            <p:cond delay="0"/>
                                          </p:stCondLst>
                                        </p:cTn>
                                        <p:tgtEl>
                                          <p:spTgt spid="36"/>
                                        </p:tgtEl>
                                        <p:attrNameLst>
                                          <p:attrName>style.visibility</p:attrName>
                                        </p:attrNameLst>
                                      </p:cBhvr>
                                      <p:to>
                                        <p:strVal val="visible"/>
                                      </p:to>
                                    </p:set>
                                  </p:childTnLst>
                                </p:cTn>
                              </p:par>
                            </p:childTnLst>
                          </p:cTn>
                        </p:par>
                      </p:childTnLst>
                    </p:cTn>
                  </p:par>
                  <p:par>
                    <p:cTn id="450" fill="hold">
                      <p:stCondLst>
                        <p:cond delay="indefinite"/>
                      </p:stCondLst>
                      <p:childTnLst>
                        <p:par>
                          <p:cTn id="451" fill="hold">
                            <p:stCondLst>
                              <p:cond delay="0"/>
                            </p:stCondLst>
                            <p:childTnLst>
                              <p:par>
                                <p:cTn id="452" presetID="1" presetClass="exit" presetSubtype="0" fill="hold" grpId="1" nodeType="clickEffect">
                                  <p:stCondLst>
                                    <p:cond delay="0"/>
                                  </p:stCondLst>
                                  <p:childTnLst>
                                    <p:set>
                                      <p:cBhvr>
                                        <p:cTn id="453" dur="1" fill="hold">
                                          <p:stCondLst>
                                            <p:cond delay="0"/>
                                          </p:stCondLst>
                                        </p:cTn>
                                        <p:tgtEl>
                                          <p:spTgt spid="36"/>
                                        </p:tgtEl>
                                        <p:attrNameLst>
                                          <p:attrName>style.visibility</p:attrName>
                                        </p:attrNameLst>
                                      </p:cBhvr>
                                      <p:to>
                                        <p:strVal val="hidden"/>
                                      </p:to>
                                    </p:set>
                                  </p:childTnLst>
                                </p:cTn>
                              </p:par>
                              <p:par>
                                <p:cTn id="454" presetID="1" presetClass="entr" presetSubtype="0" fill="hold" grpId="0" nodeType="withEffect">
                                  <p:stCondLst>
                                    <p:cond delay="0"/>
                                  </p:stCondLst>
                                  <p:childTnLst>
                                    <p:set>
                                      <p:cBhvr>
                                        <p:cTn id="455" dur="1" fill="hold">
                                          <p:stCondLst>
                                            <p:cond delay="0"/>
                                          </p:stCondLst>
                                        </p:cTn>
                                        <p:tgtEl>
                                          <p:spTgt spid="11"/>
                                        </p:tgtEl>
                                        <p:attrNameLst>
                                          <p:attrName>style.visibility</p:attrName>
                                        </p:attrNameLst>
                                      </p:cBhvr>
                                      <p:to>
                                        <p:strVal val="visible"/>
                                      </p:to>
                                    </p:set>
                                  </p:childTnLst>
                                </p:cTn>
                              </p:par>
                            </p:childTnLst>
                          </p:cTn>
                        </p:par>
                      </p:childTnLst>
                    </p:cTn>
                  </p:par>
                  <p:par>
                    <p:cTn id="456" fill="hold">
                      <p:stCondLst>
                        <p:cond delay="indefinite"/>
                      </p:stCondLst>
                      <p:childTnLst>
                        <p:par>
                          <p:cTn id="457" fill="hold">
                            <p:stCondLst>
                              <p:cond delay="0"/>
                            </p:stCondLst>
                            <p:childTnLst>
                              <p:par>
                                <p:cTn id="458" presetID="1" presetClass="exit" presetSubtype="0" fill="hold" grpId="1" nodeType="clickEffect">
                                  <p:stCondLst>
                                    <p:cond delay="0"/>
                                  </p:stCondLst>
                                  <p:childTnLst>
                                    <p:set>
                                      <p:cBhvr>
                                        <p:cTn id="459" dur="1" fill="hold">
                                          <p:stCondLst>
                                            <p:cond delay="0"/>
                                          </p:stCondLst>
                                        </p:cTn>
                                        <p:tgtEl>
                                          <p:spTgt spid="11"/>
                                        </p:tgtEl>
                                        <p:attrNameLst>
                                          <p:attrName>style.visibility</p:attrName>
                                        </p:attrNameLst>
                                      </p:cBhvr>
                                      <p:to>
                                        <p:strVal val="hidden"/>
                                      </p:to>
                                    </p:set>
                                  </p:childTnLst>
                                </p:cTn>
                              </p:par>
                              <p:par>
                                <p:cTn id="460" presetID="1" presetClass="entr" presetSubtype="0" fill="hold" grpId="0" nodeType="withEffect">
                                  <p:stCondLst>
                                    <p:cond delay="0"/>
                                  </p:stCondLst>
                                  <p:childTnLst>
                                    <p:set>
                                      <p:cBhvr>
                                        <p:cTn id="461" dur="1" fill="hold">
                                          <p:stCondLst>
                                            <p:cond delay="0"/>
                                          </p:stCondLst>
                                        </p:cTn>
                                        <p:tgtEl>
                                          <p:spTgt spid="15"/>
                                        </p:tgtEl>
                                        <p:attrNameLst>
                                          <p:attrName>style.visibility</p:attrName>
                                        </p:attrNameLst>
                                      </p:cBhvr>
                                      <p:to>
                                        <p:strVal val="visible"/>
                                      </p:to>
                                    </p:set>
                                  </p:childTnLst>
                                </p:cTn>
                              </p:par>
                            </p:childTnLst>
                          </p:cTn>
                        </p:par>
                      </p:childTnLst>
                    </p:cTn>
                  </p:par>
                  <p:par>
                    <p:cTn id="462" fill="hold">
                      <p:stCondLst>
                        <p:cond delay="indefinite"/>
                      </p:stCondLst>
                      <p:childTnLst>
                        <p:par>
                          <p:cTn id="463" fill="hold">
                            <p:stCondLst>
                              <p:cond delay="0"/>
                            </p:stCondLst>
                            <p:childTnLst>
                              <p:par>
                                <p:cTn id="464" presetID="1" presetClass="exit" presetSubtype="0" fill="hold" grpId="1" nodeType="clickEffect">
                                  <p:stCondLst>
                                    <p:cond delay="0"/>
                                  </p:stCondLst>
                                  <p:childTnLst>
                                    <p:set>
                                      <p:cBhvr>
                                        <p:cTn id="465" dur="1" fill="hold">
                                          <p:stCondLst>
                                            <p:cond delay="0"/>
                                          </p:stCondLst>
                                        </p:cTn>
                                        <p:tgtEl>
                                          <p:spTgt spid="15"/>
                                        </p:tgtEl>
                                        <p:attrNameLst>
                                          <p:attrName>style.visibility</p:attrName>
                                        </p:attrNameLst>
                                      </p:cBhvr>
                                      <p:to>
                                        <p:strVal val="hidden"/>
                                      </p:to>
                                    </p:set>
                                  </p:childTnLst>
                                </p:cTn>
                              </p:par>
                              <p:par>
                                <p:cTn id="466" presetID="1" presetClass="entr" presetSubtype="0" fill="hold" grpId="0" nodeType="withEffect">
                                  <p:stCondLst>
                                    <p:cond delay="0"/>
                                  </p:stCondLst>
                                  <p:childTnLst>
                                    <p:set>
                                      <p:cBhvr>
                                        <p:cTn id="467" dur="1" fill="hold">
                                          <p:stCondLst>
                                            <p:cond delay="0"/>
                                          </p:stCondLst>
                                        </p:cTn>
                                        <p:tgtEl>
                                          <p:spTgt spid="18"/>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18"/>
                                        </p:tgtEl>
                                        <p:attrNameLst>
                                          <p:attrName>style.visibility</p:attrName>
                                        </p:attrNameLst>
                                      </p:cBhvr>
                                      <p:to>
                                        <p:strVal val="hidden"/>
                                      </p:to>
                                    </p:set>
                                  </p:childTnLst>
                                </p:cTn>
                              </p:par>
                              <p:par>
                                <p:cTn id="472" presetID="1" presetClass="entr" presetSubtype="0" fill="hold" grpId="0" nodeType="withEffect">
                                  <p:stCondLst>
                                    <p:cond delay="0"/>
                                  </p:stCondLst>
                                  <p:childTnLst>
                                    <p:set>
                                      <p:cBhvr>
                                        <p:cTn id="473" dur="1" fill="hold">
                                          <p:stCondLst>
                                            <p:cond delay="0"/>
                                          </p:stCondLst>
                                        </p:cTn>
                                        <p:tgtEl>
                                          <p:spTgt spid="19"/>
                                        </p:tgtEl>
                                        <p:attrNameLst>
                                          <p:attrName>style.visibility</p:attrName>
                                        </p:attrNameLst>
                                      </p:cBhvr>
                                      <p:to>
                                        <p:strVal val="visible"/>
                                      </p:to>
                                    </p:set>
                                  </p:childTnLst>
                                </p:cTn>
                              </p:par>
                            </p:childTnLst>
                          </p:cTn>
                        </p:par>
                      </p:childTnLst>
                    </p:cTn>
                  </p:par>
                  <p:par>
                    <p:cTn id="474" fill="hold">
                      <p:stCondLst>
                        <p:cond delay="indefinite"/>
                      </p:stCondLst>
                      <p:childTnLst>
                        <p:par>
                          <p:cTn id="475" fill="hold">
                            <p:stCondLst>
                              <p:cond delay="0"/>
                            </p:stCondLst>
                            <p:childTnLst>
                              <p:par>
                                <p:cTn id="476" presetID="1" presetClass="exit" presetSubtype="0" fill="hold" grpId="1" nodeType="clickEffect">
                                  <p:stCondLst>
                                    <p:cond delay="0"/>
                                  </p:stCondLst>
                                  <p:childTnLst>
                                    <p:set>
                                      <p:cBhvr>
                                        <p:cTn id="477" dur="1" fill="hold">
                                          <p:stCondLst>
                                            <p:cond delay="0"/>
                                          </p:stCondLst>
                                        </p:cTn>
                                        <p:tgtEl>
                                          <p:spTgt spid="19"/>
                                        </p:tgtEl>
                                        <p:attrNameLst>
                                          <p:attrName>style.visibility</p:attrName>
                                        </p:attrNameLst>
                                      </p:cBhvr>
                                      <p:to>
                                        <p:strVal val="hidden"/>
                                      </p:to>
                                    </p:set>
                                  </p:childTnLst>
                                </p:cTn>
                              </p:par>
                              <p:par>
                                <p:cTn id="478" presetID="1" presetClass="entr" presetSubtype="0" fill="hold" grpId="0" nodeType="withEffect">
                                  <p:stCondLst>
                                    <p:cond delay="0"/>
                                  </p:stCondLst>
                                  <p:childTnLst>
                                    <p:set>
                                      <p:cBhvr>
                                        <p:cTn id="479" dur="1" fill="hold">
                                          <p:stCondLst>
                                            <p:cond delay="0"/>
                                          </p:stCondLst>
                                        </p:cTn>
                                        <p:tgtEl>
                                          <p:spTgt spid="20"/>
                                        </p:tgtEl>
                                        <p:attrNameLst>
                                          <p:attrName>style.visibility</p:attrName>
                                        </p:attrNameLst>
                                      </p:cBhvr>
                                      <p:to>
                                        <p:strVal val="visible"/>
                                      </p:to>
                                    </p:set>
                                  </p:childTnLst>
                                </p:cTn>
                              </p:par>
                            </p:childTnLst>
                          </p:cTn>
                        </p:par>
                      </p:childTnLst>
                    </p:cTn>
                  </p:par>
                  <p:par>
                    <p:cTn id="480" fill="hold">
                      <p:stCondLst>
                        <p:cond delay="indefinite"/>
                      </p:stCondLst>
                      <p:childTnLst>
                        <p:par>
                          <p:cTn id="481" fill="hold">
                            <p:stCondLst>
                              <p:cond delay="0"/>
                            </p:stCondLst>
                            <p:childTnLst>
                              <p:par>
                                <p:cTn id="482" presetID="1" presetClass="exit" presetSubtype="0" fill="hold" grpId="1" nodeType="clickEffect">
                                  <p:stCondLst>
                                    <p:cond delay="0"/>
                                  </p:stCondLst>
                                  <p:childTnLst>
                                    <p:set>
                                      <p:cBhvr>
                                        <p:cTn id="483" dur="1" fill="hold">
                                          <p:stCondLst>
                                            <p:cond delay="0"/>
                                          </p:stCondLst>
                                        </p:cTn>
                                        <p:tgtEl>
                                          <p:spTgt spid="20"/>
                                        </p:tgtEl>
                                        <p:attrNameLst>
                                          <p:attrName>style.visibility</p:attrName>
                                        </p:attrNameLst>
                                      </p:cBhvr>
                                      <p:to>
                                        <p:strVal val="hidden"/>
                                      </p:to>
                                    </p:set>
                                  </p:childTnLst>
                                </p:cTn>
                              </p:par>
                              <p:par>
                                <p:cTn id="484" presetID="1" presetClass="entr" presetSubtype="0" fill="hold" grpId="0" nodeType="withEffect">
                                  <p:stCondLst>
                                    <p:cond delay="0"/>
                                  </p:stCondLst>
                                  <p:childTnLst>
                                    <p:set>
                                      <p:cBhvr>
                                        <p:cTn id="485" dur="1" fill="hold">
                                          <p:stCondLst>
                                            <p:cond delay="0"/>
                                          </p:stCondLst>
                                        </p:cTn>
                                        <p:tgtEl>
                                          <p:spTgt spid="16"/>
                                        </p:tgtEl>
                                        <p:attrNameLst>
                                          <p:attrName>style.visibility</p:attrName>
                                        </p:attrNameLst>
                                      </p:cBhvr>
                                      <p:to>
                                        <p:strVal val="visible"/>
                                      </p:to>
                                    </p:set>
                                  </p:childTnLst>
                                </p:cTn>
                              </p:par>
                            </p:childTnLst>
                          </p:cTn>
                        </p:par>
                      </p:childTnLst>
                    </p:cTn>
                  </p:par>
                  <p:par>
                    <p:cTn id="486" fill="hold">
                      <p:stCondLst>
                        <p:cond delay="indefinite"/>
                      </p:stCondLst>
                      <p:childTnLst>
                        <p:par>
                          <p:cTn id="487" fill="hold">
                            <p:stCondLst>
                              <p:cond delay="0"/>
                            </p:stCondLst>
                            <p:childTnLst>
                              <p:par>
                                <p:cTn id="488" presetID="1" presetClass="exit" presetSubtype="0" fill="hold" grpId="1" nodeType="clickEffect">
                                  <p:stCondLst>
                                    <p:cond delay="0"/>
                                  </p:stCondLst>
                                  <p:childTnLst>
                                    <p:set>
                                      <p:cBhvr>
                                        <p:cTn id="489" dur="1" fill="hold">
                                          <p:stCondLst>
                                            <p:cond delay="0"/>
                                          </p:stCondLst>
                                        </p:cTn>
                                        <p:tgtEl>
                                          <p:spTgt spid="16"/>
                                        </p:tgtEl>
                                        <p:attrNameLst>
                                          <p:attrName>style.visibility</p:attrName>
                                        </p:attrNameLst>
                                      </p:cBhvr>
                                      <p:to>
                                        <p:strVal val="hidden"/>
                                      </p:to>
                                    </p:set>
                                  </p:childTnLst>
                                </p:cTn>
                              </p:par>
                              <p:par>
                                <p:cTn id="490" presetID="1" presetClass="entr" presetSubtype="0" fill="hold" grpId="0" nodeType="withEffect">
                                  <p:stCondLst>
                                    <p:cond delay="0"/>
                                  </p:stCondLst>
                                  <p:childTnLst>
                                    <p:set>
                                      <p:cBhvr>
                                        <p:cTn id="491" dur="1" fill="hold">
                                          <p:stCondLst>
                                            <p:cond delay="0"/>
                                          </p:stCondLst>
                                        </p:cTn>
                                        <p:tgtEl>
                                          <p:spTgt spid="17"/>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17"/>
                                        </p:tgtEl>
                                        <p:attrNameLst>
                                          <p:attrName>style.visibility</p:attrName>
                                        </p:attrNameLst>
                                      </p:cBhvr>
                                      <p:to>
                                        <p:strVal val="hidden"/>
                                      </p:to>
                                    </p:set>
                                  </p:childTnLst>
                                </p:cTn>
                              </p:par>
                              <p:par>
                                <p:cTn id="496" presetID="1" presetClass="entr" presetSubtype="0" fill="hold" grpId="0" nodeType="withEffect">
                                  <p:stCondLst>
                                    <p:cond delay="0"/>
                                  </p:stCondLst>
                                  <p:childTnLst>
                                    <p:set>
                                      <p:cBhvr>
                                        <p:cTn id="497" dur="1" fill="hold">
                                          <p:stCondLst>
                                            <p:cond delay="0"/>
                                          </p:stCondLst>
                                        </p:cTn>
                                        <p:tgtEl>
                                          <p:spTgt spid="21"/>
                                        </p:tgtEl>
                                        <p:attrNameLst>
                                          <p:attrName>style.visibility</p:attrName>
                                        </p:attrNameLst>
                                      </p:cBhvr>
                                      <p:to>
                                        <p:strVal val="visible"/>
                                      </p:to>
                                    </p:set>
                                  </p:childTnLst>
                                </p:cTn>
                              </p:par>
                            </p:childTnLst>
                          </p:cTn>
                        </p:par>
                      </p:childTnLst>
                    </p:cTn>
                  </p:par>
                  <p:par>
                    <p:cTn id="498" fill="hold">
                      <p:stCondLst>
                        <p:cond delay="indefinite"/>
                      </p:stCondLst>
                      <p:childTnLst>
                        <p:par>
                          <p:cTn id="499" fill="hold">
                            <p:stCondLst>
                              <p:cond delay="0"/>
                            </p:stCondLst>
                            <p:childTnLst>
                              <p:par>
                                <p:cTn id="500" presetID="1" presetClass="exit" presetSubtype="0" fill="hold" grpId="1" nodeType="clickEffect">
                                  <p:stCondLst>
                                    <p:cond delay="0"/>
                                  </p:stCondLst>
                                  <p:childTnLst>
                                    <p:set>
                                      <p:cBhvr>
                                        <p:cTn id="501" dur="1" fill="hold">
                                          <p:stCondLst>
                                            <p:cond delay="0"/>
                                          </p:stCondLst>
                                        </p:cTn>
                                        <p:tgtEl>
                                          <p:spTgt spid="21"/>
                                        </p:tgtEl>
                                        <p:attrNameLst>
                                          <p:attrName>style.visibility</p:attrName>
                                        </p:attrNameLst>
                                      </p:cBhvr>
                                      <p:to>
                                        <p:strVal val="hidden"/>
                                      </p:to>
                                    </p:set>
                                  </p:childTnLst>
                                </p:cTn>
                              </p:par>
                              <p:par>
                                <p:cTn id="502" presetID="1" presetClass="entr" presetSubtype="0" fill="hold" grpId="0" nodeType="withEffect">
                                  <p:stCondLst>
                                    <p:cond delay="0"/>
                                  </p:stCondLst>
                                  <p:childTnLst>
                                    <p:set>
                                      <p:cBhvr>
                                        <p:cTn id="503" dur="1" fill="hold">
                                          <p:stCondLst>
                                            <p:cond delay="0"/>
                                          </p:stCondLst>
                                        </p:cTn>
                                        <p:tgtEl>
                                          <p:spTgt spid="22"/>
                                        </p:tgtEl>
                                        <p:attrNameLst>
                                          <p:attrName>style.visibility</p:attrName>
                                        </p:attrNameLst>
                                      </p:cBhvr>
                                      <p:to>
                                        <p:strVal val="visible"/>
                                      </p:to>
                                    </p:set>
                                  </p:childTnLst>
                                </p:cTn>
                              </p:par>
                            </p:childTnLst>
                          </p:cTn>
                        </p:par>
                      </p:childTnLst>
                    </p:cTn>
                  </p:par>
                  <p:par>
                    <p:cTn id="504" fill="hold">
                      <p:stCondLst>
                        <p:cond delay="indefinite"/>
                      </p:stCondLst>
                      <p:childTnLst>
                        <p:par>
                          <p:cTn id="505" fill="hold">
                            <p:stCondLst>
                              <p:cond delay="0"/>
                            </p:stCondLst>
                            <p:childTnLst>
                              <p:par>
                                <p:cTn id="506" presetID="1" presetClass="exit" presetSubtype="0" fill="hold" grpId="1" nodeType="clickEffect">
                                  <p:stCondLst>
                                    <p:cond delay="0"/>
                                  </p:stCondLst>
                                  <p:childTnLst>
                                    <p:set>
                                      <p:cBhvr>
                                        <p:cTn id="507" dur="1" fill="hold">
                                          <p:stCondLst>
                                            <p:cond delay="0"/>
                                          </p:stCondLst>
                                        </p:cTn>
                                        <p:tgtEl>
                                          <p:spTgt spid="22"/>
                                        </p:tgtEl>
                                        <p:attrNameLst>
                                          <p:attrName>style.visibility</p:attrName>
                                        </p:attrNameLst>
                                      </p:cBhvr>
                                      <p:to>
                                        <p:strVal val="hidden"/>
                                      </p:to>
                                    </p:set>
                                  </p:childTnLst>
                                </p:cTn>
                              </p:par>
                              <p:par>
                                <p:cTn id="508" presetID="1" presetClass="entr" presetSubtype="0" fill="hold" grpId="0" nodeType="withEffect">
                                  <p:stCondLst>
                                    <p:cond delay="0"/>
                                  </p:stCondLst>
                                  <p:childTnLst>
                                    <p:set>
                                      <p:cBhvr>
                                        <p:cTn id="509" dur="1" fill="hold">
                                          <p:stCondLst>
                                            <p:cond delay="0"/>
                                          </p:stCondLst>
                                        </p:cTn>
                                        <p:tgtEl>
                                          <p:spTgt spid="23"/>
                                        </p:tgtEl>
                                        <p:attrNameLst>
                                          <p:attrName>style.visibility</p:attrName>
                                        </p:attrNameLst>
                                      </p:cBhvr>
                                      <p:to>
                                        <p:strVal val="visible"/>
                                      </p:to>
                                    </p:set>
                                  </p:childTnLst>
                                </p:cTn>
                              </p:par>
                            </p:childTnLst>
                          </p:cTn>
                        </p:par>
                      </p:childTnLst>
                    </p:cTn>
                  </p:par>
                  <p:par>
                    <p:cTn id="510" fill="hold">
                      <p:stCondLst>
                        <p:cond delay="indefinite"/>
                      </p:stCondLst>
                      <p:childTnLst>
                        <p:par>
                          <p:cTn id="511" fill="hold">
                            <p:stCondLst>
                              <p:cond delay="0"/>
                            </p:stCondLst>
                            <p:childTnLst>
                              <p:par>
                                <p:cTn id="512" presetID="1" presetClass="exit" presetSubtype="0" fill="hold" grpId="1" nodeType="clickEffect">
                                  <p:stCondLst>
                                    <p:cond delay="0"/>
                                  </p:stCondLst>
                                  <p:childTnLst>
                                    <p:set>
                                      <p:cBhvr>
                                        <p:cTn id="513" dur="1" fill="hold">
                                          <p:stCondLst>
                                            <p:cond delay="0"/>
                                          </p:stCondLst>
                                        </p:cTn>
                                        <p:tgtEl>
                                          <p:spTgt spid="23"/>
                                        </p:tgtEl>
                                        <p:attrNameLst>
                                          <p:attrName>style.visibility</p:attrName>
                                        </p:attrNameLst>
                                      </p:cBhvr>
                                      <p:to>
                                        <p:strVal val="hidden"/>
                                      </p:to>
                                    </p:set>
                                  </p:childTnLst>
                                </p:cTn>
                              </p:par>
                              <p:par>
                                <p:cTn id="514" presetID="1" presetClass="entr" presetSubtype="0" fill="hold" grpId="0" nodeType="withEffect">
                                  <p:stCondLst>
                                    <p:cond delay="0"/>
                                  </p:stCondLst>
                                  <p:childTnLst>
                                    <p:set>
                                      <p:cBhvr>
                                        <p:cTn id="515" dur="1" fill="hold">
                                          <p:stCondLst>
                                            <p:cond delay="0"/>
                                          </p:stCondLst>
                                        </p:cTn>
                                        <p:tgtEl>
                                          <p:spTgt spid="24"/>
                                        </p:tgtEl>
                                        <p:attrNameLst>
                                          <p:attrName>style.visibility</p:attrName>
                                        </p:attrNameLst>
                                      </p:cBhvr>
                                      <p:to>
                                        <p:strVal val="visible"/>
                                      </p:to>
                                    </p:set>
                                  </p:childTnLst>
                                </p:cTn>
                              </p:par>
                            </p:childTnLst>
                          </p:cTn>
                        </p:par>
                      </p:childTnLst>
                    </p:cTn>
                  </p:par>
                  <p:par>
                    <p:cTn id="516" fill="hold">
                      <p:stCondLst>
                        <p:cond delay="indefinite"/>
                      </p:stCondLst>
                      <p:childTnLst>
                        <p:par>
                          <p:cTn id="517" fill="hold">
                            <p:stCondLst>
                              <p:cond delay="0"/>
                            </p:stCondLst>
                            <p:childTnLst>
                              <p:par>
                                <p:cTn id="518" presetID="1" presetClass="exit" presetSubtype="0" fill="hold" grpId="1" nodeType="clickEffect">
                                  <p:stCondLst>
                                    <p:cond delay="0"/>
                                  </p:stCondLst>
                                  <p:childTnLst>
                                    <p:set>
                                      <p:cBhvr>
                                        <p:cTn id="519" dur="1" fill="hold">
                                          <p:stCondLst>
                                            <p:cond delay="0"/>
                                          </p:stCondLst>
                                        </p:cTn>
                                        <p:tgtEl>
                                          <p:spTgt spid="24"/>
                                        </p:tgtEl>
                                        <p:attrNameLst>
                                          <p:attrName>style.visibility</p:attrName>
                                        </p:attrNameLst>
                                      </p:cBhvr>
                                      <p:to>
                                        <p:strVal val="hidden"/>
                                      </p:to>
                                    </p:set>
                                  </p:childTnLst>
                                </p:cTn>
                              </p:par>
                              <p:par>
                                <p:cTn id="520" presetID="1" presetClass="entr" presetSubtype="0" fill="hold" grpId="0" nodeType="withEffect">
                                  <p:stCondLst>
                                    <p:cond delay="0"/>
                                  </p:stCondLst>
                                  <p:childTnLst>
                                    <p:set>
                                      <p:cBhvr>
                                        <p:cTn id="521" dur="1" fill="hold">
                                          <p:stCondLst>
                                            <p:cond delay="0"/>
                                          </p:stCondLst>
                                        </p:cTn>
                                        <p:tgtEl>
                                          <p:spTgt spid="25"/>
                                        </p:tgtEl>
                                        <p:attrNameLst>
                                          <p:attrName>style.visibility</p:attrName>
                                        </p:attrNameLst>
                                      </p:cBhvr>
                                      <p:to>
                                        <p:strVal val="visible"/>
                                      </p:to>
                                    </p:set>
                                  </p:childTnLst>
                                </p:cTn>
                              </p:par>
                            </p:childTnLst>
                          </p:cTn>
                        </p:par>
                      </p:childTnLst>
                    </p:cTn>
                  </p:par>
                  <p:par>
                    <p:cTn id="522" fill="hold">
                      <p:stCondLst>
                        <p:cond delay="indefinite"/>
                      </p:stCondLst>
                      <p:childTnLst>
                        <p:par>
                          <p:cTn id="523" fill="hold">
                            <p:stCondLst>
                              <p:cond delay="0"/>
                            </p:stCondLst>
                            <p:childTnLst>
                              <p:par>
                                <p:cTn id="524" presetID="1" presetClass="exit" presetSubtype="0" fill="hold" grpId="1" nodeType="clickEffect">
                                  <p:stCondLst>
                                    <p:cond delay="0"/>
                                  </p:stCondLst>
                                  <p:childTnLst>
                                    <p:set>
                                      <p:cBhvr>
                                        <p:cTn id="525" dur="1" fill="hold">
                                          <p:stCondLst>
                                            <p:cond delay="0"/>
                                          </p:stCondLst>
                                        </p:cTn>
                                        <p:tgtEl>
                                          <p:spTgt spid="25"/>
                                        </p:tgtEl>
                                        <p:attrNameLst>
                                          <p:attrName>style.visibility</p:attrName>
                                        </p:attrNameLst>
                                      </p:cBhvr>
                                      <p:to>
                                        <p:strVal val="hidden"/>
                                      </p:to>
                                    </p:set>
                                  </p:childTnLst>
                                </p:cTn>
                              </p:par>
                              <p:par>
                                <p:cTn id="526" presetID="1" presetClass="entr" presetSubtype="0" fill="hold" grpId="0" nodeType="withEffect">
                                  <p:stCondLst>
                                    <p:cond delay="0"/>
                                  </p:stCondLst>
                                  <p:childTnLst>
                                    <p:set>
                                      <p:cBhvr>
                                        <p:cTn id="527" dur="1" fill="hold">
                                          <p:stCondLst>
                                            <p:cond delay="0"/>
                                          </p:stCondLst>
                                        </p:cTn>
                                        <p:tgtEl>
                                          <p:spTgt spid="41"/>
                                        </p:tgtEl>
                                        <p:attrNameLst>
                                          <p:attrName>style.visibility</p:attrName>
                                        </p:attrNameLst>
                                      </p:cBhvr>
                                      <p:to>
                                        <p:strVal val="visible"/>
                                      </p:to>
                                    </p:set>
                                  </p:childTnLst>
                                </p:cTn>
                              </p:par>
                            </p:childTnLst>
                          </p:cTn>
                        </p:par>
                      </p:childTnLst>
                    </p:cTn>
                  </p:par>
                  <p:par>
                    <p:cTn id="528" fill="hold">
                      <p:stCondLst>
                        <p:cond delay="indefinite"/>
                      </p:stCondLst>
                      <p:childTnLst>
                        <p:par>
                          <p:cTn id="529" fill="hold">
                            <p:stCondLst>
                              <p:cond delay="0"/>
                            </p:stCondLst>
                            <p:childTnLst>
                              <p:par>
                                <p:cTn id="530" presetID="1" presetClass="exit" presetSubtype="0" fill="hold" grpId="1" nodeType="clickEffect">
                                  <p:stCondLst>
                                    <p:cond delay="0"/>
                                  </p:stCondLst>
                                  <p:childTnLst>
                                    <p:set>
                                      <p:cBhvr>
                                        <p:cTn id="531" dur="1" fill="hold">
                                          <p:stCondLst>
                                            <p:cond delay="0"/>
                                          </p:stCondLst>
                                        </p:cTn>
                                        <p:tgtEl>
                                          <p:spTgt spid="41"/>
                                        </p:tgtEl>
                                        <p:attrNameLst>
                                          <p:attrName>style.visibility</p:attrName>
                                        </p:attrNameLst>
                                      </p:cBhvr>
                                      <p:to>
                                        <p:strVal val="hidden"/>
                                      </p:to>
                                    </p:set>
                                  </p:childTnLst>
                                </p:cTn>
                              </p:par>
                              <p:par>
                                <p:cTn id="532" presetID="1" presetClass="entr" presetSubtype="0" fill="hold" grpId="0" nodeType="withEffect">
                                  <p:stCondLst>
                                    <p:cond delay="0"/>
                                  </p:stCondLst>
                                  <p:childTnLst>
                                    <p:set>
                                      <p:cBhvr>
                                        <p:cTn id="533" dur="1" fill="hold">
                                          <p:stCondLst>
                                            <p:cond delay="0"/>
                                          </p:stCondLst>
                                        </p:cTn>
                                        <p:tgtEl>
                                          <p:spTgt spid="42"/>
                                        </p:tgtEl>
                                        <p:attrNameLst>
                                          <p:attrName>style.visibility</p:attrName>
                                        </p:attrNameLst>
                                      </p:cBhvr>
                                      <p:to>
                                        <p:strVal val="visible"/>
                                      </p:to>
                                    </p:set>
                                  </p:childTnLst>
                                </p:cTn>
                              </p:par>
                            </p:childTnLst>
                          </p:cTn>
                        </p:par>
                      </p:childTnLst>
                    </p:cTn>
                  </p:par>
                  <p:par>
                    <p:cTn id="534" fill="hold">
                      <p:stCondLst>
                        <p:cond delay="indefinite"/>
                      </p:stCondLst>
                      <p:childTnLst>
                        <p:par>
                          <p:cTn id="535" fill="hold">
                            <p:stCondLst>
                              <p:cond delay="0"/>
                            </p:stCondLst>
                            <p:childTnLst>
                              <p:par>
                                <p:cTn id="536" presetID="1" presetClass="exit" presetSubtype="0" fill="hold" grpId="1" nodeType="clickEffect">
                                  <p:stCondLst>
                                    <p:cond delay="0"/>
                                  </p:stCondLst>
                                  <p:childTnLst>
                                    <p:set>
                                      <p:cBhvr>
                                        <p:cTn id="537" dur="1" fill="hold">
                                          <p:stCondLst>
                                            <p:cond delay="0"/>
                                          </p:stCondLst>
                                        </p:cTn>
                                        <p:tgtEl>
                                          <p:spTgt spid="42"/>
                                        </p:tgtEl>
                                        <p:attrNameLst>
                                          <p:attrName>style.visibility</p:attrName>
                                        </p:attrNameLst>
                                      </p:cBhvr>
                                      <p:to>
                                        <p:strVal val="hidden"/>
                                      </p:to>
                                    </p:set>
                                  </p:childTnLst>
                                </p:cTn>
                              </p:par>
                              <p:par>
                                <p:cTn id="538" presetID="1" presetClass="entr" presetSubtype="0" fill="hold" grpId="0" nodeType="withEffect">
                                  <p:stCondLst>
                                    <p:cond delay="0"/>
                                  </p:stCondLst>
                                  <p:childTnLst>
                                    <p:set>
                                      <p:cBhvr>
                                        <p:cTn id="539" dur="1" fill="hold">
                                          <p:stCondLst>
                                            <p:cond delay="0"/>
                                          </p:stCondLst>
                                        </p:cTn>
                                        <p:tgtEl>
                                          <p:spTgt spid="43"/>
                                        </p:tgtEl>
                                        <p:attrNameLst>
                                          <p:attrName>style.visibility</p:attrName>
                                        </p:attrNameLst>
                                      </p:cBhvr>
                                      <p:to>
                                        <p:strVal val="visible"/>
                                      </p:to>
                                    </p:set>
                                  </p:childTnLst>
                                </p:cTn>
                              </p:par>
                            </p:childTnLst>
                          </p:cTn>
                        </p:par>
                      </p:childTnLst>
                    </p:cTn>
                  </p:par>
                  <p:par>
                    <p:cTn id="540" fill="hold">
                      <p:stCondLst>
                        <p:cond delay="indefinite"/>
                      </p:stCondLst>
                      <p:childTnLst>
                        <p:par>
                          <p:cTn id="541" fill="hold">
                            <p:stCondLst>
                              <p:cond delay="0"/>
                            </p:stCondLst>
                            <p:childTnLst>
                              <p:par>
                                <p:cTn id="542" presetID="1" presetClass="exit" presetSubtype="0" fill="hold" grpId="1" nodeType="clickEffect">
                                  <p:stCondLst>
                                    <p:cond delay="0"/>
                                  </p:stCondLst>
                                  <p:childTnLst>
                                    <p:set>
                                      <p:cBhvr>
                                        <p:cTn id="543" dur="1" fill="hold">
                                          <p:stCondLst>
                                            <p:cond delay="0"/>
                                          </p:stCondLst>
                                        </p:cTn>
                                        <p:tgtEl>
                                          <p:spTgt spid="43"/>
                                        </p:tgtEl>
                                        <p:attrNameLst>
                                          <p:attrName>style.visibility</p:attrName>
                                        </p:attrNameLst>
                                      </p:cBhvr>
                                      <p:to>
                                        <p:strVal val="hidden"/>
                                      </p:to>
                                    </p:set>
                                  </p:childTnLst>
                                </p:cTn>
                              </p:par>
                            </p:childTnLst>
                          </p:cTn>
                        </p:par>
                      </p:childTnLst>
                    </p:cTn>
                  </p:par>
                  <p:par>
                    <p:cTn id="544" fill="hold">
                      <p:stCondLst>
                        <p:cond delay="indefinite"/>
                      </p:stCondLst>
                      <p:childTnLst>
                        <p:par>
                          <p:cTn id="545" fill="hold">
                            <p:stCondLst>
                              <p:cond delay="0"/>
                            </p:stCondLst>
                            <p:childTnLst>
                              <p:par>
                                <p:cTn id="546" presetID="1" presetClass="entr" presetSubtype="0" fill="hold" grpId="0" nodeType="clickEffect">
                                  <p:stCondLst>
                                    <p:cond delay="0"/>
                                  </p:stCondLst>
                                  <p:childTnLst>
                                    <p:set>
                                      <p:cBhvr>
                                        <p:cTn id="547" dur="1" fill="hold">
                                          <p:stCondLst>
                                            <p:cond delay="0"/>
                                          </p:stCondLst>
                                        </p:cTn>
                                        <p:tgtEl>
                                          <p:spTgt spid="44"/>
                                        </p:tgtEl>
                                        <p:attrNameLst>
                                          <p:attrName>style.visibility</p:attrName>
                                        </p:attrNameLst>
                                      </p:cBhvr>
                                      <p:to>
                                        <p:strVal val="visible"/>
                                      </p:to>
                                    </p:set>
                                  </p:childTnLst>
                                </p:cTn>
                              </p:par>
                            </p:childTnLst>
                          </p:cTn>
                        </p:par>
                      </p:childTnLst>
                    </p:cTn>
                  </p:par>
                  <p:par>
                    <p:cTn id="548" fill="hold">
                      <p:stCondLst>
                        <p:cond delay="indefinite"/>
                      </p:stCondLst>
                      <p:childTnLst>
                        <p:par>
                          <p:cTn id="549" fill="hold">
                            <p:stCondLst>
                              <p:cond delay="0"/>
                            </p:stCondLst>
                            <p:childTnLst>
                              <p:par>
                                <p:cTn id="550" presetID="1" presetClass="exit" presetSubtype="0" fill="hold" grpId="1" nodeType="clickEffect">
                                  <p:stCondLst>
                                    <p:cond delay="0"/>
                                  </p:stCondLst>
                                  <p:childTnLst>
                                    <p:set>
                                      <p:cBhvr>
                                        <p:cTn id="551"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52" restart="whenNotActive" fill="hold" evtFilter="cancelBubble" nodeType="interactiveSeq">
                <p:stCondLst>
                  <p:cond evt="onClick" delay="0">
                    <p:tgtEl>
                      <p:spTgt spid="2"/>
                    </p:tgtEl>
                  </p:cond>
                </p:stCondLst>
                <p:endSync evt="end" delay="0">
                  <p:rtn val="all"/>
                </p:endSync>
                <p:childTnLst>
                  <p:par>
                    <p:cTn id="553" fill="hold">
                      <p:stCondLst>
                        <p:cond delay="0"/>
                      </p:stCondLst>
                      <p:childTnLst>
                        <p:par>
                          <p:cTn id="554" fill="hold">
                            <p:stCondLst>
                              <p:cond delay="0"/>
                            </p:stCondLst>
                            <p:childTnLst>
                              <p:par>
                                <p:cTn id="555"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556" dur="4000" fill="hold"/>
                                        <p:tgtEl>
                                          <p:spTgt spid="46"/>
                                        </p:tgtEl>
                                        <p:attrNameLst>
                                          <p:attrName>ppt_x</p:attrName>
                                          <p:attrName>ppt_y</p:attrName>
                                        </p:attrNameLst>
                                      </p:cBhvr>
                                      <p:rCtr x="55534" y="30509"/>
                                    </p:animMotion>
                                  </p:childTnLst>
                                </p:cTn>
                              </p:par>
                              <p:par>
                                <p:cTn id="557" presetID="42" presetClass="path" presetSubtype="0" accel="50000" decel="50000" fill="hold" nodeType="withEffect">
                                  <p:stCondLst>
                                    <p:cond delay="0"/>
                                  </p:stCondLst>
                                  <p:childTnLst>
                                    <p:animMotion origin="layout" path="M -3.95833E-6 2.22222E-6 L 1.46654 -0.00602 " pathEditMode="relative" rAng="0" ptsTypes="AA">
                                      <p:cBhvr>
                                        <p:cTn id="558"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559" restart="whenNotActive" fill="hold" evtFilter="cancelBubble" nodeType="interactiveSeq">
                <p:stCondLst>
                  <p:cond evt="onClick" delay="0">
                    <p:tgtEl>
                      <p:spTgt spid="45"/>
                    </p:tgtEl>
                  </p:cond>
                </p:stCondLst>
                <p:endSync evt="end" delay="0">
                  <p:rtn val="all"/>
                </p:endSync>
                <p:childTnLst>
                  <p:par>
                    <p:cTn id="560" fill="hold">
                      <p:stCondLst>
                        <p:cond delay="0"/>
                      </p:stCondLst>
                      <p:childTnLst>
                        <p:par>
                          <p:cTn id="561" fill="hold">
                            <p:stCondLst>
                              <p:cond delay="0"/>
                            </p:stCondLst>
                            <p:childTnLst>
                              <p:par>
                                <p:cTn id="562" presetID="2" presetClass="entr" presetSubtype="9" fill="hold" nodeType="clickEffect">
                                  <p:stCondLst>
                                    <p:cond delay="0"/>
                                  </p:stCondLst>
                                  <p:childTnLst>
                                    <p:set>
                                      <p:cBhvr>
                                        <p:cTn id="563" dur="1" fill="hold">
                                          <p:stCondLst>
                                            <p:cond delay="0"/>
                                          </p:stCondLst>
                                        </p:cTn>
                                        <p:tgtEl>
                                          <p:spTgt spid="48"/>
                                        </p:tgtEl>
                                        <p:attrNameLst>
                                          <p:attrName>style.visibility</p:attrName>
                                        </p:attrNameLst>
                                      </p:cBhvr>
                                      <p:to>
                                        <p:strVal val="visible"/>
                                      </p:to>
                                    </p:set>
                                    <p:anim calcmode="lin" valueType="num">
                                      <p:cBhvr additive="base">
                                        <p:cTn id="564" dur="3000" fill="hold"/>
                                        <p:tgtEl>
                                          <p:spTgt spid="48"/>
                                        </p:tgtEl>
                                        <p:attrNameLst>
                                          <p:attrName>ppt_x</p:attrName>
                                        </p:attrNameLst>
                                      </p:cBhvr>
                                      <p:tavLst>
                                        <p:tav tm="0">
                                          <p:val>
                                            <p:strVal val="0-#ppt_w/2"/>
                                          </p:val>
                                        </p:tav>
                                        <p:tav tm="100000">
                                          <p:val>
                                            <p:strVal val="#ppt_x"/>
                                          </p:val>
                                        </p:tav>
                                      </p:tavLst>
                                    </p:anim>
                                    <p:anim calcmode="lin" valueType="num">
                                      <p:cBhvr additive="base">
                                        <p:cTn id="565" dur="3000" fill="hold"/>
                                        <p:tgtEl>
                                          <p:spTgt spid="48"/>
                                        </p:tgtEl>
                                        <p:attrNameLst>
                                          <p:attrName>ppt_y</p:attrName>
                                        </p:attrNameLst>
                                      </p:cBhvr>
                                      <p:tavLst>
                                        <p:tav tm="0">
                                          <p:val>
                                            <p:strVal val="0-#ppt_h/2"/>
                                          </p:val>
                                        </p:tav>
                                        <p:tav tm="100000">
                                          <p:val>
                                            <p:strVal val="#ppt_y"/>
                                          </p:val>
                                        </p:tav>
                                      </p:tavLst>
                                    </p:anim>
                                  </p:childTnLst>
                                </p:cTn>
                              </p:par>
                            </p:childTnLst>
                          </p:cTn>
                        </p:par>
                        <p:par>
                          <p:cTn id="566" fill="hold">
                            <p:stCondLst>
                              <p:cond delay="3000"/>
                            </p:stCondLst>
                            <p:childTnLst>
                              <p:par>
                                <p:cTn id="567" presetID="10" presetClass="entr" presetSubtype="0" fill="hold" grpId="0" nodeType="afterEffect">
                                  <p:stCondLst>
                                    <p:cond delay="0"/>
                                  </p:stCondLst>
                                  <p:childTnLst>
                                    <p:set>
                                      <p:cBhvr>
                                        <p:cTn id="568" dur="1" fill="hold">
                                          <p:stCondLst>
                                            <p:cond delay="0"/>
                                          </p:stCondLst>
                                        </p:cTn>
                                        <p:tgtEl>
                                          <p:spTgt spid="49"/>
                                        </p:tgtEl>
                                        <p:attrNameLst>
                                          <p:attrName>style.visibility</p:attrName>
                                        </p:attrNameLst>
                                      </p:cBhvr>
                                      <p:to>
                                        <p:strVal val="visible"/>
                                      </p:to>
                                    </p:set>
                                    <p:animEffect transition="in" filter="fade">
                                      <p:cBhvr>
                                        <p:cTn id="569" dur="500"/>
                                        <p:tgtEl>
                                          <p:spTgt spid="49"/>
                                        </p:tgtEl>
                                      </p:cBhvr>
                                    </p:animEffect>
                                  </p:childTnLst>
                                </p:cTn>
                              </p:par>
                            </p:childTnLst>
                          </p:cTn>
                        </p:par>
                        <p:par>
                          <p:cTn id="570" fill="hold">
                            <p:stCondLst>
                              <p:cond delay="3500"/>
                            </p:stCondLst>
                            <p:childTnLst>
                              <p:par>
                                <p:cTn id="571" presetID="1" presetClass="mediacall" presetSubtype="0" fill="hold" nodeType="afterEffect">
                                  <p:stCondLst>
                                    <p:cond delay="0"/>
                                  </p:stCondLst>
                                  <p:childTnLst>
                                    <p:cmd type="call" cmd="playFrom(0.0)">
                                      <p:cBhvr>
                                        <p:cTn id="572" dur="4899" fill="hold"/>
                                        <p:tgtEl>
                                          <p:spTgt spid="157"/>
                                        </p:tgtEl>
                                      </p:cBhvr>
                                    </p:cmd>
                                  </p:childTnLst>
                                </p:cTn>
                              </p:par>
                            </p:childTnLst>
                          </p:cTn>
                        </p:par>
                        <p:par>
                          <p:cTn id="573" fill="hold">
                            <p:stCondLst>
                              <p:cond delay="8399"/>
                            </p:stCondLst>
                            <p:childTnLst>
                              <p:par>
                                <p:cTn id="574" presetID="10" presetClass="exit" presetSubtype="0" fill="hold" grpId="1" nodeType="afterEffect">
                                  <p:stCondLst>
                                    <p:cond delay="0"/>
                                  </p:stCondLst>
                                  <p:childTnLst>
                                    <p:animEffect transition="out" filter="fade">
                                      <p:cBhvr>
                                        <p:cTn id="575" dur="500"/>
                                        <p:tgtEl>
                                          <p:spTgt spid="49"/>
                                        </p:tgtEl>
                                      </p:cBhvr>
                                    </p:animEffect>
                                    <p:set>
                                      <p:cBhvr>
                                        <p:cTn id="576" dur="1" fill="hold">
                                          <p:stCondLst>
                                            <p:cond delay="499"/>
                                          </p:stCondLst>
                                        </p:cTn>
                                        <p:tgtEl>
                                          <p:spTgt spid="49"/>
                                        </p:tgtEl>
                                        <p:attrNameLst>
                                          <p:attrName>style.visibility</p:attrName>
                                        </p:attrNameLst>
                                      </p:cBhvr>
                                      <p:to>
                                        <p:strVal val="hidden"/>
                                      </p:to>
                                    </p:set>
                                  </p:childTnLst>
                                </p:cTn>
                              </p:par>
                            </p:childTnLst>
                          </p:cTn>
                        </p:par>
                        <p:par>
                          <p:cTn id="577" fill="hold">
                            <p:stCondLst>
                              <p:cond delay="8899"/>
                            </p:stCondLst>
                            <p:childTnLst>
                              <p:par>
                                <p:cTn id="578" presetID="2" presetClass="exit" presetSubtype="3" fill="hold" nodeType="afterEffect">
                                  <p:stCondLst>
                                    <p:cond delay="0"/>
                                  </p:stCondLst>
                                  <p:childTnLst>
                                    <p:anim calcmode="lin" valueType="num">
                                      <p:cBhvr additive="base">
                                        <p:cTn id="579" dur="2000"/>
                                        <p:tgtEl>
                                          <p:spTgt spid="48"/>
                                        </p:tgtEl>
                                        <p:attrNameLst>
                                          <p:attrName>ppt_x</p:attrName>
                                        </p:attrNameLst>
                                      </p:cBhvr>
                                      <p:tavLst>
                                        <p:tav tm="0">
                                          <p:val>
                                            <p:strVal val="ppt_x"/>
                                          </p:val>
                                        </p:tav>
                                        <p:tav tm="100000">
                                          <p:val>
                                            <p:strVal val="1+ppt_w/2"/>
                                          </p:val>
                                        </p:tav>
                                      </p:tavLst>
                                    </p:anim>
                                    <p:anim calcmode="lin" valueType="num">
                                      <p:cBhvr additive="base">
                                        <p:cTn id="580" dur="2000"/>
                                        <p:tgtEl>
                                          <p:spTgt spid="48"/>
                                        </p:tgtEl>
                                        <p:attrNameLst>
                                          <p:attrName>ppt_y</p:attrName>
                                        </p:attrNameLst>
                                      </p:cBhvr>
                                      <p:tavLst>
                                        <p:tav tm="0">
                                          <p:val>
                                            <p:strVal val="ppt_y"/>
                                          </p:val>
                                        </p:tav>
                                        <p:tav tm="100000">
                                          <p:val>
                                            <p:strVal val="0-ppt_h/2"/>
                                          </p:val>
                                        </p:tav>
                                      </p:tavLst>
                                    </p:anim>
                                    <p:set>
                                      <p:cBhvr>
                                        <p:cTn id="581"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582" fill="hold" display="0">
                  <p:stCondLst>
                    <p:cond delay="indefinite"/>
                  </p:stCondLst>
                  <p:endCondLst>
                    <p:cond evt="onStopAudio" delay="0">
                      <p:tgtEl>
                        <p:sldTgt/>
                      </p:tgtEl>
                    </p:cond>
                  </p:endCondLst>
                </p:cTn>
                <p:tgtEl>
                  <p:spTgt spid="157"/>
                </p:tgtEl>
              </p:cMediaNode>
            </p:audio>
            <p:audio>
              <p:cMediaNode vol="20000" numSld="999" showWhenStopped="0">
                <p:cTn id="583" repeatCount="indefinite" fill="hold" display="0">
                  <p:stCondLst>
                    <p:cond delay="indefinite"/>
                  </p:stCondLst>
                  <p:endCondLst>
                    <p:cond evt="onStopAudio" delay="0">
                      <p:tgtEl>
                        <p:sldTgt/>
                      </p:tgtEl>
                    </p:cond>
                  </p:endCondLst>
                </p:cTn>
                <p:tgtEl>
                  <p:spTgt spid="158"/>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100" grpId="0" animBg="1"/>
      <p:bldP spid="101" grpId="0" animBg="1"/>
      <p:bldP spid="102" grpId="0" animBg="1"/>
      <p:bldP spid="103"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417528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sp>
        <p:nvSpPr>
          <p:cNvPr id="51" name="شكل حر: شكل 50">
            <a:extLst>
              <a:ext uri="{FF2B5EF4-FFF2-40B4-BE49-F238E27FC236}">
                <a16:creationId xmlns:a16="http://schemas.microsoft.com/office/drawing/2014/main" id="{983FE5A2-9594-4317-8AA4-79D3D36788A8}"/>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أَ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2" name="شكل حر: شكل 51">
            <a:extLst>
              <a:ext uri="{FF2B5EF4-FFF2-40B4-BE49-F238E27FC236}">
                <a16:creationId xmlns:a16="http://schemas.microsoft.com/office/drawing/2014/main" id="{E1F2E055-3097-4C8D-96C9-76DAE9E9AECA}"/>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dirty="0">
                <a:ln w="0"/>
                <a:solidFill>
                  <a:schemeClr val="tx1"/>
                </a:solidFill>
                <a:effectLst>
                  <a:outerShdw blurRad="38100" dist="19050" dir="2700000" algn="tl" rotWithShape="0">
                    <a:schemeClr val="dk1">
                      <a:alpha val="40000"/>
                    </a:schemeClr>
                  </a:outerShdw>
                </a:effectLst>
              </a:rPr>
              <a:t>صِ </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53" name="شكل حر: شكل 52">
            <a:extLst>
              <a:ext uri="{FF2B5EF4-FFF2-40B4-BE49-F238E27FC236}">
                <a16:creationId xmlns:a16="http://schemas.microsoft.com/office/drawing/2014/main" id="{0B6A0FC4-4ABF-484D-AD22-32939532FE0E}"/>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ثِ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4" name="شكل حر: شكل 53">
            <a:extLst>
              <a:ext uri="{FF2B5EF4-FFF2-40B4-BE49-F238E27FC236}">
                <a16:creationId xmlns:a16="http://schemas.microsoft.com/office/drawing/2014/main" id="{85666E3C-6434-4966-B4B5-1AD0C0DAABCB}"/>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عَ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5" name="شكل حر: شكل 54">
            <a:extLst>
              <a:ext uri="{FF2B5EF4-FFF2-40B4-BE49-F238E27FC236}">
                <a16:creationId xmlns:a16="http://schemas.microsoft.com/office/drawing/2014/main" id="{BE1371DE-A8A4-4974-97A1-8C76273EED8D}"/>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كِ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6" name="شكل حر: شكل 55">
            <a:extLst>
              <a:ext uri="{FF2B5EF4-FFF2-40B4-BE49-F238E27FC236}">
                <a16:creationId xmlns:a16="http://schemas.microsoft.com/office/drawing/2014/main" id="{650FBA73-5EB6-467E-84A7-151BC5970CB4}"/>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جَ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7" name="شكل حر: شكل 56">
            <a:extLst>
              <a:ext uri="{FF2B5EF4-FFF2-40B4-BE49-F238E27FC236}">
                <a16:creationId xmlns:a16="http://schemas.microsoft.com/office/drawing/2014/main" id="{CE9E025C-B9E5-4F9D-95DD-7EC7C28D9DB3}"/>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لَ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8" name="شكل حر: شكل 57">
            <a:extLst>
              <a:ext uri="{FF2B5EF4-FFF2-40B4-BE49-F238E27FC236}">
                <a16:creationId xmlns:a16="http://schemas.microsoft.com/office/drawing/2014/main" id="{D35C405B-B50C-4C7B-823E-D24B4A44E63F}"/>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دِ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9" name="شكل حر: شكل 58">
            <a:extLst>
              <a:ext uri="{FF2B5EF4-FFF2-40B4-BE49-F238E27FC236}">
                <a16:creationId xmlns:a16="http://schemas.microsoft.com/office/drawing/2014/main" id="{A705C1D1-01D2-4CD9-A968-4EEC43624BA6}"/>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رَ</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0" name="شكل حر: شكل 59">
            <a:extLst>
              <a:ext uri="{FF2B5EF4-FFF2-40B4-BE49-F238E27FC236}">
                <a16:creationId xmlns:a16="http://schemas.microsoft.com/office/drawing/2014/main" id="{E1D17555-476E-4054-B482-23071FE3C3B3}"/>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طِ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1" name="شكل حر: شكل 60">
            <a:extLst>
              <a:ext uri="{FF2B5EF4-FFF2-40B4-BE49-F238E27FC236}">
                <a16:creationId xmlns:a16="http://schemas.microsoft.com/office/drawing/2014/main" id="{C111D4AA-E36F-486C-8BF4-F08CF2DCE707}"/>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ظَ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2" name="شكل حر: شكل 61">
            <a:extLst>
              <a:ext uri="{FF2B5EF4-FFF2-40B4-BE49-F238E27FC236}">
                <a16:creationId xmlns:a16="http://schemas.microsoft.com/office/drawing/2014/main" id="{35E5B7F5-1EF7-406C-99B3-BC62B2B38C70}"/>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غَ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3" name="شكل حر: شكل 62">
            <a:extLst>
              <a:ext uri="{FF2B5EF4-FFF2-40B4-BE49-F238E27FC236}">
                <a16:creationId xmlns:a16="http://schemas.microsoft.com/office/drawing/2014/main" id="{7EE7CDF9-FFD0-4D48-ADE2-916716AD102D}"/>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فِ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4" name="شكل حر: شكل 63">
            <a:extLst>
              <a:ext uri="{FF2B5EF4-FFF2-40B4-BE49-F238E27FC236}">
                <a16:creationId xmlns:a16="http://schemas.microsoft.com/office/drawing/2014/main" id="{2AC214F3-20EB-448A-9BC5-738EDE3919C8}"/>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خَ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5" name="شكل حر: شكل 64">
            <a:extLst>
              <a:ext uri="{FF2B5EF4-FFF2-40B4-BE49-F238E27FC236}">
                <a16:creationId xmlns:a16="http://schemas.microsoft.com/office/drawing/2014/main" id="{47E4139E-C68C-494D-B828-F1C15A66E237}"/>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تَ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6" name="شكل حر: شكل 65">
            <a:extLst>
              <a:ext uri="{FF2B5EF4-FFF2-40B4-BE49-F238E27FC236}">
                <a16:creationId xmlns:a16="http://schemas.microsoft.com/office/drawing/2014/main" id="{F4561BCB-B6B2-440E-9553-B3C9E9C25093}"/>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قَ</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7" name="شكل حر: شكل 66">
            <a:extLst>
              <a:ext uri="{FF2B5EF4-FFF2-40B4-BE49-F238E27FC236}">
                <a16:creationId xmlns:a16="http://schemas.microsoft.com/office/drawing/2014/main" id="{30CB5383-78F1-4B36-82BD-DDFD55986ABE}"/>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وَ</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8" name="شكل حر: شكل 67">
            <a:extLst>
              <a:ext uri="{FF2B5EF4-FFF2-40B4-BE49-F238E27FC236}">
                <a16:creationId xmlns:a16="http://schemas.microsoft.com/office/drawing/2014/main" id="{67250AC0-95A3-42A8-8135-4E0C78AE9187}"/>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صَ</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9" name="شكل حر: شكل 68">
            <a:extLst>
              <a:ext uri="{FF2B5EF4-FFF2-40B4-BE49-F238E27FC236}">
                <a16:creationId xmlns:a16="http://schemas.microsoft.com/office/drawing/2014/main" id="{0738B82B-5E4B-419D-B17E-46C989CD6C7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يِ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0" name="شكل حر: شكل 69">
            <a:extLst>
              <a:ext uri="{FF2B5EF4-FFF2-40B4-BE49-F238E27FC236}">
                <a16:creationId xmlns:a16="http://schemas.microsoft.com/office/drawing/2014/main" id="{89E9F850-02BF-4701-A2CC-064377481358}"/>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إِ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1" name="شكل حر: شكل 70">
            <a:extLst>
              <a:ext uri="{FF2B5EF4-FFF2-40B4-BE49-F238E27FC236}">
                <a16:creationId xmlns:a16="http://schemas.microsoft.com/office/drawing/2014/main" id="{ABAAAF3F-E918-439B-BA17-7E8F169DB5CA}"/>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ذَ</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2" name="شكل حر: شكل 71">
            <a:extLst>
              <a:ext uri="{FF2B5EF4-FFF2-40B4-BE49-F238E27FC236}">
                <a16:creationId xmlns:a16="http://schemas.microsoft.com/office/drawing/2014/main" id="{89AE91B9-E121-4C1A-ABC2-A99177560E74}"/>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تِ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3" name="شكل حر: شكل 72">
            <a:extLst>
              <a:ext uri="{FF2B5EF4-FFF2-40B4-BE49-F238E27FC236}">
                <a16:creationId xmlns:a16="http://schemas.microsoft.com/office/drawing/2014/main" id="{86C7FBFA-4F23-463F-ADCA-CC422EECDA60}"/>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مَ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4" name="شكل حر: شكل 73">
            <a:extLst>
              <a:ext uri="{FF2B5EF4-FFF2-40B4-BE49-F238E27FC236}">
                <a16:creationId xmlns:a16="http://schemas.microsoft.com/office/drawing/2014/main" id="{0D5B98B1-6596-4C57-8A45-D191F600B218}"/>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ثَ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5" name="شكل حر: شكل 74">
            <a:extLst>
              <a:ext uri="{FF2B5EF4-FFF2-40B4-BE49-F238E27FC236}">
                <a16:creationId xmlns:a16="http://schemas.microsoft.com/office/drawing/2014/main" id="{B419C07E-12F3-4192-81C9-B5FE77F755DD}"/>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ذِ</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6" name="شكل حر: شكل 75">
            <a:extLst>
              <a:ext uri="{FF2B5EF4-FFF2-40B4-BE49-F238E27FC236}">
                <a16:creationId xmlns:a16="http://schemas.microsoft.com/office/drawing/2014/main" id="{72A1F284-D3B8-4523-B472-0DE3B1D63CC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زِ</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7" name="شكل حر: شكل 76">
            <a:extLst>
              <a:ext uri="{FF2B5EF4-FFF2-40B4-BE49-F238E27FC236}">
                <a16:creationId xmlns:a16="http://schemas.microsoft.com/office/drawing/2014/main" id="{33C74659-7B85-4A16-A163-C7229A4E7E9F}"/>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سَ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8" name="شكل حر: شكل 77">
            <a:extLst>
              <a:ext uri="{FF2B5EF4-FFF2-40B4-BE49-F238E27FC236}">
                <a16:creationId xmlns:a16="http://schemas.microsoft.com/office/drawing/2014/main" id="{43733DD1-3613-4AC7-96DD-E22223B449FB}"/>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عِ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9" name="شكل حر: شكل 78">
            <a:extLst>
              <a:ext uri="{FF2B5EF4-FFF2-40B4-BE49-F238E27FC236}">
                <a16:creationId xmlns:a16="http://schemas.microsoft.com/office/drawing/2014/main" id="{13294CA9-E756-4628-BD73-832E76F1BC3A}"/>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شِ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0" name="شكل حر: شكل 79">
            <a:extLst>
              <a:ext uri="{FF2B5EF4-FFF2-40B4-BE49-F238E27FC236}">
                <a16:creationId xmlns:a16="http://schemas.microsoft.com/office/drawing/2014/main" id="{20866F0B-D8A7-45AC-A779-6BD25154CBE4}"/>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ضِ</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1" name="شكل حر: شكل 80">
            <a:extLst>
              <a:ext uri="{FF2B5EF4-FFF2-40B4-BE49-F238E27FC236}">
                <a16:creationId xmlns:a16="http://schemas.microsoft.com/office/drawing/2014/main" id="{B0B591B8-E99C-42E5-A2E2-33DB81288C28}"/>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طَ</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2" name="شكل حر: شكل 81">
            <a:extLst>
              <a:ext uri="{FF2B5EF4-FFF2-40B4-BE49-F238E27FC236}">
                <a16:creationId xmlns:a16="http://schemas.microsoft.com/office/drawing/2014/main" id="{7908319D-A6AC-495F-8AC3-6EFD55406588}"/>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غِ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3" name="شكل حر: شكل 82">
            <a:extLst>
              <a:ext uri="{FF2B5EF4-FFF2-40B4-BE49-F238E27FC236}">
                <a16:creationId xmlns:a16="http://schemas.microsoft.com/office/drawing/2014/main" id="{D2C38815-481C-44C0-B665-13F1049576F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شَ</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4" name="شكل حر: شكل 83">
            <a:extLst>
              <a:ext uri="{FF2B5EF4-FFF2-40B4-BE49-F238E27FC236}">
                <a16:creationId xmlns:a16="http://schemas.microsoft.com/office/drawing/2014/main" id="{C2F9D114-CAF1-4F2C-BAEB-A0EDC55CFB78}"/>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ضَ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5" name="شكل حر: شكل 84">
            <a:extLst>
              <a:ext uri="{FF2B5EF4-FFF2-40B4-BE49-F238E27FC236}">
                <a16:creationId xmlns:a16="http://schemas.microsoft.com/office/drawing/2014/main" id="{DEEA6C5E-04EA-48A2-A4B3-C20F0ECF253D}"/>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دَ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6" name="شكل حر: شكل 85">
            <a:extLst>
              <a:ext uri="{FF2B5EF4-FFF2-40B4-BE49-F238E27FC236}">
                <a16:creationId xmlns:a16="http://schemas.microsoft.com/office/drawing/2014/main" id="{0BAD94B8-12E1-43BD-8401-00A9D6ECA932}"/>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كَ</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7" name="شكل حر: شكل 86">
            <a:extLst>
              <a:ext uri="{FF2B5EF4-FFF2-40B4-BE49-F238E27FC236}">
                <a16:creationId xmlns:a16="http://schemas.microsoft.com/office/drawing/2014/main" id="{48FE9E78-9C94-41A6-A1D0-2E15F97ED409}"/>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زَ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8" name="شكل حر: شكل 87">
            <a:extLst>
              <a:ext uri="{FF2B5EF4-FFF2-40B4-BE49-F238E27FC236}">
                <a16:creationId xmlns:a16="http://schemas.microsoft.com/office/drawing/2014/main" id="{59352D53-8D73-4B01-AF72-96E5E322E66B}"/>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سِ</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9" name="شكل حر: شكل 88">
            <a:extLst>
              <a:ext uri="{FF2B5EF4-FFF2-40B4-BE49-F238E27FC236}">
                <a16:creationId xmlns:a16="http://schemas.microsoft.com/office/drawing/2014/main" id="{80CF9C5F-DE7E-49C2-A677-66AEDDC5C980}"/>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حَ</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0" name="شكل حر: شكل 89">
            <a:extLst>
              <a:ext uri="{FF2B5EF4-FFF2-40B4-BE49-F238E27FC236}">
                <a16:creationId xmlns:a16="http://schemas.microsoft.com/office/drawing/2014/main" id="{3FF76696-26A6-49CB-8642-9D063AB2EB21}"/>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وِ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1" name="شكل حر: شكل 90">
            <a:extLst>
              <a:ext uri="{FF2B5EF4-FFF2-40B4-BE49-F238E27FC236}">
                <a16:creationId xmlns:a16="http://schemas.microsoft.com/office/drawing/2014/main" id="{C5E4FF7A-F85C-4796-9A6B-664333513076}"/>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هِـ</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2" name="شكل حر: شكل 91">
            <a:extLst>
              <a:ext uri="{FF2B5EF4-FFF2-40B4-BE49-F238E27FC236}">
                <a16:creationId xmlns:a16="http://schemas.microsoft.com/office/drawing/2014/main" id="{ABD3BA34-12C3-47FC-9CDE-4D992A4D32EC}"/>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ظِ</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3" name="شكل حر: شكل 92">
            <a:extLst>
              <a:ext uri="{FF2B5EF4-FFF2-40B4-BE49-F238E27FC236}">
                <a16:creationId xmlns:a16="http://schemas.microsoft.com/office/drawing/2014/main" id="{686234DC-C80B-4C9A-977E-7BCCF0270A94}"/>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نِ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4" name="شكل حر: شكل 93">
            <a:extLst>
              <a:ext uri="{FF2B5EF4-FFF2-40B4-BE49-F238E27FC236}">
                <a16:creationId xmlns:a16="http://schemas.microsoft.com/office/drawing/2014/main" id="{4FB926C0-8A53-4A14-A06C-661BBFC6B0A5}"/>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يَ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5" name="شكل حر: شكل 94">
            <a:extLst>
              <a:ext uri="{FF2B5EF4-FFF2-40B4-BE49-F238E27FC236}">
                <a16:creationId xmlns:a16="http://schemas.microsoft.com/office/drawing/2014/main" id="{98059EA9-FA20-48BF-AD30-847BBCA59322}"/>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حِ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6" name="شكل حر: شكل 95">
            <a:extLst>
              <a:ext uri="{FF2B5EF4-FFF2-40B4-BE49-F238E27FC236}">
                <a16:creationId xmlns:a16="http://schemas.microsoft.com/office/drawing/2014/main" id="{F58C812B-5D91-4604-BE7E-54BB0BF24EA0}"/>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نَ</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7" name="شكل حر: شكل 96">
            <a:extLst>
              <a:ext uri="{FF2B5EF4-FFF2-40B4-BE49-F238E27FC236}">
                <a16:creationId xmlns:a16="http://schemas.microsoft.com/office/drawing/2014/main" id="{6ECE87A4-1D2C-4A03-94D2-B17D62740FAE}"/>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لِ</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8" name="شكل حر: شكل 97">
            <a:extLst>
              <a:ext uri="{FF2B5EF4-FFF2-40B4-BE49-F238E27FC236}">
                <a16:creationId xmlns:a16="http://schemas.microsoft.com/office/drawing/2014/main" id="{B914EBC5-8D2D-4F94-A862-C1ED8835A512}"/>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خِ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9" name="شكل حر: شكل 98">
            <a:extLst>
              <a:ext uri="{FF2B5EF4-FFF2-40B4-BE49-F238E27FC236}">
                <a16:creationId xmlns:a16="http://schemas.microsoft.com/office/drawing/2014/main" id="{ECB339BC-2C09-419F-BF1D-8B135FB7491E}"/>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مِ</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0" name="شكل حر: شكل 99">
            <a:extLst>
              <a:ext uri="{FF2B5EF4-FFF2-40B4-BE49-F238E27FC236}">
                <a16:creationId xmlns:a16="http://schemas.microsoft.com/office/drawing/2014/main" id="{B009A67C-1D4E-454C-A40D-B17EE216CD62}"/>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بِ</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1" name="شكل حر: شكل 100">
            <a:extLst>
              <a:ext uri="{FF2B5EF4-FFF2-40B4-BE49-F238E27FC236}">
                <a16:creationId xmlns:a16="http://schemas.microsoft.com/office/drawing/2014/main" id="{18B07F13-D04F-4944-807F-3B098D4DE750}"/>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بَ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2" name="شكل حر: شكل 101">
            <a:extLst>
              <a:ext uri="{FF2B5EF4-FFF2-40B4-BE49-F238E27FC236}">
                <a16:creationId xmlns:a16="http://schemas.microsoft.com/office/drawing/2014/main" id="{DB2EB0F1-F422-47BC-8AE6-9BC84ED4C13C}"/>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رِ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3" name="شكل حر: شكل 102">
            <a:extLst>
              <a:ext uri="{FF2B5EF4-FFF2-40B4-BE49-F238E27FC236}">
                <a16:creationId xmlns:a16="http://schemas.microsoft.com/office/drawing/2014/main" id="{509E71AA-6B0B-43DC-A9B1-365643AEDA5D}"/>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جِ</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5" name="شكل حر: شكل 104">
            <a:extLst>
              <a:ext uri="{FF2B5EF4-FFF2-40B4-BE49-F238E27FC236}">
                <a16:creationId xmlns:a16="http://schemas.microsoft.com/office/drawing/2014/main" id="{60AB7094-CBF7-4FD8-8F5B-3A9179916DC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هَـ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6" name="شكل حر: شكل 105">
            <a:extLst>
              <a:ext uri="{FF2B5EF4-FFF2-40B4-BE49-F238E27FC236}">
                <a16:creationId xmlns:a16="http://schemas.microsoft.com/office/drawing/2014/main" id="{FA362AC7-849D-4883-8C01-7B2912971DFC}"/>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فَ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7" name="شكل حر: شكل 106">
            <a:extLst>
              <a:ext uri="{FF2B5EF4-FFF2-40B4-BE49-F238E27FC236}">
                <a16:creationId xmlns:a16="http://schemas.microsoft.com/office/drawing/2014/main" id="{70B73D6E-FE8F-423A-BCDE-11B320329475}"/>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قِ </a:t>
            </a:r>
            <a:endParaRPr lang="en-US" sz="11500" b="1" kern="1200">
              <a:ln w="0"/>
              <a:solidFill>
                <a:schemeClr val="tx1"/>
              </a:solidFill>
              <a:effectLst>
                <a:outerShdw blurRad="38100" dist="19050" dir="2700000" algn="tl" rotWithShape="0">
                  <a:schemeClr val="dk1">
                    <a:alpha val="40000"/>
                  </a:schemeClr>
                </a:outerShdw>
              </a:effectLst>
            </a:endParaRPr>
          </a:p>
        </p:txBody>
      </p:sp>
      <p:pic>
        <p:nvPicPr>
          <p:cNvPr id="108" name="آسف">
            <a:hlinkClick r:id="" action="ppaction://media"/>
            <a:extLst>
              <a:ext uri="{FF2B5EF4-FFF2-40B4-BE49-F238E27FC236}">
                <a16:creationId xmlns:a16="http://schemas.microsoft.com/office/drawing/2014/main" id="{DCDADD3D-F625-474B-A385-2706286135ED}"/>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548187" y="-588063"/>
            <a:ext cx="609600" cy="609600"/>
          </a:xfrm>
          <a:prstGeom prst="rect">
            <a:avLst/>
          </a:prstGeom>
        </p:spPr>
      </p:pic>
      <p:pic>
        <p:nvPicPr>
          <p:cNvPr id="109"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A610794A-D263-4DE7-BA19-B9DD9564469F}"/>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290181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3500" fill="hold"/>
                                        <p:tgtEl>
                                          <p:spTgt spid="51"/>
                                        </p:tgtEl>
                                        <p:attrNameLst>
                                          <p:attrName>ppt_x</p:attrName>
                                        </p:attrNameLst>
                                      </p:cBhvr>
                                      <p:tavLst>
                                        <p:tav tm="0">
                                          <p:val>
                                            <p:strVal val="#ppt_x"/>
                                          </p:val>
                                        </p:tav>
                                        <p:tav tm="100000">
                                          <p:val>
                                            <p:strVal val="#ppt_x"/>
                                          </p:val>
                                        </p:tav>
                                      </p:tavLst>
                                    </p:anim>
                                    <p:anim calcmode="lin" valueType="num">
                                      <p:cBhvr additive="base">
                                        <p:cTn id="12" dur="3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3000" fill="hold"/>
                                        <p:tgtEl>
                                          <p:spTgt spid="88"/>
                                        </p:tgtEl>
                                        <p:attrNameLst>
                                          <p:attrName>ppt_x</p:attrName>
                                        </p:attrNameLst>
                                      </p:cBhvr>
                                      <p:tavLst>
                                        <p:tav tm="0">
                                          <p:val>
                                            <p:strVal val="#ppt_x"/>
                                          </p:val>
                                        </p:tav>
                                        <p:tav tm="100000">
                                          <p:val>
                                            <p:strVal val="#ppt_x"/>
                                          </p:val>
                                        </p:tav>
                                      </p:tavLst>
                                    </p:anim>
                                    <p:anim calcmode="lin" valueType="num">
                                      <p:cBhvr additive="base">
                                        <p:cTn id="16" dur="30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additive="base">
                                        <p:cTn id="21" dur="3000" fill="hold"/>
                                        <p:tgtEl>
                                          <p:spTgt spid="103"/>
                                        </p:tgtEl>
                                        <p:attrNameLst>
                                          <p:attrName>ppt_x</p:attrName>
                                        </p:attrNameLst>
                                      </p:cBhvr>
                                      <p:tavLst>
                                        <p:tav tm="0">
                                          <p:val>
                                            <p:strVal val="#ppt_x"/>
                                          </p:val>
                                        </p:tav>
                                        <p:tav tm="100000">
                                          <p:val>
                                            <p:strVal val="#ppt_x"/>
                                          </p:val>
                                        </p:tav>
                                      </p:tavLst>
                                    </p:anim>
                                    <p:anim calcmode="lin" valueType="num">
                                      <p:cBhvr additive="base">
                                        <p:cTn id="22" dur="3000" fill="hold"/>
                                        <p:tgtEl>
                                          <p:spTgt spid="10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60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3500" fill="hold"/>
                                        <p:tgtEl>
                                          <p:spTgt spid="53"/>
                                        </p:tgtEl>
                                        <p:attrNameLst>
                                          <p:attrName>ppt_x</p:attrName>
                                        </p:attrNameLst>
                                      </p:cBhvr>
                                      <p:tavLst>
                                        <p:tav tm="0">
                                          <p:val>
                                            <p:strVal val="#ppt_x"/>
                                          </p:val>
                                        </p:tav>
                                        <p:tav tm="100000">
                                          <p:val>
                                            <p:strVal val="#ppt_x"/>
                                          </p:val>
                                        </p:tav>
                                      </p:tavLst>
                                    </p:anim>
                                    <p:anim calcmode="lin" valueType="num">
                                      <p:cBhvr additive="base">
                                        <p:cTn id="26" dur="3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3000" fill="hold"/>
                                        <p:tgtEl>
                                          <p:spTgt spid="96"/>
                                        </p:tgtEl>
                                        <p:attrNameLst>
                                          <p:attrName>ppt_x</p:attrName>
                                        </p:attrNameLst>
                                      </p:cBhvr>
                                      <p:tavLst>
                                        <p:tav tm="0">
                                          <p:val>
                                            <p:strVal val="#ppt_x"/>
                                          </p:val>
                                        </p:tav>
                                        <p:tav tm="100000">
                                          <p:val>
                                            <p:strVal val="#ppt_x"/>
                                          </p:val>
                                        </p:tav>
                                      </p:tavLst>
                                    </p:anim>
                                    <p:anim calcmode="lin" valueType="num">
                                      <p:cBhvr additive="base">
                                        <p:cTn id="32" dur="3000" fill="hold"/>
                                        <p:tgtEl>
                                          <p:spTgt spid="9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additive="base">
                                        <p:cTn id="35" dur="3000" fill="hold"/>
                                        <p:tgtEl>
                                          <p:spTgt spid="106"/>
                                        </p:tgtEl>
                                        <p:attrNameLst>
                                          <p:attrName>ppt_x</p:attrName>
                                        </p:attrNameLst>
                                      </p:cBhvr>
                                      <p:tavLst>
                                        <p:tav tm="0">
                                          <p:val>
                                            <p:strVal val="#ppt_x"/>
                                          </p:val>
                                        </p:tav>
                                        <p:tav tm="100000">
                                          <p:val>
                                            <p:strVal val="#ppt_x"/>
                                          </p:val>
                                        </p:tav>
                                      </p:tavLst>
                                    </p:anim>
                                    <p:anim calcmode="lin" valueType="num">
                                      <p:cBhvr additive="base">
                                        <p:cTn id="36" dur="30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additive="base">
                                        <p:cTn id="41" dur="3500" fill="hold"/>
                                        <p:tgtEl>
                                          <p:spTgt spid="57"/>
                                        </p:tgtEl>
                                        <p:attrNameLst>
                                          <p:attrName>ppt_x</p:attrName>
                                        </p:attrNameLst>
                                      </p:cBhvr>
                                      <p:tavLst>
                                        <p:tav tm="0">
                                          <p:val>
                                            <p:strVal val="#ppt_x"/>
                                          </p:val>
                                        </p:tav>
                                        <p:tav tm="100000">
                                          <p:val>
                                            <p:strVal val="#ppt_x"/>
                                          </p:val>
                                        </p:tav>
                                      </p:tavLst>
                                    </p:anim>
                                    <p:anim calcmode="lin" valueType="num">
                                      <p:cBhvr additive="base">
                                        <p:cTn id="42" dur="3500" fill="hold"/>
                                        <p:tgtEl>
                                          <p:spTgt spid="5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 calcmode="lin" valueType="num">
                                      <p:cBhvr additive="base">
                                        <p:cTn id="45" dur="3000" fill="hold"/>
                                        <p:tgtEl>
                                          <p:spTgt spid="61"/>
                                        </p:tgtEl>
                                        <p:attrNameLst>
                                          <p:attrName>ppt_x</p:attrName>
                                        </p:attrNameLst>
                                      </p:cBhvr>
                                      <p:tavLst>
                                        <p:tav tm="0">
                                          <p:val>
                                            <p:strVal val="#ppt_x"/>
                                          </p:val>
                                        </p:tav>
                                        <p:tav tm="100000">
                                          <p:val>
                                            <p:strVal val="#ppt_x"/>
                                          </p:val>
                                        </p:tav>
                                      </p:tavLst>
                                    </p:anim>
                                    <p:anim calcmode="lin" valueType="num">
                                      <p:cBhvr additive="base">
                                        <p:cTn id="46" dur="3000" fill="hold"/>
                                        <p:tgtEl>
                                          <p:spTgt spid="6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7"/>
                                        </p:tgtEl>
                                        <p:attrNameLst>
                                          <p:attrName>style.visibility</p:attrName>
                                        </p:attrNameLst>
                                      </p:cBhvr>
                                      <p:to>
                                        <p:strVal val="visible"/>
                                      </p:to>
                                    </p:set>
                                    <p:anim calcmode="lin" valueType="num">
                                      <p:cBhvr additive="base">
                                        <p:cTn id="49" dur="3000" fill="hold"/>
                                        <p:tgtEl>
                                          <p:spTgt spid="97"/>
                                        </p:tgtEl>
                                        <p:attrNameLst>
                                          <p:attrName>ppt_x</p:attrName>
                                        </p:attrNameLst>
                                      </p:cBhvr>
                                      <p:tavLst>
                                        <p:tav tm="0">
                                          <p:val>
                                            <p:strVal val="#ppt_x"/>
                                          </p:val>
                                        </p:tav>
                                        <p:tav tm="100000">
                                          <p:val>
                                            <p:strVal val="#ppt_x"/>
                                          </p:val>
                                        </p:tav>
                                      </p:tavLst>
                                    </p:anim>
                                    <p:anim calcmode="lin" valueType="num">
                                      <p:cBhvr additive="base">
                                        <p:cTn id="50" dur="30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3500" fill="hold"/>
                                        <p:tgtEl>
                                          <p:spTgt spid="58"/>
                                        </p:tgtEl>
                                        <p:attrNameLst>
                                          <p:attrName>ppt_x</p:attrName>
                                        </p:attrNameLst>
                                      </p:cBhvr>
                                      <p:tavLst>
                                        <p:tav tm="0">
                                          <p:val>
                                            <p:strVal val="#ppt_x"/>
                                          </p:val>
                                        </p:tav>
                                        <p:tav tm="100000">
                                          <p:val>
                                            <p:strVal val="#ppt_x"/>
                                          </p:val>
                                        </p:tav>
                                      </p:tavLst>
                                    </p:anim>
                                    <p:anim calcmode="lin" valueType="num">
                                      <p:cBhvr additive="base">
                                        <p:cTn id="56" dur="3500" fill="hold"/>
                                        <p:tgtEl>
                                          <p:spTgt spid="5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3000" fill="hold"/>
                                        <p:tgtEl>
                                          <p:spTgt spid="82"/>
                                        </p:tgtEl>
                                        <p:attrNameLst>
                                          <p:attrName>ppt_x</p:attrName>
                                        </p:attrNameLst>
                                      </p:cBhvr>
                                      <p:tavLst>
                                        <p:tav tm="0">
                                          <p:val>
                                            <p:strVal val="#ppt_x"/>
                                          </p:val>
                                        </p:tav>
                                        <p:tav tm="100000">
                                          <p:val>
                                            <p:strVal val="#ppt_x"/>
                                          </p:val>
                                        </p:tav>
                                      </p:tavLst>
                                    </p:anim>
                                    <p:anim calcmode="lin" valueType="num">
                                      <p:cBhvr additive="base">
                                        <p:cTn id="60" dur="30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60"/>
                                        </p:tgtEl>
                                        <p:attrNameLst>
                                          <p:attrName>style.visibility</p:attrName>
                                        </p:attrNameLst>
                                      </p:cBhvr>
                                      <p:to>
                                        <p:strVal val="visible"/>
                                      </p:to>
                                    </p:set>
                                    <p:anim calcmode="lin" valueType="num">
                                      <p:cBhvr additive="base">
                                        <p:cTn id="65" dur="3500" fill="hold"/>
                                        <p:tgtEl>
                                          <p:spTgt spid="60"/>
                                        </p:tgtEl>
                                        <p:attrNameLst>
                                          <p:attrName>ppt_x</p:attrName>
                                        </p:attrNameLst>
                                      </p:cBhvr>
                                      <p:tavLst>
                                        <p:tav tm="0">
                                          <p:val>
                                            <p:strVal val="#ppt_x"/>
                                          </p:val>
                                        </p:tav>
                                        <p:tav tm="100000">
                                          <p:val>
                                            <p:strVal val="#ppt_x"/>
                                          </p:val>
                                        </p:tav>
                                      </p:tavLst>
                                    </p:anim>
                                    <p:anim calcmode="lin" valueType="num">
                                      <p:cBhvr additive="base">
                                        <p:cTn id="66" dur="3500" fill="hold"/>
                                        <p:tgtEl>
                                          <p:spTgt spid="6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84"/>
                                        </p:tgtEl>
                                        <p:attrNameLst>
                                          <p:attrName>style.visibility</p:attrName>
                                        </p:attrNameLst>
                                      </p:cBhvr>
                                      <p:to>
                                        <p:strVal val="visible"/>
                                      </p:to>
                                    </p:set>
                                    <p:anim calcmode="lin" valueType="num">
                                      <p:cBhvr additive="base">
                                        <p:cTn id="69" dur="3000" fill="hold"/>
                                        <p:tgtEl>
                                          <p:spTgt spid="84"/>
                                        </p:tgtEl>
                                        <p:attrNameLst>
                                          <p:attrName>ppt_x</p:attrName>
                                        </p:attrNameLst>
                                      </p:cBhvr>
                                      <p:tavLst>
                                        <p:tav tm="0">
                                          <p:val>
                                            <p:strVal val="#ppt_x"/>
                                          </p:val>
                                        </p:tav>
                                        <p:tav tm="100000">
                                          <p:val>
                                            <p:strVal val="#ppt_x"/>
                                          </p:val>
                                        </p:tav>
                                      </p:tavLst>
                                    </p:anim>
                                    <p:anim calcmode="lin" valueType="num">
                                      <p:cBhvr additive="base">
                                        <p:cTn id="70" dur="30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3500" fill="hold"/>
                                        <p:tgtEl>
                                          <p:spTgt spid="63"/>
                                        </p:tgtEl>
                                        <p:attrNameLst>
                                          <p:attrName>ppt_x</p:attrName>
                                        </p:attrNameLst>
                                      </p:cBhvr>
                                      <p:tavLst>
                                        <p:tav tm="0">
                                          <p:val>
                                            <p:strVal val="#ppt_x"/>
                                          </p:val>
                                        </p:tav>
                                        <p:tav tm="100000">
                                          <p:val>
                                            <p:strVal val="#ppt_x"/>
                                          </p:val>
                                        </p:tav>
                                      </p:tavLst>
                                    </p:anim>
                                    <p:anim calcmode="lin" valueType="num">
                                      <p:cBhvr additive="base">
                                        <p:cTn id="76" dur="3500" fill="hold"/>
                                        <p:tgtEl>
                                          <p:spTgt spid="6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107"/>
                                        </p:tgtEl>
                                        <p:attrNameLst>
                                          <p:attrName>style.visibility</p:attrName>
                                        </p:attrNameLst>
                                      </p:cBhvr>
                                      <p:to>
                                        <p:strVal val="visible"/>
                                      </p:to>
                                    </p:set>
                                    <p:anim calcmode="lin" valueType="num">
                                      <p:cBhvr additive="base">
                                        <p:cTn id="79" dur="3000" fill="hold"/>
                                        <p:tgtEl>
                                          <p:spTgt spid="107"/>
                                        </p:tgtEl>
                                        <p:attrNameLst>
                                          <p:attrName>ppt_x</p:attrName>
                                        </p:attrNameLst>
                                      </p:cBhvr>
                                      <p:tavLst>
                                        <p:tav tm="0">
                                          <p:val>
                                            <p:strVal val="#ppt_x"/>
                                          </p:val>
                                        </p:tav>
                                        <p:tav tm="100000">
                                          <p:val>
                                            <p:strVal val="#ppt_x"/>
                                          </p:val>
                                        </p:tav>
                                      </p:tavLst>
                                    </p:anim>
                                    <p:anim calcmode="lin" valueType="num">
                                      <p:cBhvr additive="base">
                                        <p:cTn id="80" dur="30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cBhvr additive="base">
                                        <p:cTn id="85" dur="3000" fill="hold"/>
                                        <p:tgtEl>
                                          <p:spTgt spid="79"/>
                                        </p:tgtEl>
                                        <p:attrNameLst>
                                          <p:attrName>ppt_x</p:attrName>
                                        </p:attrNameLst>
                                      </p:cBhvr>
                                      <p:tavLst>
                                        <p:tav tm="0">
                                          <p:val>
                                            <p:strVal val="#ppt_x"/>
                                          </p:val>
                                        </p:tav>
                                        <p:tav tm="100000">
                                          <p:val>
                                            <p:strVal val="#ppt_x"/>
                                          </p:val>
                                        </p:tav>
                                      </p:tavLst>
                                    </p:anim>
                                    <p:anim calcmode="lin" valueType="num">
                                      <p:cBhvr additive="base">
                                        <p:cTn id="86" dur="3000" fill="hold"/>
                                        <p:tgtEl>
                                          <p:spTgt spid="79"/>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800"/>
                                  </p:stCondLst>
                                  <p:childTnLst>
                                    <p:set>
                                      <p:cBhvr>
                                        <p:cTn id="88" dur="1" fill="hold">
                                          <p:stCondLst>
                                            <p:cond delay="0"/>
                                          </p:stCondLst>
                                        </p:cTn>
                                        <p:tgtEl>
                                          <p:spTgt spid="87"/>
                                        </p:tgtEl>
                                        <p:attrNameLst>
                                          <p:attrName>style.visibility</p:attrName>
                                        </p:attrNameLst>
                                      </p:cBhvr>
                                      <p:to>
                                        <p:strVal val="visible"/>
                                      </p:to>
                                    </p:set>
                                    <p:anim calcmode="lin" valueType="num">
                                      <p:cBhvr additive="base">
                                        <p:cTn id="89" dur="3000" fill="hold"/>
                                        <p:tgtEl>
                                          <p:spTgt spid="87"/>
                                        </p:tgtEl>
                                        <p:attrNameLst>
                                          <p:attrName>ppt_x</p:attrName>
                                        </p:attrNameLst>
                                      </p:cBhvr>
                                      <p:tavLst>
                                        <p:tav tm="0">
                                          <p:val>
                                            <p:strVal val="#ppt_x"/>
                                          </p:val>
                                        </p:tav>
                                        <p:tav tm="100000">
                                          <p:val>
                                            <p:strVal val="#ppt_x"/>
                                          </p:val>
                                        </p:tav>
                                      </p:tavLst>
                                    </p:anim>
                                    <p:anim calcmode="lin" valueType="num">
                                      <p:cBhvr additive="base">
                                        <p:cTn id="90" dur="30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3500" fill="hold"/>
                                        <p:tgtEl>
                                          <p:spTgt spid="65"/>
                                        </p:tgtEl>
                                        <p:attrNameLst>
                                          <p:attrName>ppt_x</p:attrName>
                                        </p:attrNameLst>
                                      </p:cBhvr>
                                      <p:tavLst>
                                        <p:tav tm="0">
                                          <p:val>
                                            <p:strVal val="#ppt_x"/>
                                          </p:val>
                                        </p:tav>
                                        <p:tav tm="100000">
                                          <p:val>
                                            <p:strVal val="#ppt_x"/>
                                          </p:val>
                                        </p:tav>
                                      </p:tavLst>
                                    </p:anim>
                                    <p:anim calcmode="lin" valueType="num">
                                      <p:cBhvr additive="base">
                                        <p:cTn id="96" dur="3500" fill="hold"/>
                                        <p:tgtEl>
                                          <p:spTgt spid="6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additive="base">
                                        <p:cTn id="99" dur="3000" fill="hold"/>
                                        <p:tgtEl>
                                          <p:spTgt spid="54"/>
                                        </p:tgtEl>
                                        <p:attrNameLst>
                                          <p:attrName>ppt_x</p:attrName>
                                        </p:attrNameLst>
                                      </p:cBhvr>
                                      <p:tavLst>
                                        <p:tav tm="0">
                                          <p:val>
                                            <p:strVal val="#ppt_x"/>
                                          </p:val>
                                        </p:tav>
                                        <p:tav tm="100000">
                                          <p:val>
                                            <p:strVal val="#ppt_x"/>
                                          </p:val>
                                        </p:tav>
                                      </p:tavLst>
                                    </p:anim>
                                    <p:anim calcmode="lin" valueType="num">
                                      <p:cBhvr additive="base">
                                        <p:cTn id="100" dur="3000" fill="hold"/>
                                        <p:tgtEl>
                                          <p:spTgt spid="5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90"/>
                                        </p:tgtEl>
                                        <p:attrNameLst>
                                          <p:attrName>style.visibility</p:attrName>
                                        </p:attrNameLst>
                                      </p:cBhvr>
                                      <p:to>
                                        <p:strVal val="visible"/>
                                      </p:to>
                                    </p:set>
                                    <p:anim calcmode="lin" valueType="num">
                                      <p:cBhvr additive="base">
                                        <p:cTn id="103" dur="3000" fill="hold"/>
                                        <p:tgtEl>
                                          <p:spTgt spid="90"/>
                                        </p:tgtEl>
                                        <p:attrNameLst>
                                          <p:attrName>ppt_x</p:attrName>
                                        </p:attrNameLst>
                                      </p:cBhvr>
                                      <p:tavLst>
                                        <p:tav tm="0">
                                          <p:val>
                                            <p:strVal val="#ppt_x"/>
                                          </p:val>
                                        </p:tav>
                                        <p:tav tm="100000">
                                          <p:val>
                                            <p:strVal val="#ppt_x"/>
                                          </p:val>
                                        </p:tav>
                                      </p:tavLst>
                                    </p:anim>
                                    <p:anim calcmode="lin" valueType="num">
                                      <p:cBhvr additive="base">
                                        <p:cTn id="104" dur="30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67"/>
                                        </p:tgtEl>
                                        <p:attrNameLst>
                                          <p:attrName>style.visibility</p:attrName>
                                        </p:attrNameLst>
                                      </p:cBhvr>
                                      <p:to>
                                        <p:strVal val="visible"/>
                                      </p:to>
                                    </p:set>
                                    <p:anim calcmode="lin" valueType="num">
                                      <p:cBhvr additive="base">
                                        <p:cTn id="109" dur="3500" fill="hold"/>
                                        <p:tgtEl>
                                          <p:spTgt spid="67"/>
                                        </p:tgtEl>
                                        <p:attrNameLst>
                                          <p:attrName>ppt_x</p:attrName>
                                        </p:attrNameLst>
                                      </p:cBhvr>
                                      <p:tavLst>
                                        <p:tav tm="0">
                                          <p:val>
                                            <p:strVal val="#ppt_x"/>
                                          </p:val>
                                        </p:tav>
                                        <p:tav tm="100000">
                                          <p:val>
                                            <p:strVal val="#ppt_x"/>
                                          </p:val>
                                        </p:tav>
                                      </p:tavLst>
                                    </p:anim>
                                    <p:anim calcmode="lin" valueType="num">
                                      <p:cBhvr additive="base">
                                        <p:cTn id="110" dur="3500" fill="hold"/>
                                        <p:tgtEl>
                                          <p:spTgt spid="67"/>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3000" fill="hold"/>
                                        <p:tgtEl>
                                          <p:spTgt spid="66"/>
                                        </p:tgtEl>
                                        <p:attrNameLst>
                                          <p:attrName>ppt_x</p:attrName>
                                        </p:attrNameLst>
                                      </p:cBhvr>
                                      <p:tavLst>
                                        <p:tav tm="0">
                                          <p:val>
                                            <p:strVal val="#ppt_x"/>
                                          </p:val>
                                        </p:tav>
                                        <p:tav tm="100000">
                                          <p:val>
                                            <p:strVal val="#ppt_x"/>
                                          </p:val>
                                        </p:tav>
                                      </p:tavLst>
                                    </p:anim>
                                    <p:anim calcmode="lin" valueType="num">
                                      <p:cBhvr additive="base">
                                        <p:cTn id="114" dur="3000" fill="hold"/>
                                        <p:tgtEl>
                                          <p:spTgt spid="66"/>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85"/>
                                        </p:tgtEl>
                                        <p:attrNameLst>
                                          <p:attrName>style.visibility</p:attrName>
                                        </p:attrNameLst>
                                      </p:cBhvr>
                                      <p:to>
                                        <p:strVal val="visible"/>
                                      </p:to>
                                    </p:set>
                                    <p:anim calcmode="lin" valueType="num">
                                      <p:cBhvr additive="base">
                                        <p:cTn id="117" dur="3000" fill="hold"/>
                                        <p:tgtEl>
                                          <p:spTgt spid="85"/>
                                        </p:tgtEl>
                                        <p:attrNameLst>
                                          <p:attrName>ppt_x</p:attrName>
                                        </p:attrNameLst>
                                      </p:cBhvr>
                                      <p:tavLst>
                                        <p:tav tm="0">
                                          <p:val>
                                            <p:strVal val="#ppt_x"/>
                                          </p:val>
                                        </p:tav>
                                        <p:tav tm="100000">
                                          <p:val>
                                            <p:strVal val="#ppt_x"/>
                                          </p:val>
                                        </p:tav>
                                      </p:tavLst>
                                    </p:anim>
                                    <p:anim calcmode="lin" valueType="num">
                                      <p:cBhvr additive="base">
                                        <p:cTn id="118" dur="30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500" fill="hold"/>
                                        <p:tgtEl>
                                          <p:spTgt spid="69"/>
                                        </p:tgtEl>
                                        <p:attrNameLst>
                                          <p:attrName>ppt_x</p:attrName>
                                        </p:attrNameLst>
                                      </p:cBhvr>
                                      <p:tavLst>
                                        <p:tav tm="0">
                                          <p:val>
                                            <p:strVal val="#ppt_x"/>
                                          </p:val>
                                        </p:tav>
                                        <p:tav tm="100000">
                                          <p:val>
                                            <p:strVal val="#ppt_x"/>
                                          </p:val>
                                        </p:tav>
                                      </p:tavLst>
                                    </p:anim>
                                    <p:anim calcmode="lin" valueType="num">
                                      <p:cBhvr additive="base">
                                        <p:cTn id="124" dur="3500" fill="hold"/>
                                        <p:tgtEl>
                                          <p:spTgt spid="69"/>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700"/>
                                  </p:stCondLst>
                                  <p:childTnLst>
                                    <p:set>
                                      <p:cBhvr>
                                        <p:cTn id="126" dur="1" fill="hold">
                                          <p:stCondLst>
                                            <p:cond delay="0"/>
                                          </p:stCondLst>
                                        </p:cTn>
                                        <p:tgtEl>
                                          <p:spTgt spid="91"/>
                                        </p:tgtEl>
                                        <p:attrNameLst>
                                          <p:attrName>style.visibility</p:attrName>
                                        </p:attrNameLst>
                                      </p:cBhvr>
                                      <p:to>
                                        <p:strVal val="visible"/>
                                      </p:to>
                                    </p:set>
                                    <p:anim calcmode="lin" valueType="num">
                                      <p:cBhvr additive="base">
                                        <p:cTn id="127" dur="3000" fill="hold"/>
                                        <p:tgtEl>
                                          <p:spTgt spid="91"/>
                                        </p:tgtEl>
                                        <p:attrNameLst>
                                          <p:attrName>ppt_x</p:attrName>
                                        </p:attrNameLst>
                                      </p:cBhvr>
                                      <p:tavLst>
                                        <p:tav tm="0">
                                          <p:val>
                                            <p:strVal val="#ppt_x"/>
                                          </p:val>
                                        </p:tav>
                                        <p:tav tm="100000">
                                          <p:val>
                                            <p:strVal val="#ppt_x"/>
                                          </p:val>
                                        </p:tav>
                                      </p:tavLst>
                                    </p:anim>
                                    <p:anim calcmode="lin" valueType="num">
                                      <p:cBhvr additive="base">
                                        <p:cTn id="128" dur="3000" fill="hold"/>
                                        <p:tgtEl>
                                          <p:spTgt spid="9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1100"/>
                                  </p:stCondLst>
                                  <p:childTnLst>
                                    <p:set>
                                      <p:cBhvr>
                                        <p:cTn id="130" dur="1" fill="hold">
                                          <p:stCondLst>
                                            <p:cond delay="0"/>
                                          </p:stCondLst>
                                        </p:cTn>
                                        <p:tgtEl>
                                          <p:spTgt spid="76"/>
                                        </p:tgtEl>
                                        <p:attrNameLst>
                                          <p:attrName>style.visibility</p:attrName>
                                        </p:attrNameLst>
                                      </p:cBhvr>
                                      <p:to>
                                        <p:strVal val="visible"/>
                                      </p:to>
                                    </p:set>
                                    <p:anim calcmode="lin" valueType="num">
                                      <p:cBhvr additive="base">
                                        <p:cTn id="131" dur="3000" fill="hold"/>
                                        <p:tgtEl>
                                          <p:spTgt spid="76"/>
                                        </p:tgtEl>
                                        <p:attrNameLst>
                                          <p:attrName>ppt_x</p:attrName>
                                        </p:attrNameLst>
                                      </p:cBhvr>
                                      <p:tavLst>
                                        <p:tav tm="0">
                                          <p:val>
                                            <p:strVal val="#ppt_x"/>
                                          </p:val>
                                        </p:tav>
                                        <p:tav tm="100000">
                                          <p:val>
                                            <p:strVal val="#ppt_x"/>
                                          </p:val>
                                        </p:tav>
                                      </p:tavLst>
                                    </p:anim>
                                    <p:anim calcmode="lin" valueType="num">
                                      <p:cBhvr additive="base">
                                        <p:cTn id="132" dur="30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1700"/>
                                  </p:stCondLst>
                                  <p:childTnLst>
                                    <p:set>
                                      <p:cBhvr>
                                        <p:cTn id="136" dur="1" fill="hold">
                                          <p:stCondLst>
                                            <p:cond delay="0"/>
                                          </p:stCondLst>
                                        </p:cTn>
                                        <p:tgtEl>
                                          <p:spTgt spid="71"/>
                                        </p:tgtEl>
                                        <p:attrNameLst>
                                          <p:attrName>style.visibility</p:attrName>
                                        </p:attrNameLst>
                                      </p:cBhvr>
                                      <p:to>
                                        <p:strVal val="visible"/>
                                      </p:to>
                                    </p:set>
                                    <p:anim calcmode="lin" valueType="num">
                                      <p:cBhvr additive="base">
                                        <p:cTn id="137" dur="3500" fill="hold"/>
                                        <p:tgtEl>
                                          <p:spTgt spid="71"/>
                                        </p:tgtEl>
                                        <p:attrNameLst>
                                          <p:attrName>ppt_x</p:attrName>
                                        </p:attrNameLst>
                                      </p:cBhvr>
                                      <p:tavLst>
                                        <p:tav tm="0">
                                          <p:val>
                                            <p:strVal val="#ppt_x"/>
                                          </p:val>
                                        </p:tav>
                                        <p:tav tm="100000">
                                          <p:val>
                                            <p:strVal val="#ppt_x"/>
                                          </p:val>
                                        </p:tav>
                                      </p:tavLst>
                                    </p:anim>
                                    <p:anim calcmode="lin" valueType="num">
                                      <p:cBhvr additive="base">
                                        <p:cTn id="138" dur="3500" fill="hold"/>
                                        <p:tgtEl>
                                          <p:spTgt spid="71"/>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1100"/>
                                  </p:stCondLst>
                                  <p:childTnLst>
                                    <p:set>
                                      <p:cBhvr>
                                        <p:cTn id="140" dur="1" fill="hold">
                                          <p:stCondLst>
                                            <p:cond delay="0"/>
                                          </p:stCondLst>
                                        </p:cTn>
                                        <p:tgtEl>
                                          <p:spTgt spid="99"/>
                                        </p:tgtEl>
                                        <p:attrNameLst>
                                          <p:attrName>style.visibility</p:attrName>
                                        </p:attrNameLst>
                                      </p:cBhvr>
                                      <p:to>
                                        <p:strVal val="visible"/>
                                      </p:to>
                                    </p:set>
                                    <p:anim calcmode="lin" valueType="num">
                                      <p:cBhvr additive="base">
                                        <p:cTn id="141" dur="3000" fill="hold"/>
                                        <p:tgtEl>
                                          <p:spTgt spid="99"/>
                                        </p:tgtEl>
                                        <p:attrNameLst>
                                          <p:attrName>ppt_x</p:attrName>
                                        </p:attrNameLst>
                                      </p:cBhvr>
                                      <p:tavLst>
                                        <p:tav tm="0">
                                          <p:val>
                                            <p:strVal val="#ppt_x"/>
                                          </p:val>
                                        </p:tav>
                                        <p:tav tm="100000">
                                          <p:val>
                                            <p:strVal val="#ppt_x"/>
                                          </p:val>
                                        </p:tav>
                                      </p:tavLst>
                                    </p:anim>
                                    <p:anim calcmode="lin" valueType="num">
                                      <p:cBhvr additive="base">
                                        <p:cTn id="142" dur="3000" fill="hold"/>
                                        <p:tgtEl>
                                          <p:spTgt spid="99"/>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400"/>
                                  </p:stCondLst>
                                  <p:childTnLst>
                                    <p:set>
                                      <p:cBhvr>
                                        <p:cTn id="144" dur="1" fill="hold">
                                          <p:stCondLst>
                                            <p:cond delay="0"/>
                                          </p:stCondLst>
                                        </p:cTn>
                                        <p:tgtEl>
                                          <p:spTgt spid="78"/>
                                        </p:tgtEl>
                                        <p:attrNameLst>
                                          <p:attrName>style.visibility</p:attrName>
                                        </p:attrNameLst>
                                      </p:cBhvr>
                                      <p:to>
                                        <p:strVal val="visible"/>
                                      </p:to>
                                    </p:set>
                                    <p:anim calcmode="lin" valueType="num">
                                      <p:cBhvr additive="base">
                                        <p:cTn id="145" dur="3000" fill="hold"/>
                                        <p:tgtEl>
                                          <p:spTgt spid="78"/>
                                        </p:tgtEl>
                                        <p:attrNameLst>
                                          <p:attrName>ppt_x</p:attrName>
                                        </p:attrNameLst>
                                      </p:cBhvr>
                                      <p:tavLst>
                                        <p:tav tm="0">
                                          <p:val>
                                            <p:strVal val="#ppt_x"/>
                                          </p:val>
                                        </p:tav>
                                        <p:tav tm="100000">
                                          <p:val>
                                            <p:strVal val="#ppt_x"/>
                                          </p:val>
                                        </p:tav>
                                      </p:tavLst>
                                    </p:anim>
                                    <p:anim calcmode="lin" valueType="num">
                                      <p:cBhvr additive="base">
                                        <p:cTn id="146" dur="30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74"/>
                                        </p:tgtEl>
                                        <p:attrNameLst>
                                          <p:attrName>style.visibility</p:attrName>
                                        </p:attrNameLst>
                                      </p:cBhvr>
                                      <p:to>
                                        <p:strVal val="visible"/>
                                      </p:to>
                                    </p:set>
                                    <p:anim calcmode="lin" valueType="num">
                                      <p:cBhvr additive="base">
                                        <p:cTn id="151" dur="3500" fill="hold"/>
                                        <p:tgtEl>
                                          <p:spTgt spid="74"/>
                                        </p:tgtEl>
                                        <p:attrNameLst>
                                          <p:attrName>ppt_x</p:attrName>
                                        </p:attrNameLst>
                                      </p:cBhvr>
                                      <p:tavLst>
                                        <p:tav tm="0">
                                          <p:val>
                                            <p:strVal val="#ppt_x"/>
                                          </p:val>
                                        </p:tav>
                                        <p:tav tm="100000">
                                          <p:val>
                                            <p:strVal val="#ppt_x"/>
                                          </p:val>
                                        </p:tav>
                                      </p:tavLst>
                                    </p:anim>
                                    <p:anim calcmode="lin" valueType="num">
                                      <p:cBhvr additive="base">
                                        <p:cTn id="152" dur="3500" fill="hold"/>
                                        <p:tgtEl>
                                          <p:spTgt spid="74"/>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56"/>
                                        </p:tgtEl>
                                        <p:attrNameLst>
                                          <p:attrName>style.visibility</p:attrName>
                                        </p:attrNameLst>
                                      </p:cBhvr>
                                      <p:to>
                                        <p:strVal val="visible"/>
                                      </p:to>
                                    </p:set>
                                    <p:anim calcmode="lin" valueType="num">
                                      <p:cBhvr additive="base">
                                        <p:cTn id="155" dur="3000" fill="hold"/>
                                        <p:tgtEl>
                                          <p:spTgt spid="56"/>
                                        </p:tgtEl>
                                        <p:attrNameLst>
                                          <p:attrName>ppt_x</p:attrName>
                                        </p:attrNameLst>
                                      </p:cBhvr>
                                      <p:tavLst>
                                        <p:tav tm="0">
                                          <p:val>
                                            <p:strVal val="#ppt_x"/>
                                          </p:val>
                                        </p:tav>
                                        <p:tav tm="100000">
                                          <p:val>
                                            <p:strVal val="#ppt_x"/>
                                          </p:val>
                                        </p:tav>
                                      </p:tavLst>
                                    </p:anim>
                                    <p:anim calcmode="lin" valueType="num">
                                      <p:cBhvr additive="base">
                                        <p:cTn id="156" dur="30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77"/>
                                        </p:tgtEl>
                                        <p:attrNameLst>
                                          <p:attrName>style.visibility</p:attrName>
                                        </p:attrNameLst>
                                      </p:cBhvr>
                                      <p:to>
                                        <p:strVal val="visible"/>
                                      </p:to>
                                    </p:set>
                                    <p:anim calcmode="lin" valueType="num">
                                      <p:cBhvr additive="base">
                                        <p:cTn id="161" dur="3500" fill="hold"/>
                                        <p:tgtEl>
                                          <p:spTgt spid="77"/>
                                        </p:tgtEl>
                                        <p:attrNameLst>
                                          <p:attrName>ppt_x</p:attrName>
                                        </p:attrNameLst>
                                      </p:cBhvr>
                                      <p:tavLst>
                                        <p:tav tm="0">
                                          <p:val>
                                            <p:strVal val="#ppt_x"/>
                                          </p:val>
                                        </p:tav>
                                        <p:tav tm="100000">
                                          <p:val>
                                            <p:strVal val="#ppt_x"/>
                                          </p:val>
                                        </p:tav>
                                      </p:tavLst>
                                    </p:anim>
                                    <p:anim calcmode="lin" valueType="num">
                                      <p:cBhvr additive="base">
                                        <p:cTn id="162" dur="3500" fill="hold"/>
                                        <p:tgtEl>
                                          <p:spTgt spid="77"/>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800"/>
                                  </p:stCondLst>
                                  <p:childTnLst>
                                    <p:set>
                                      <p:cBhvr>
                                        <p:cTn id="164" dur="1" fill="hold">
                                          <p:stCondLst>
                                            <p:cond delay="0"/>
                                          </p:stCondLst>
                                        </p:cTn>
                                        <p:tgtEl>
                                          <p:spTgt spid="70"/>
                                        </p:tgtEl>
                                        <p:attrNameLst>
                                          <p:attrName>style.visibility</p:attrName>
                                        </p:attrNameLst>
                                      </p:cBhvr>
                                      <p:to>
                                        <p:strVal val="visible"/>
                                      </p:to>
                                    </p:set>
                                    <p:anim calcmode="lin" valueType="num">
                                      <p:cBhvr additive="base">
                                        <p:cTn id="165" dur="3000" fill="hold"/>
                                        <p:tgtEl>
                                          <p:spTgt spid="70"/>
                                        </p:tgtEl>
                                        <p:attrNameLst>
                                          <p:attrName>ppt_x</p:attrName>
                                        </p:attrNameLst>
                                      </p:cBhvr>
                                      <p:tavLst>
                                        <p:tav tm="0">
                                          <p:val>
                                            <p:strVal val="#ppt_x"/>
                                          </p:val>
                                        </p:tav>
                                        <p:tav tm="100000">
                                          <p:val>
                                            <p:strVal val="#ppt_x"/>
                                          </p:val>
                                        </p:tav>
                                      </p:tavLst>
                                    </p:anim>
                                    <p:anim calcmode="lin" valueType="num">
                                      <p:cBhvr additive="base">
                                        <p:cTn id="166" dur="30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grpId="0" nodeType="clickEffect">
                                  <p:stCondLst>
                                    <p:cond delay="0"/>
                                  </p:stCondLst>
                                  <p:childTnLst>
                                    <p:set>
                                      <p:cBhvr>
                                        <p:cTn id="170" dur="1" fill="hold">
                                          <p:stCondLst>
                                            <p:cond delay="0"/>
                                          </p:stCondLst>
                                        </p:cTn>
                                        <p:tgtEl>
                                          <p:spTgt spid="80"/>
                                        </p:tgtEl>
                                        <p:attrNameLst>
                                          <p:attrName>style.visibility</p:attrName>
                                        </p:attrNameLst>
                                      </p:cBhvr>
                                      <p:to>
                                        <p:strVal val="visible"/>
                                      </p:to>
                                    </p:set>
                                    <p:anim calcmode="lin" valueType="num">
                                      <p:cBhvr additive="base">
                                        <p:cTn id="171" dur="3500" fill="hold"/>
                                        <p:tgtEl>
                                          <p:spTgt spid="80"/>
                                        </p:tgtEl>
                                        <p:attrNameLst>
                                          <p:attrName>ppt_x</p:attrName>
                                        </p:attrNameLst>
                                      </p:cBhvr>
                                      <p:tavLst>
                                        <p:tav tm="0">
                                          <p:val>
                                            <p:strVal val="#ppt_x"/>
                                          </p:val>
                                        </p:tav>
                                        <p:tav tm="100000">
                                          <p:val>
                                            <p:strVal val="#ppt_x"/>
                                          </p:val>
                                        </p:tav>
                                      </p:tavLst>
                                    </p:anim>
                                    <p:anim calcmode="lin" valueType="num">
                                      <p:cBhvr additive="base">
                                        <p:cTn id="172" dur="3500" fill="hold"/>
                                        <p:tgtEl>
                                          <p:spTgt spid="80"/>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900"/>
                                  </p:stCondLst>
                                  <p:childTnLst>
                                    <p:set>
                                      <p:cBhvr>
                                        <p:cTn id="174" dur="1" fill="hold">
                                          <p:stCondLst>
                                            <p:cond delay="0"/>
                                          </p:stCondLst>
                                        </p:cTn>
                                        <p:tgtEl>
                                          <p:spTgt spid="68"/>
                                        </p:tgtEl>
                                        <p:attrNameLst>
                                          <p:attrName>style.visibility</p:attrName>
                                        </p:attrNameLst>
                                      </p:cBhvr>
                                      <p:to>
                                        <p:strVal val="visible"/>
                                      </p:to>
                                    </p:set>
                                    <p:anim calcmode="lin" valueType="num">
                                      <p:cBhvr additive="base">
                                        <p:cTn id="175" dur="3000" fill="hold"/>
                                        <p:tgtEl>
                                          <p:spTgt spid="68"/>
                                        </p:tgtEl>
                                        <p:attrNameLst>
                                          <p:attrName>ppt_x</p:attrName>
                                        </p:attrNameLst>
                                      </p:cBhvr>
                                      <p:tavLst>
                                        <p:tav tm="0">
                                          <p:val>
                                            <p:strVal val="#ppt_x"/>
                                          </p:val>
                                        </p:tav>
                                        <p:tav tm="100000">
                                          <p:val>
                                            <p:strVal val="#ppt_x"/>
                                          </p:val>
                                        </p:tav>
                                      </p:tavLst>
                                    </p:anim>
                                    <p:anim calcmode="lin" valueType="num">
                                      <p:cBhvr additive="base">
                                        <p:cTn id="176" dur="3000" fill="hold"/>
                                        <p:tgtEl>
                                          <p:spTgt spid="68"/>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1500"/>
                                  </p:stCondLst>
                                  <p:childTnLst>
                                    <p:set>
                                      <p:cBhvr>
                                        <p:cTn id="178" dur="1" fill="hold">
                                          <p:stCondLst>
                                            <p:cond delay="0"/>
                                          </p:stCondLst>
                                        </p:cTn>
                                        <p:tgtEl>
                                          <p:spTgt spid="73"/>
                                        </p:tgtEl>
                                        <p:attrNameLst>
                                          <p:attrName>style.visibility</p:attrName>
                                        </p:attrNameLst>
                                      </p:cBhvr>
                                      <p:to>
                                        <p:strVal val="visible"/>
                                      </p:to>
                                    </p:set>
                                    <p:anim calcmode="lin" valueType="num">
                                      <p:cBhvr additive="base">
                                        <p:cTn id="179" dur="3000" fill="hold"/>
                                        <p:tgtEl>
                                          <p:spTgt spid="73"/>
                                        </p:tgtEl>
                                        <p:attrNameLst>
                                          <p:attrName>ppt_x</p:attrName>
                                        </p:attrNameLst>
                                      </p:cBhvr>
                                      <p:tavLst>
                                        <p:tav tm="0">
                                          <p:val>
                                            <p:strVal val="#ppt_x"/>
                                          </p:val>
                                        </p:tav>
                                        <p:tav tm="100000">
                                          <p:val>
                                            <p:strVal val="#ppt_x"/>
                                          </p:val>
                                        </p:tav>
                                      </p:tavLst>
                                    </p:anim>
                                    <p:anim calcmode="lin" valueType="num">
                                      <p:cBhvr additive="base">
                                        <p:cTn id="180" dur="30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grpId="0" nodeType="clickEffect">
                                  <p:stCondLst>
                                    <p:cond delay="0"/>
                                  </p:stCondLst>
                                  <p:childTnLst>
                                    <p:set>
                                      <p:cBhvr>
                                        <p:cTn id="184" dur="1" fill="hold">
                                          <p:stCondLst>
                                            <p:cond delay="0"/>
                                          </p:stCondLst>
                                        </p:cTn>
                                        <p:tgtEl>
                                          <p:spTgt spid="83"/>
                                        </p:tgtEl>
                                        <p:attrNameLst>
                                          <p:attrName>style.visibility</p:attrName>
                                        </p:attrNameLst>
                                      </p:cBhvr>
                                      <p:to>
                                        <p:strVal val="visible"/>
                                      </p:to>
                                    </p:set>
                                    <p:anim calcmode="lin" valueType="num">
                                      <p:cBhvr additive="base">
                                        <p:cTn id="185" dur="3500" fill="hold"/>
                                        <p:tgtEl>
                                          <p:spTgt spid="83"/>
                                        </p:tgtEl>
                                        <p:attrNameLst>
                                          <p:attrName>ppt_x</p:attrName>
                                        </p:attrNameLst>
                                      </p:cBhvr>
                                      <p:tavLst>
                                        <p:tav tm="0">
                                          <p:val>
                                            <p:strVal val="#ppt_x"/>
                                          </p:val>
                                        </p:tav>
                                        <p:tav tm="100000">
                                          <p:val>
                                            <p:strVal val="#ppt_x"/>
                                          </p:val>
                                        </p:tav>
                                      </p:tavLst>
                                    </p:anim>
                                    <p:anim calcmode="lin" valueType="num">
                                      <p:cBhvr additive="base">
                                        <p:cTn id="186" dur="3500" fill="hold"/>
                                        <p:tgtEl>
                                          <p:spTgt spid="83"/>
                                        </p:tgtEl>
                                        <p:attrNameLst>
                                          <p:attrName>ppt_y</p:attrName>
                                        </p:attrNameLst>
                                      </p:cBhvr>
                                      <p:tavLst>
                                        <p:tav tm="0">
                                          <p:val>
                                            <p:strVal val="1+#ppt_h/2"/>
                                          </p:val>
                                        </p:tav>
                                        <p:tav tm="100000">
                                          <p:val>
                                            <p:strVal val="#ppt_y"/>
                                          </p:val>
                                        </p:tav>
                                      </p:tavLst>
                                    </p:anim>
                                  </p:childTnLst>
                                </p:cTn>
                              </p:par>
                              <p:par>
                                <p:cTn id="187" presetID="2" presetClass="entr" presetSubtype="4" fill="hold" grpId="0" nodeType="withEffect">
                                  <p:stCondLst>
                                    <p:cond delay="0"/>
                                  </p:stCondLst>
                                  <p:childTnLst>
                                    <p:set>
                                      <p:cBhvr>
                                        <p:cTn id="188" dur="1" fill="hold">
                                          <p:stCondLst>
                                            <p:cond delay="0"/>
                                          </p:stCondLst>
                                        </p:cTn>
                                        <p:tgtEl>
                                          <p:spTgt spid="59"/>
                                        </p:tgtEl>
                                        <p:attrNameLst>
                                          <p:attrName>style.visibility</p:attrName>
                                        </p:attrNameLst>
                                      </p:cBhvr>
                                      <p:to>
                                        <p:strVal val="visible"/>
                                      </p:to>
                                    </p:set>
                                    <p:anim calcmode="lin" valueType="num">
                                      <p:cBhvr additive="base">
                                        <p:cTn id="189" dur="3000" fill="hold"/>
                                        <p:tgtEl>
                                          <p:spTgt spid="59"/>
                                        </p:tgtEl>
                                        <p:attrNameLst>
                                          <p:attrName>ppt_x</p:attrName>
                                        </p:attrNameLst>
                                      </p:cBhvr>
                                      <p:tavLst>
                                        <p:tav tm="0">
                                          <p:val>
                                            <p:strVal val="#ppt_x"/>
                                          </p:val>
                                        </p:tav>
                                        <p:tav tm="100000">
                                          <p:val>
                                            <p:strVal val="#ppt_x"/>
                                          </p:val>
                                        </p:tav>
                                      </p:tavLst>
                                    </p:anim>
                                    <p:anim calcmode="lin" valueType="num">
                                      <p:cBhvr additive="base">
                                        <p:cTn id="190" dur="30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2" presetClass="entr" presetSubtype="4" fill="hold" grpId="0" nodeType="clickEffect">
                                  <p:stCondLst>
                                    <p:cond delay="0"/>
                                  </p:stCondLst>
                                  <p:childTnLst>
                                    <p:set>
                                      <p:cBhvr>
                                        <p:cTn id="194" dur="1" fill="hold">
                                          <p:stCondLst>
                                            <p:cond delay="0"/>
                                          </p:stCondLst>
                                        </p:cTn>
                                        <p:tgtEl>
                                          <p:spTgt spid="86"/>
                                        </p:tgtEl>
                                        <p:attrNameLst>
                                          <p:attrName>style.visibility</p:attrName>
                                        </p:attrNameLst>
                                      </p:cBhvr>
                                      <p:to>
                                        <p:strVal val="visible"/>
                                      </p:to>
                                    </p:set>
                                    <p:anim calcmode="lin" valueType="num">
                                      <p:cBhvr additive="base">
                                        <p:cTn id="195" dur="3500" fill="hold"/>
                                        <p:tgtEl>
                                          <p:spTgt spid="86"/>
                                        </p:tgtEl>
                                        <p:attrNameLst>
                                          <p:attrName>ppt_x</p:attrName>
                                        </p:attrNameLst>
                                      </p:cBhvr>
                                      <p:tavLst>
                                        <p:tav tm="0">
                                          <p:val>
                                            <p:strVal val="#ppt_x"/>
                                          </p:val>
                                        </p:tav>
                                        <p:tav tm="100000">
                                          <p:val>
                                            <p:strVal val="#ppt_x"/>
                                          </p:val>
                                        </p:tav>
                                      </p:tavLst>
                                    </p:anim>
                                    <p:anim calcmode="lin" valueType="num">
                                      <p:cBhvr additive="base">
                                        <p:cTn id="196" dur="3500" fill="hold"/>
                                        <p:tgtEl>
                                          <p:spTgt spid="86"/>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62"/>
                                        </p:tgtEl>
                                        <p:attrNameLst>
                                          <p:attrName>style.visibility</p:attrName>
                                        </p:attrNameLst>
                                      </p:cBhvr>
                                      <p:to>
                                        <p:strVal val="visible"/>
                                      </p:to>
                                    </p:set>
                                    <p:anim calcmode="lin" valueType="num">
                                      <p:cBhvr additive="base">
                                        <p:cTn id="199" dur="3000" fill="hold"/>
                                        <p:tgtEl>
                                          <p:spTgt spid="62"/>
                                        </p:tgtEl>
                                        <p:attrNameLst>
                                          <p:attrName>ppt_x</p:attrName>
                                        </p:attrNameLst>
                                      </p:cBhvr>
                                      <p:tavLst>
                                        <p:tav tm="0">
                                          <p:val>
                                            <p:strVal val="#ppt_x"/>
                                          </p:val>
                                        </p:tav>
                                        <p:tav tm="100000">
                                          <p:val>
                                            <p:strVal val="#ppt_x"/>
                                          </p:val>
                                        </p:tav>
                                      </p:tavLst>
                                    </p:anim>
                                    <p:anim calcmode="lin" valueType="num">
                                      <p:cBhvr additive="base">
                                        <p:cTn id="200" dur="3000" fill="hold"/>
                                        <p:tgtEl>
                                          <p:spTgt spid="62"/>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64"/>
                                        </p:tgtEl>
                                        <p:attrNameLst>
                                          <p:attrName>style.visibility</p:attrName>
                                        </p:attrNameLst>
                                      </p:cBhvr>
                                      <p:to>
                                        <p:strVal val="visible"/>
                                      </p:to>
                                    </p:set>
                                    <p:anim calcmode="lin" valueType="num">
                                      <p:cBhvr additive="base">
                                        <p:cTn id="203" dur="3000" fill="hold"/>
                                        <p:tgtEl>
                                          <p:spTgt spid="64"/>
                                        </p:tgtEl>
                                        <p:attrNameLst>
                                          <p:attrName>ppt_x</p:attrName>
                                        </p:attrNameLst>
                                      </p:cBhvr>
                                      <p:tavLst>
                                        <p:tav tm="0">
                                          <p:val>
                                            <p:strVal val="#ppt_x"/>
                                          </p:val>
                                        </p:tav>
                                        <p:tav tm="100000">
                                          <p:val>
                                            <p:strVal val="#ppt_x"/>
                                          </p:val>
                                        </p:tav>
                                      </p:tavLst>
                                    </p:anim>
                                    <p:anim calcmode="lin" valueType="num">
                                      <p:cBhvr additive="base">
                                        <p:cTn id="204" dur="30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4" fill="hold" grpId="0" nodeType="clickEffect">
                                  <p:stCondLst>
                                    <p:cond delay="0"/>
                                  </p:stCondLst>
                                  <p:childTnLst>
                                    <p:set>
                                      <p:cBhvr>
                                        <p:cTn id="208" dur="1" fill="hold">
                                          <p:stCondLst>
                                            <p:cond delay="0"/>
                                          </p:stCondLst>
                                        </p:cTn>
                                        <p:tgtEl>
                                          <p:spTgt spid="89"/>
                                        </p:tgtEl>
                                        <p:attrNameLst>
                                          <p:attrName>style.visibility</p:attrName>
                                        </p:attrNameLst>
                                      </p:cBhvr>
                                      <p:to>
                                        <p:strVal val="visible"/>
                                      </p:to>
                                    </p:set>
                                    <p:anim calcmode="lin" valueType="num">
                                      <p:cBhvr additive="base">
                                        <p:cTn id="209" dur="3500" fill="hold"/>
                                        <p:tgtEl>
                                          <p:spTgt spid="89"/>
                                        </p:tgtEl>
                                        <p:attrNameLst>
                                          <p:attrName>ppt_x</p:attrName>
                                        </p:attrNameLst>
                                      </p:cBhvr>
                                      <p:tavLst>
                                        <p:tav tm="0">
                                          <p:val>
                                            <p:strVal val="#ppt_x"/>
                                          </p:val>
                                        </p:tav>
                                        <p:tav tm="100000">
                                          <p:val>
                                            <p:strVal val="#ppt_x"/>
                                          </p:val>
                                        </p:tav>
                                      </p:tavLst>
                                    </p:anim>
                                    <p:anim calcmode="lin" valueType="num">
                                      <p:cBhvr additive="base">
                                        <p:cTn id="210" dur="3500" fill="hold"/>
                                        <p:tgtEl>
                                          <p:spTgt spid="89"/>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55"/>
                                        </p:tgtEl>
                                        <p:attrNameLst>
                                          <p:attrName>style.visibility</p:attrName>
                                        </p:attrNameLst>
                                      </p:cBhvr>
                                      <p:to>
                                        <p:strVal val="visible"/>
                                      </p:to>
                                    </p:set>
                                    <p:anim calcmode="lin" valueType="num">
                                      <p:cBhvr additive="base">
                                        <p:cTn id="213" dur="3000" fill="hold"/>
                                        <p:tgtEl>
                                          <p:spTgt spid="55"/>
                                        </p:tgtEl>
                                        <p:attrNameLst>
                                          <p:attrName>ppt_x</p:attrName>
                                        </p:attrNameLst>
                                      </p:cBhvr>
                                      <p:tavLst>
                                        <p:tav tm="0">
                                          <p:val>
                                            <p:strVal val="#ppt_x"/>
                                          </p:val>
                                        </p:tav>
                                        <p:tav tm="100000">
                                          <p:val>
                                            <p:strVal val="#ppt_x"/>
                                          </p:val>
                                        </p:tav>
                                      </p:tavLst>
                                    </p:anim>
                                    <p:anim calcmode="lin" valueType="num">
                                      <p:cBhvr additive="base">
                                        <p:cTn id="214" dur="3000" fill="hold"/>
                                        <p:tgtEl>
                                          <p:spTgt spid="55"/>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52"/>
                                        </p:tgtEl>
                                        <p:attrNameLst>
                                          <p:attrName>style.visibility</p:attrName>
                                        </p:attrNameLst>
                                      </p:cBhvr>
                                      <p:to>
                                        <p:strVal val="visible"/>
                                      </p:to>
                                    </p:set>
                                    <p:anim calcmode="lin" valueType="num">
                                      <p:cBhvr additive="base">
                                        <p:cTn id="217" dur="3000" fill="hold"/>
                                        <p:tgtEl>
                                          <p:spTgt spid="52"/>
                                        </p:tgtEl>
                                        <p:attrNameLst>
                                          <p:attrName>ppt_x</p:attrName>
                                        </p:attrNameLst>
                                      </p:cBhvr>
                                      <p:tavLst>
                                        <p:tav tm="0">
                                          <p:val>
                                            <p:strVal val="#ppt_x"/>
                                          </p:val>
                                        </p:tav>
                                        <p:tav tm="100000">
                                          <p:val>
                                            <p:strVal val="#ppt_x"/>
                                          </p:val>
                                        </p:tav>
                                      </p:tavLst>
                                    </p:anim>
                                    <p:anim calcmode="lin" valueType="num">
                                      <p:cBhvr additive="base">
                                        <p:cTn id="218" dur="30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grpId="0" nodeType="clickEffect">
                                  <p:stCondLst>
                                    <p:cond delay="0"/>
                                  </p:stCondLst>
                                  <p:childTnLst>
                                    <p:set>
                                      <p:cBhvr>
                                        <p:cTn id="222" dur="1" fill="hold">
                                          <p:stCondLst>
                                            <p:cond delay="0"/>
                                          </p:stCondLst>
                                        </p:cTn>
                                        <p:tgtEl>
                                          <p:spTgt spid="92"/>
                                        </p:tgtEl>
                                        <p:attrNameLst>
                                          <p:attrName>style.visibility</p:attrName>
                                        </p:attrNameLst>
                                      </p:cBhvr>
                                      <p:to>
                                        <p:strVal val="visible"/>
                                      </p:to>
                                    </p:set>
                                    <p:anim calcmode="lin" valueType="num">
                                      <p:cBhvr additive="base">
                                        <p:cTn id="223" dur="3500" fill="hold"/>
                                        <p:tgtEl>
                                          <p:spTgt spid="92"/>
                                        </p:tgtEl>
                                        <p:attrNameLst>
                                          <p:attrName>ppt_x</p:attrName>
                                        </p:attrNameLst>
                                      </p:cBhvr>
                                      <p:tavLst>
                                        <p:tav tm="0">
                                          <p:val>
                                            <p:strVal val="#ppt_x"/>
                                          </p:val>
                                        </p:tav>
                                        <p:tav tm="100000">
                                          <p:val>
                                            <p:strVal val="#ppt_x"/>
                                          </p:val>
                                        </p:tav>
                                      </p:tavLst>
                                    </p:anim>
                                    <p:anim calcmode="lin" valueType="num">
                                      <p:cBhvr additive="base">
                                        <p:cTn id="224" dur="3500" fill="hold"/>
                                        <p:tgtEl>
                                          <p:spTgt spid="92"/>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72"/>
                                        </p:tgtEl>
                                        <p:attrNameLst>
                                          <p:attrName>style.visibility</p:attrName>
                                        </p:attrNameLst>
                                      </p:cBhvr>
                                      <p:to>
                                        <p:strVal val="visible"/>
                                      </p:to>
                                    </p:set>
                                    <p:anim calcmode="lin" valueType="num">
                                      <p:cBhvr additive="base">
                                        <p:cTn id="227" dur="3000" fill="hold"/>
                                        <p:tgtEl>
                                          <p:spTgt spid="72"/>
                                        </p:tgtEl>
                                        <p:attrNameLst>
                                          <p:attrName>ppt_x</p:attrName>
                                        </p:attrNameLst>
                                      </p:cBhvr>
                                      <p:tavLst>
                                        <p:tav tm="0">
                                          <p:val>
                                            <p:strVal val="#ppt_x"/>
                                          </p:val>
                                        </p:tav>
                                        <p:tav tm="100000">
                                          <p:val>
                                            <p:strVal val="#ppt_x"/>
                                          </p:val>
                                        </p:tav>
                                      </p:tavLst>
                                    </p:anim>
                                    <p:anim calcmode="lin" valueType="num">
                                      <p:cBhvr additive="base">
                                        <p:cTn id="228" dur="3000" fill="hold"/>
                                        <p:tgtEl>
                                          <p:spTgt spid="72"/>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75"/>
                                        </p:tgtEl>
                                        <p:attrNameLst>
                                          <p:attrName>style.visibility</p:attrName>
                                        </p:attrNameLst>
                                      </p:cBhvr>
                                      <p:to>
                                        <p:strVal val="visible"/>
                                      </p:to>
                                    </p:set>
                                    <p:anim calcmode="lin" valueType="num">
                                      <p:cBhvr additive="base">
                                        <p:cTn id="231" dur="3000" fill="hold"/>
                                        <p:tgtEl>
                                          <p:spTgt spid="75"/>
                                        </p:tgtEl>
                                        <p:attrNameLst>
                                          <p:attrName>ppt_x</p:attrName>
                                        </p:attrNameLst>
                                      </p:cBhvr>
                                      <p:tavLst>
                                        <p:tav tm="0">
                                          <p:val>
                                            <p:strVal val="#ppt_x"/>
                                          </p:val>
                                        </p:tav>
                                        <p:tav tm="100000">
                                          <p:val>
                                            <p:strVal val="#ppt_x"/>
                                          </p:val>
                                        </p:tav>
                                      </p:tavLst>
                                    </p:anim>
                                    <p:anim calcmode="lin" valueType="num">
                                      <p:cBhvr additive="base">
                                        <p:cTn id="232" dur="30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2" presetClass="entr" presetSubtype="4" fill="hold" grpId="0" nodeType="clickEffect">
                                  <p:stCondLst>
                                    <p:cond delay="0"/>
                                  </p:stCondLst>
                                  <p:childTnLst>
                                    <p:set>
                                      <p:cBhvr>
                                        <p:cTn id="236" dur="1" fill="hold">
                                          <p:stCondLst>
                                            <p:cond delay="0"/>
                                          </p:stCondLst>
                                        </p:cTn>
                                        <p:tgtEl>
                                          <p:spTgt spid="95"/>
                                        </p:tgtEl>
                                        <p:attrNameLst>
                                          <p:attrName>style.visibility</p:attrName>
                                        </p:attrNameLst>
                                      </p:cBhvr>
                                      <p:to>
                                        <p:strVal val="visible"/>
                                      </p:to>
                                    </p:set>
                                    <p:anim calcmode="lin" valueType="num">
                                      <p:cBhvr additive="base">
                                        <p:cTn id="237" dur="3500" fill="hold"/>
                                        <p:tgtEl>
                                          <p:spTgt spid="95"/>
                                        </p:tgtEl>
                                        <p:attrNameLst>
                                          <p:attrName>ppt_x</p:attrName>
                                        </p:attrNameLst>
                                      </p:cBhvr>
                                      <p:tavLst>
                                        <p:tav tm="0">
                                          <p:val>
                                            <p:strVal val="#ppt_x"/>
                                          </p:val>
                                        </p:tav>
                                        <p:tav tm="100000">
                                          <p:val>
                                            <p:strVal val="#ppt_x"/>
                                          </p:val>
                                        </p:tav>
                                      </p:tavLst>
                                    </p:anim>
                                    <p:anim calcmode="lin" valueType="num">
                                      <p:cBhvr additive="base">
                                        <p:cTn id="238" dur="3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239" fill="hold">
                      <p:stCondLst>
                        <p:cond delay="indefinite"/>
                      </p:stCondLst>
                      <p:childTnLst>
                        <p:par>
                          <p:cTn id="240" fill="hold">
                            <p:stCondLst>
                              <p:cond delay="0"/>
                            </p:stCondLst>
                            <p:childTnLst>
                              <p:par>
                                <p:cTn id="241" presetID="2" presetClass="entr" presetSubtype="4" fill="hold" grpId="0" nodeType="clickEffect">
                                  <p:stCondLst>
                                    <p:cond delay="0"/>
                                  </p:stCondLst>
                                  <p:childTnLst>
                                    <p:set>
                                      <p:cBhvr>
                                        <p:cTn id="242" dur="1" fill="hold">
                                          <p:stCondLst>
                                            <p:cond delay="0"/>
                                          </p:stCondLst>
                                        </p:cTn>
                                        <p:tgtEl>
                                          <p:spTgt spid="98"/>
                                        </p:tgtEl>
                                        <p:attrNameLst>
                                          <p:attrName>style.visibility</p:attrName>
                                        </p:attrNameLst>
                                      </p:cBhvr>
                                      <p:to>
                                        <p:strVal val="visible"/>
                                      </p:to>
                                    </p:set>
                                    <p:anim calcmode="lin" valueType="num">
                                      <p:cBhvr additive="base">
                                        <p:cTn id="243" dur="3500" fill="hold"/>
                                        <p:tgtEl>
                                          <p:spTgt spid="98"/>
                                        </p:tgtEl>
                                        <p:attrNameLst>
                                          <p:attrName>ppt_x</p:attrName>
                                        </p:attrNameLst>
                                      </p:cBhvr>
                                      <p:tavLst>
                                        <p:tav tm="0">
                                          <p:val>
                                            <p:strVal val="#ppt_x"/>
                                          </p:val>
                                        </p:tav>
                                        <p:tav tm="100000">
                                          <p:val>
                                            <p:strVal val="#ppt_x"/>
                                          </p:val>
                                        </p:tav>
                                      </p:tavLst>
                                    </p:anim>
                                    <p:anim calcmode="lin" valueType="num">
                                      <p:cBhvr additive="base">
                                        <p:cTn id="244" dur="3500" fill="hold"/>
                                        <p:tgtEl>
                                          <p:spTgt spid="98"/>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102"/>
                                        </p:tgtEl>
                                        <p:attrNameLst>
                                          <p:attrName>style.visibility</p:attrName>
                                        </p:attrNameLst>
                                      </p:cBhvr>
                                      <p:to>
                                        <p:strVal val="visible"/>
                                      </p:to>
                                    </p:set>
                                    <p:anim calcmode="lin" valueType="num">
                                      <p:cBhvr additive="base">
                                        <p:cTn id="247" dur="3000" fill="hold"/>
                                        <p:tgtEl>
                                          <p:spTgt spid="102"/>
                                        </p:tgtEl>
                                        <p:attrNameLst>
                                          <p:attrName>ppt_x</p:attrName>
                                        </p:attrNameLst>
                                      </p:cBhvr>
                                      <p:tavLst>
                                        <p:tav tm="0">
                                          <p:val>
                                            <p:strVal val="#ppt_x"/>
                                          </p:val>
                                        </p:tav>
                                        <p:tav tm="100000">
                                          <p:val>
                                            <p:strVal val="#ppt_x"/>
                                          </p:val>
                                        </p:tav>
                                      </p:tavLst>
                                    </p:anim>
                                    <p:anim calcmode="lin" valueType="num">
                                      <p:cBhvr additive="base">
                                        <p:cTn id="248" dur="3000" fill="hold"/>
                                        <p:tgtEl>
                                          <p:spTgt spid="102"/>
                                        </p:tgtEl>
                                        <p:attrNameLst>
                                          <p:attrName>ppt_y</p:attrName>
                                        </p:attrNameLst>
                                      </p:cBhvr>
                                      <p:tavLst>
                                        <p:tav tm="0">
                                          <p:val>
                                            <p:strVal val="1+#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81"/>
                                        </p:tgtEl>
                                        <p:attrNameLst>
                                          <p:attrName>style.visibility</p:attrName>
                                        </p:attrNameLst>
                                      </p:cBhvr>
                                      <p:to>
                                        <p:strVal val="visible"/>
                                      </p:to>
                                    </p:set>
                                    <p:anim calcmode="lin" valueType="num">
                                      <p:cBhvr additive="base">
                                        <p:cTn id="251" dur="3000" fill="hold"/>
                                        <p:tgtEl>
                                          <p:spTgt spid="81"/>
                                        </p:tgtEl>
                                        <p:attrNameLst>
                                          <p:attrName>ppt_x</p:attrName>
                                        </p:attrNameLst>
                                      </p:cBhvr>
                                      <p:tavLst>
                                        <p:tav tm="0">
                                          <p:val>
                                            <p:strVal val="#ppt_x"/>
                                          </p:val>
                                        </p:tav>
                                        <p:tav tm="100000">
                                          <p:val>
                                            <p:strVal val="#ppt_x"/>
                                          </p:val>
                                        </p:tav>
                                      </p:tavLst>
                                    </p:anim>
                                    <p:anim calcmode="lin" valueType="num">
                                      <p:cBhvr additive="base">
                                        <p:cTn id="252" dur="30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4" fill="hold" grpId="0" nodeType="clickEffect">
                                  <p:stCondLst>
                                    <p:cond delay="0"/>
                                  </p:stCondLst>
                                  <p:childTnLst>
                                    <p:set>
                                      <p:cBhvr>
                                        <p:cTn id="256" dur="1" fill="hold">
                                          <p:stCondLst>
                                            <p:cond delay="0"/>
                                          </p:stCondLst>
                                        </p:cTn>
                                        <p:tgtEl>
                                          <p:spTgt spid="101"/>
                                        </p:tgtEl>
                                        <p:attrNameLst>
                                          <p:attrName>style.visibility</p:attrName>
                                        </p:attrNameLst>
                                      </p:cBhvr>
                                      <p:to>
                                        <p:strVal val="visible"/>
                                      </p:to>
                                    </p:set>
                                    <p:anim calcmode="lin" valueType="num">
                                      <p:cBhvr additive="base">
                                        <p:cTn id="257" dur="3500" fill="hold"/>
                                        <p:tgtEl>
                                          <p:spTgt spid="101"/>
                                        </p:tgtEl>
                                        <p:attrNameLst>
                                          <p:attrName>ppt_x</p:attrName>
                                        </p:attrNameLst>
                                      </p:cBhvr>
                                      <p:tavLst>
                                        <p:tav tm="0">
                                          <p:val>
                                            <p:strVal val="#ppt_x"/>
                                          </p:val>
                                        </p:tav>
                                        <p:tav tm="100000">
                                          <p:val>
                                            <p:strVal val="#ppt_x"/>
                                          </p:val>
                                        </p:tav>
                                      </p:tavLst>
                                    </p:anim>
                                    <p:anim calcmode="lin" valueType="num">
                                      <p:cBhvr additive="base">
                                        <p:cTn id="258" dur="3500" fill="hold"/>
                                        <p:tgtEl>
                                          <p:spTgt spid="101"/>
                                        </p:tgtEl>
                                        <p:attrNameLst>
                                          <p:attrName>ppt_y</p:attrName>
                                        </p:attrNameLst>
                                      </p:cBhvr>
                                      <p:tavLst>
                                        <p:tav tm="0">
                                          <p:val>
                                            <p:strVal val="1+#ppt_h/2"/>
                                          </p:val>
                                        </p:tav>
                                        <p:tav tm="100000">
                                          <p:val>
                                            <p:strVal val="#ppt_y"/>
                                          </p:val>
                                        </p:tav>
                                      </p:tavLst>
                                    </p:anim>
                                  </p:childTnLst>
                                </p:cTn>
                              </p:par>
                              <p:par>
                                <p:cTn id="259" presetID="2" presetClass="entr" presetSubtype="4" fill="hold" grpId="0" nodeType="withEffect">
                                  <p:stCondLst>
                                    <p:cond delay="1100"/>
                                  </p:stCondLst>
                                  <p:childTnLst>
                                    <p:set>
                                      <p:cBhvr>
                                        <p:cTn id="260" dur="1" fill="hold">
                                          <p:stCondLst>
                                            <p:cond delay="0"/>
                                          </p:stCondLst>
                                        </p:cTn>
                                        <p:tgtEl>
                                          <p:spTgt spid="100"/>
                                        </p:tgtEl>
                                        <p:attrNameLst>
                                          <p:attrName>style.visibility</p:attrName>
                                        </p:attrNameLst>
                                      </p:cBhvr>
                                      <p:to>
                                        <p:strVal val="visible"/>
                                      </p:to>
                                    </p:set>
                                    <p:anim calcmode="lin" valueType="num">
                                      <p:cBhvr additive="base">
                                        <p:cTn id="261" dur="3000" fill="hold"/>
                                        <p:tgtEl>
                                          <p:spTgt spid="100"/>
                                        </p:tgtEl>
                                        <p:attrNameLst>
                                          <p:attrName>ppt_x</p:attrName>
                                        </p:attrNameLst>
                                      </p:cBhvr>
                                      <p:tavLst>
                                        <p:tav tm="0">
                                          <p:val>
                                            <p:strVal val="#ppt_x"/>
                                          </p:val>
                                        </p:tav>
                                        <p:tav tm="100000">
                                          <p:val>
                                            <p:strVal val="#ppt_x"/>
                                          </p:val>
                                        </p:tav>
                                      </p:tavLst>
                                    </p:anim>
                                    <p:anim calcmode="lin" valueType="num">
                                      <p:cBhvr additive="base">
                                        <p:cTn id="262" dur="3000" fill="hold"/>
                                        <p:tgtEl>
                                          <p:spTgt spid="100"/>
                                        </p:tgtEl>
                                        <p:attrNameLst>
                                          <p:attrName>ppt_y</p:attrName>
                                        </p:attrNameLst>
                                      </p:cBhvr>
                                      <p:tavLst>
                                        <p:tav tm="0">
                                          <p:val>
                                            <p:strVal val="1+#ppt_h/2"/>
                                          </p:val>
                                        </p:tav>
                                        <p:tav tm="100000">
                                          <p:val>
                                            <p:strVal val="#ppt_y"/>
                                          </p:val>
                                        </p:tav>
                                      </p:tavLst>
                                    </p:anim>
                                  </p:childTnLst>
                                </p:cTn>
                              </p:par>
                              <p:par>
                                <p:cTn id="263" presetID="2" presetClass="entr" presetSubtype="4" fill="hold" grpId="0" nodeType="withEffect">
                                  <p:stCondLst>
                                    <p:cond delay="1900"/>
                                  </p:stCondLst>
                                  <p:childTnLst>
                                    <p:set>
                                      <p:cBhvr>
                                        <p:cTn id="264" dur="1" fill="hold">
                                          <p:stCondLst>
                                            <p:cond delay="0"/>
                                          </p:stCondLst>
                                        </p:cTn>
                                        <p:tgtEl>
                                          <p:spTgt spid="94"/>
                                        </p:tgtEl>
                                        <p:attrNameLst>
                                          <p:attrName>style.visibility</p:attrName>
                                        </p:attrNameLst>
                                      </p:cBhvr>
                                      <p:to>
                                        <p:strVal val="visible"/>
                                      </p:to>
                                    </p:set>
                                    <p:anim calcmode="lin" valueType="num">
                                      <p:cBhvr additive="base">
                                        <p:cTn id="265" dur="3000" fill="hold"/>
                                        <p:tgtEl>
                                          <p:spTgt spid="94"/>
                                        </p:tgtEl>
                                        <p:attrNameLst>
                                          <p:attrName>ppt_x</p:attrName>
                                        </p:attrNameLst>
                                      </p:cBhvr>
                                      <p:tavLst>
                                        <p:tav tm="0">
                                          <p:val>
                                            <p:strVal val="#ppt_x"/>
                                          </p:val>
                                        </p:tav>
                                        <p:tav tm="100000">
                                          <p:val>
                                            <p:strVal val="#ppt_x"/>
                                          </p:val>
                                        </p:tav>
                                      </p:tavLst>
                                    </p:anim>
                                    <p:anim calcmode="lin" valueType="num">
                                      <p:cBhvr additive="base">
                                        <p:cTn id="266" dur="30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267" fill="hold">
                      <p:stCondLst>
                        <p:cond delay="indefinite"/>
                      </p:stCondLst>
                      <p:childTnLst>
                        <p:par>
                          <p:cTn id="268" fill="hold">
                            <p:stCondLst>
                              <p:cond delay="0"/>
                            </p:stCondLst>
                            <p:childTnLst>
                              <p:par>
                                <p:cTn id="269" presetID="2" presetClass="entr" presetSubtype="4" fill="hold" grpId="0" nodeType="clickEffect">
                                  <p:stCondLst>
                                    <p:cond delay="0"/>
                                  </p:stCondLst>
                                  <p:childTnLst>
                                    <p:set>
                                      <p:cBhvr>
                                        <p:cTn id="270" dur="1" fill="hold">
                                          <p:stCondLst>
                                            <p:cond delay="0"/>
                                          </p:stCondLst>
                                        </p:cTn>
                                        <p:tgtEl>
                                          <p:spTgt spid="105"/>
                                        </p:tgtEl>
                                        <p:attrNameLst>
                                          <p:attrName>style.visibility</p:attrName>
                                        </p:attrNameLst>
                                      </p:cBhvr>
                                      <p:to>
                                        <p:strVal val="visible"/>
                                      </p:to>
                                    </p:set>
                                    <p:anim calcmode="lin" valueType="num">
                                      <p:cBhvr additive="base">
                                        <p:cTn id="271" dur="3500" fill="hold"/>
                                        <p:tgtEl>
                                          <p:spTgt spid="105"/>
                                        </p:tgtEl>
                                        <p:attrNameLst>
                                          <p:attrName>ppt_x</p:attrName>
                                        </p:attrNameLst>
                                      </p:cBhvr>
                                      <p:tavLst>
                                        <p:tav tm="0">
                                          <p:val>
                                            <p:strVal val="#ppt_x"/>
                                          </p:val>
                                        </p:tav>
                                        <p:tav tm="100000">
                                          <p:val>
                                            <p:strVal val="#ppt_x"/>
                                          </p:val>
                                        </p:tav>
                                      </p:tavLst>
                                    </p:anim>
                                    <p:anim calcmode="lin" valueType="num">
                                      <p:cBhvr additive="base">
                                        <p:cTn id="272" dur="3500" fill="hold"/>
                                        <p:tgtEl>
                                          <p:spTgt spid="105"/>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93"/>
                                        </p:tgtEl>
                                        <p:attrNameLst>
                                          <p:attrName>style.visibility</p:attrName>
                                        </p:attrNameLst>
                                      </p:cBhvr>
                                      <p:to>
                                        <p:strVal val="visible"/>
                                      </p:to>
                                    </p:set>
                                    <p:anim calcmode="lin" valueType="num">
                                      <p:cBhvr additive="base">
                                        <p:cTn id="275" dur="3000" fill="hold"/>
                                        <p:tgtEl>
                                          <p:spTgt spid="93"/>
                                        </p:tgtEl>
                                        <p:attrNameLst>
                                          <p:attrName>ppt_x</p:attrName>
                                        </p:attrNameLst>
                                      </p:cBhvr>
                                      <p:tavLst>
                                        <p:tav tm="0">
                                          <p:val>
                                            <p:strVal val="#ppt_x"/>
                                          </p:val>
                                        </p:tav>
                                        <p:tav tm="100000">
                                          <p:val>
                                            <p:strVal val="#ppt_x"/>
                                          </p:val>
                                        </p:tav>
                                      </p:tavLst>
                                    </p:anim>
                                    <p:anim calcmode="lin" valueType="num">
                                      <p:cBhvr additive="base">
                                        <p:cTn id="276" dur="30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7" restart="whenNotActive" fill="hold" evtFilter="cancelBubble" nodeType="interactiveSeq">
                <p:stCondLst>
                  <p:cond evt="onClick" delay="0">
                    <p:tgtEl>
                      <p:spTgt spid="3"/>
                    </p:tgtEl>
                  </p:cond>
                </p:stCondLst>
                <p:endSync evt="end" delay="0">
                  <p:rtn val="all"/>
                </p:endSync>
                <p:childTnLst>
                  <p:par>
                    <p:cTn id="278" fill="hold">
                      <p:stCondLst>
                        <p:cond delay="0"/>
                      </p:stCondLst>
                      <p:childTnLst>
                        <p:par>
                          <p:cTn id="279" fill="hold">
                            <p:stCondLst>
                              <p:cond delay="0"/>
                            </p:stCondLst>
                            <p:childTnLst>
                              <p:par>
                                <p:cTn id="280" presetID="1" presetClass="entr" presetSubtype="0" fill="hold" grpId="0" nodeType="clickEffect">
                                  <p:stCondLst>
                                    <p:cond delay="0"/>
                                  </p:stCondLst>
                                  <p:childTnLst>
                                    <p:set>
                                      <p:cBhvr>
                                        <p:cTn id="281" dur="1" fill="hold">
                                          <p:stCondLst>
                                            <p:cond delay="0"/>
                                          </p:stCondLst>
                                        </p:cTn>
                                        <p:tgtEl>
                                          <p:spTgt spid="26"/>
                                        </p:tgtEl>
                                        <p:attrNameLst>
                                          <p:attrName>style.visibility</p:attrName>
                                        </p:attrNameLst>
                                      </p:cBhvr>
                                      <p:to>
                                        <p:strVal val="visible"/>
                                      </p:to>
                                    </p:set>
                                  </p:childTnLst>
                                </p:cTn>
                              </p:par>
                            </p:childTnLst>
                          </p:cTn>
                        </p:par>
                      </p:childTnLst>
                    </p:cTn>
                  </p:par>
                  <p:par>
                    <p:cTn id="282" fill="hold">
                      <p:stCondLst>
                        <p:cond delay="indefinite"/>
                      </p:stCondLst>
                      <p:childTnLst>
                        <p:par>
                          <p:cTn id="283" fill="hold">
                            <p:stCondLst>
                              <p:cond delay="0"/>
                            </p:stCondLst>
                            <p:childTnLst>
                              <p:par>
                                <p:cTn id="284" presetID="1" presetClass="exit" presetSubtype="0" fill="hold" grpId="1" nodeType="clickEffect">
                                  <p:stCondLst>
                                    <p:cond delay="0"/>
                                  </p:stCondLst>
                                  <p:childTnLst>
                                    <p:set>
                                      <p:cBhvr>
                                        <p:cTn id="285" dur="1" fill="hold">
                                          <p:stCondLst>
                                            <p:cond delay="0"/>
                                          </p:stCondLst>
                                        </p:cTn>
                                        <p:tgtEl>
                                          <p:spTgt spid="26"/>
                                        </p:tgtEl>
                                        <p:attrNameLst>
                                          <p:attrName>style.visibility</p:attrName>
                                        </p:attrNameLst>
                                      </p:cBhvr>
                                      <p:to>
                                        <p:strVal val="hidden"/>
                                      </p:to>
                                    </p:set>
                                  </p:childTnLst>
                                </p:cTn>
                              </p:par>
                              <p:par>
                                <p:cTn id="286" presetID="1" presetClass="entr" presetSubtype="0" fill="hold" grpId="0" nodeType="withEffect">
                                  <p:stCondLst>
                                    <p:cond delay="0"/>
                                  </p:stCondLst>
                                  <p:childTnLst>
                                    <p:set>
                                      <p:cBhvr>
                                        <p:cTn id="287" dur="1" fill="hold">
                                          <p:stCondLst>
                                            <p:cond delay="0"/>
                                          </p:stCondLst>
                                        </p:cTn>
                                        <p:tgtEl>
                                          <p:spTgt spid="27"/>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1" presetClass="exit" presetSubtype="0" fill="hold" grpId="1" nodeType="clickEffect">
                                  <p:stCondLst>
                                    <p:cond delay="0"/>
                                  </p:stCondLst>
                                  <p:childTnLst>
                                    <p:set>
                                      <p:cBhvr>
                                        <p:cTn id="291" dur="1" fill="hold">
                                          <p:stCondLst>
                                            <p:cond delay="0"/>
                                          </p:stCondLst>
                                        </p:cTn>
                                        <p:tgtEl>
                                          <p:spTgt spid="27"/>
                                        </p:tgtEl>
                                        <p:attrNameLst>
                                          <p:attrName>style.visibility</p:attrName>
                                        </p:attrNameLst>
                                      </p:cBhvr>
                                      <p:to>
                                        <p:strVal val="hidden"/>
                                      </p:to>
                                    </p:set>
                                  </p:childTnLst>
                                </p:cTn>
                              </p:par>
                              <p:par>
                                <p:cTn id="292" presetID="1" presetClass="entr" presetSubtype="0" fill="hold" grpId="0" nodeType="withEffect">
                                  <p:stCondLst>
                                    <p:cond delay="0"/>
                                  </p:stCondLst>
                                  <p:childTnLst>
                                    <p:set>
                                      <p:cBhvr>
                                        <p:cTn id="293" dur="1" fill="hold">
                                          <p:stCondLst>
                                            <p:cond delay="0"/>
                                          </p:stCondLst>
                                        </p:cTn>
                                        <p:tgtEl>
                                          <p:spTgt spid="28"/>
                                        </p:tgtEl>
                                        <p:attrNameLst>
                                          <p:attrName>style.visibility</p:attrName>
                                        </p:attrNameLst>
                                      </p:cBhvr>
                                      <p:to>
                                        <p:strVal val="visible"/>
                                      </p:to>
                                    </p:set>
                                  </p:childTnLst>
                                </p:cTn>
                              </p:par>
                            </p:childTnLst>
                          </p:cTn>
                        </p:par>
                      </p:childTnLst>
                    </p:cTn>
                  </p:par>
                  <p:par>
                    <p:cTn id="294" fill="hold">
                      <p:stCondLst>
                        <p:cond delay="indefinite"/>
                      </p:stCondLst>
                      <p:childTnLst>
                        <p:par>
                          <p:cTn id="295" fill="hold">
                            <p:stCondLst>
                              <p:cond delay="0"/>
                            </p:stCondLst>
                            <p:childTnLst>
                              <p:par>
                                <p:cTn id="296" presetID="1" presetClass="exit" presetSubtype="0" fill="hold" grpId="1" nodeType="clickEffect">
                                  <p:stCondLst>
                                    <p:cond delay="0"/>
                                  </p:stCondLst>
                                  <p:childTnLst>
                                    <p:set>
                                      <p:cBhvr>
                                        <p:cTn id="297" dur="1" fill="hold">
                                          <p:stCondLst>
                                            <p:cond delay="0"/>
                                          </p:stCondLst>
                                        </p:cTn>
                                        <p:tgtEl>
                                          <p:spTgt spid="28"/>
                                        </p:tgtEl>
                                        <p:attrNameLst>
                                          <p:attrName>style.visibility</p:attrName>
                                        </p:attrNameLst>
                                      </p:cBhvr>
                                      <p:to>
                                        <p:strVal val="hidden"/>
                                      </p:to>
                                    </p:set>
                                  </p:childTnLst>
                                </p:cTn>
                              </p:par>
                              <p:par>
                                <p:cTn id="298" presetID="1" presetClass="entr" presetSubtype="0" fill="hold" grpId="0" nodeType="withEffect">
                                  <p:stCondLst>
                                    <p:cond delay="0"/>
                                  </p:stCondLst>
                                  <p:childTnLst>
                                    <p:set>
                                      <p:cBhvr>
                                        <p:cTn id="299" dur="1" fill="hold">
                                          <p:stCondLst>
                                            <p:cond delay="0"/>
                                          </p:stCondLst>
                                        </p:cTn>
                                        <p:tgtEl>
                                          <p:spTgt spid="29"/>
                                        </p:tgtEl>
                                        <p:attrNameLst>
                                          <p:attrName>style.visibility</p:attrName>
                                        </p:attrNameLst>
                                      </p:cBhvr>
                                      <p:to>
                                        <p:strVal val="visible"/>
                                      </p:to>
                                    </p:set>
                                  </p:childTnLst>
                                </p:cTn>
                              </p:par>
                            </p:childTnLst>
                          </p:cTn>
                        </p:par>
                      </p:childTnLst>
                    </p:cTn>
                  </p:par>
                  <p:par>
                    <p:cTn id="300" fill="hold">
                      <p:stCondLst>
                        <p:cond delay="indefinite"/>
                      </p:stCondLst>
                      <p:childTnLst>
                        <p:par>
                          <p:cTn id="301" fill="hold">
                            <p:stCondLst>
                              <p:cond delay="0"/>
                            </p:stCondLst>
                            <p:childTnLst>
                              <p:par>
                                <p:cTn id="302" presetID="1" presetClass="exit" presetSubtype="0" fill="hold" grpId="1" nodeType="clickEffect">
                                  <p:stCondLst>
                                    <p:cond delay="0"/>
                                  </p:stCondLst>
                                  <p:childTnLst>
                                    <p:set>
                                      <p:cBhvr>
                                        <p:cTn id="303" dur="1" fill="hold">
                                          <p:stCondLst>
                                            <p:cond delay="0"/>
                                          </p:stCondLst>
                                        </p:cTn>
                                        <p:tgtEl>
                                          <p:spTgt spid="29"/>
                                        </p:tgtEl>
                                        <p:attrNameLst>
                                          <p:attrName>style.visibility</p:attrName>
                                        </p:attrNameLst>
                                      </p:cBhvr>
                                      <p:to>
                                        <p:strVal val="hidden"/>
                                      </p:to>
                                    </p:set>
                                  </p:childTnLst>
                                </p:cTn>
                              </p:par>
                              <p:par>
                                <p:cTn id="304" presetID="1" presetClass="entr" presetSubtype="0" fill="hold" grpId="0" nodeType="withEffect">
                                  <p:stCondLst>
                                    <p:cond delay="0"/>
                                  </p:stCondLst>
                                  <p:childTnLst>
                                    <p:set>
                                      <p:cBhvr>
                                        <p:cTn id="305" dur="1" fill="hold">
                                          <p:stCondLst>
                                            <p:cond delay="0"/>
                                          </p:stCondLst>
                                        </p:cTn>
                                        <p:tgtEl>
                                          <p:spTgt spid="30"/>
                                        </p:tgtEl>
                                        <p:attrNameLst>
                                          <p:attrName>style.visibility</p:attrName>
                                        </p:attrNameLst>
                                      </p:cBhvr>
                                      <p:to>
                                        <p:strVal val="visible"/>
                                      </p:to>
                                    </p:set>
                                  </p:childTnLst>
                                </p:cTn>
                              </p:par>
                            </p:childTnLst>
                          </p:cTn>
                        </p:par>
                      </p:childTnLst>
                    </p:cTn>
                  </p:par>
                  <p:par>
                    <p:cTn id="306" fill="hold">
                      <p:stCondLst>
                        <p:cond delay="indefinite"/>
                      </p:stCondLst>
                      <p:childTnLst>
                        <p:par>
                          <p:cTn id="307" fill="hold">
                            <p:stCondLst>
                              <p:cond delay="0"/>
                            </p:stCondLst>
                            <p:childTnLst>
                              <p:par>
                                <p:cTn id="308" presetID="1" presetClass="exit" presetSubtype="0" fill="hold" grpId="1" nodeType="clickEffect">
                                  <p:stCondLst>
                                    <p:cond delay="0"/>
                                  </p:stCondLst>
                                  <p:childTnLst>
                                    <p:set>
                                      <p:cBhvr>
                                        <p:cTn id="309" dur="1" fill="hold">
                                          <p:stCondLst>
                                            <p:cond delay="0"/>
                                          </p:stCondLst>
                                        </p:cTn>
                                        <p:tgtEl>
                                          <p:spTgt spid="30"/>
                                        </p:tgtEl>
                                        <p:attrNameLst>
                                          <p:attrName>style.visibility</p:attrName>
                                        </p:attrNameLst>
                                      </p:cBhvr>
                                      <p:to>
                                        <p:strVal val="hidden"/>
                                      </p:to>
                                    </p:set>
                                  </p:childTnLst>
                                </p:cTn>
                              </p:par>
                              <p:par>
                                <p:cTn id="310" presetID="1" presetClass="entr" presetSubtype="0" fill="hold" grpId="0" nodeType="withEffect">
                                  <p:stCondLst>
                                    <p:cond delay="0"/>
                                  </p:stCondLst>
                                  <p:childTnLst>
                                    <p:set>
                                      <p:cBhvr>
                                        <p:cTn id="311" dur="1" fill="hold">
                                          <p:stCondLst>
                                            <p:cond delay="0"/>
                                          </p:stCondLst>
                                        </p:cTn>
                                        <p:tgtEl>
                                          <p:spTgt spid="31"/>
                                        </p:tgtEl>
                                        <p:attrNameLst>
                                          <p:attrName>style.visibility</p:attrName>
                                        </p:attrNameLst>
                                      </p:cBhvr>
                                      <p:to>
                                        <p:strVal val="visible"/>
                                      </p:to>
                                    </p:set>
                                  </p:childTnLst>
                                </p:cTn>
                              </p:par>
                            </p:childTnLst>
                          </p:cTn>
                        </p:par>
                      </p:childTnLst>
                    </p:cTn>
                  </p:par>
                  <p:par>
                    <p:cTn id="312" fill="hold">
                      <p:stCondLst>
                        <p:cond delay="indefinite"/>
                      </p:stCondLst>
                      <p:childTnLst>
                        <p:par>
                          <p:cTn id="313" fill="hold">
                            <p:stCondLst>
                              <p:cond delay="0"/>
                            </p:stCondLst>
                            <p:childTnLst>
                              <p:par>
                                <p:cTn id="314" presetID="1" presetClass="exit" presetSubtype="0" fill="hold" grpId="1" nodeType="clickEffect">
                                  <p:stCondLst>
                                    <p:cond delay="0"/>
                                  </p:stCondLst>
                                  <p:childTnLst>
                                    <p:set>
                                      <p:cBhvr>
                                        <p:cTn id="315" dur="1" fill="hold">
                                          <p:stCondLst>
                                            <p:cond delay="0"/>
                                          </p:stCondLst>
                                        </p:cTn>
                                        <p:tgtEl>
                                          <p:spTgt spid="31"/>
                                        </p:tgtEl>
                                        <p:attrNameLst>
                                          <p:attrName>style.visibility</p:attrName>
                                        </p:attrNameLst>
                                      </p:cBhvr>
                                      <p:to>
                                        <p:strVal val="hidden"/>
                                      </p:to>
                                    </p:set>
                                  </p:childTnLst>
                                </p:cTn>
                              </p:par>
                              <p:par>
                                <p:cTn id="316" presetID="1" presetClass="entr" presetSubtype="0" fill="hold" grpId="0" nodeType="withEffect">
                                  <p:stCondLst>
                                    <p:cond delay="0"/>
                                  </p:stCondLst>
                                  <p:childTnLst>
                                    <p:set>
                                      <p:cBhvr>
                                        <p:cTn id="317" dur="1" fill="hold">
                                          <p:stCondLst>
                                            <p:cond delay="0"/>
                                          </p:stCondLst>
                                        </p:cTn>
                                        <p:tgtEl>
                                          <p:spTgt spid="32"/>
                                        </p:tgtEl>
                                        <p:attrNameLst>
                                          <p:attrName>style.visibility</p:attrName>
                                        </p:attrNameLst>
                                      </p:cBhvr>
                                      <p:to>
                                        <p:strVal val="visible"/>
                                      </p:to>
                                    </p:set>
                                  </p:childTnLst>
                                </p:cTn>
                              </p:par>
                            </p:childTnLst>
                          </p:cTn>
                        </p:par>
                      </p:childTnLst>
                    </p:cTn>
                  </p:par>
                  <p:par>
                    <p:cTn id="318" fill="hold">
                      <p:stCondLst>
                        <p:cond delay="indefinite"/>
                      </p:stCondLst>
                      <p:childTnLst>
                        <p:par>
                          <p:cTn id="319" fill="hold">
                            <p:stCondLst>
                              <p:cond delay="0"/>
                            </p:stCondLst>
                            <p:childTnLst>
                              <p:par>
                                <p:cTn id="320" presetID="1" presetClass="exit" presetSubtype="0" fill="hold" grpId="1" nodeType="clickEffect">
                                  <p:stCondLst>
                                    <p:cond delay="0"/>
                                  </p:stCondLst>
                                  <p:childTnLst>
                                    <p:set>
                                      <p:cBhvr>
                                        <p:cTn id="321" dur="1" fill="hold">
                                          <p:stCondLst>
                                            <p:cond delay="0"/>
                                          </p:stCondLst>
                                        </p:cTn>
                                        <p:tgtEl>
                                          <p:spTgt spid="32"/>
                                        </p:tgtEl>
                                        <p:attrNameLst>
                                          <p:attrName>style.visibility</p:attrName>
                                        </p:attrNameLst>
                                      </p:cBhvr>
                                      <p:to>
                                        <p:strVal val="hidden"/>
                                      </p:to>
                                    </p:set>
                                  </p:childTnLst>
                                </p:cTn>
                              </p:par>
                              <p:par>
                                <p:cTn id="322" presetID="1" presetClass="entr" presetSubtype="0" fill="hold" grpId="0" nodeType="withEffect">
                                  <p:stCondLst>
                                    <p:cond delay="0"/>
                                  </p:stCondLst>
                                  <p:childTnLst>
                                    <p:set>
                                      <p:cBhvr>
                                        <p:cTn id="323" dur="1" fill="hold">
                                          <p:stCondLst>
                                            <p:cond delay="0"/>
                                          </p:stCondLst>
                                        </p:cTn>
                                        <p:tgtEl>
                                          <p:spTgt spid="33"/>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grpId="1" nodeType="clickEffect">
                                  <p:stCondLst>
                                    <p:cond delay="0"/>
                                  </p:stCondLst>
                                  <p:childTnLst>
                                    <p:set>
                                      <p:cBhvr>
                                        <p:cTn id="327" dur="1" fill="hold">
                                          <p:stCondLst>
                                            <p:cond delay="0"/>
                                          </p:stCondLst>
                                        </p:cTn>
                                        <p:tgtEl>
                                          <p:spTgt spid="33"/>
                                        </p:tgtEl>
                                        <p:attrNameLst>
                                          <p:attrName>style.visibility</p:attrName>
                                        </p:attrNameLst>
                                      </p:cBhvr>
                                      <p:to>
                                        <p:strVal val="hidden"/>
                                      </p:to>
                                    </p:set>
                                  </p:childTnLst>
                                </p:cTn>
                              </p:par>
                              <p:par>
                                <p:cTn id="328" presetID="1" presetClass="entr" presetSubtype="0" fill="hold" grpId="0" nodeType="withEffect">
                                  <p:stCondLst>
                                    <p:cond delay="0"/>
                                  </p:stCondLst>
                                  <p:childTnLst>
                                    <p:set>
                                      <p:cBhvr>
                                        <p:cTn id="329" dur="1" fill="hold">
                                          <p:stCondLst>
                                            <p:cond delay="0"/>
                                          </p:stCondLst>
                                        </p:cTn>
                                        <p:tgtEl>
                                          <p:spTgt spid="34"/>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grpId="1" nodeType="clickEffect">
                                  <p:stCondLst>
                                    <p:cond delay="0"/>
                                  </p:stCondLst>
                                  <p:childTnLst>
                                    <p:set>
                                      <p:cBhvr>
                                        <p:cTn id="333" dur="1" fill="hold">
                                          <p:stCondLst>
                                            <p:cond delay="0"/>
                                          </p:stCondLst>
                                        </p:cTn>
                                        <p:tgtEl>
                                          <p:spTgt spid="34"/>
                                        </p:tgtEl>
                                        <p:attrNameLst>
                                          <p:attrName>style.visibility</p:attrName>
                                        </p:attrNameLst>
                                      </p:cBhvr>
                                      <p:to>
                                        <p:strVal val="hidden"/>
                                      </p:to>
                                    </p:set>
                                  </p:childTnLst>
                                </p:cTn>
                              </p:par>
                              <p:par>
                                <p:cTn id="334" presetID="1" presetClass="entr" presetSubtype="0" fill="hold" grpId="0" nodeType="withEffect">
                                  <p:stCondLst>
                                    <p:cond delay="0"/>
                                  </p:stCondLst>
                                  <p:childTnLst>
                                    <p:set>
                                      <p:cBhvr>
                                        <p:cTn id="335" dur="1" fill="hold">
                                          <p:stCondLst>
                                            <p:cond delay="0"/>
                                          </p:stCondLst>
                                        </p:cTn>
                                        <p:tgtEl>
                                          <p:spTgt spid="5"/>
                                        </p:tgtEl>
                                        <p:attrNameLst>
                                          <p:attrName>style.visibility</p:attrName>
                                        </p:attrNameLst>
                                      </p:cBhvr>
                                      <p:to>
                                        <p:strVal val="visible"/>
                                      </p:to>
                                    </p:set>
                                  </p:childTnLst>
                                </p:cTn>
                              </p:par>
                            </p:childTnLst>
                          </p:cTn>
                        </p:par>
                      </p:childTnLst>
                    </p:cTn>
                  </p:par>
                  <p:par>
                    <p:cTn id="336" fill="hold">
                      <p:stCondLst>
                        <p:cond delay="indefinite"/>
                      </p:stCondLst>
                      <p:childTnLst>
                        <p:par>
                          <p:cTn id="337" fill="hold">
                            <p:stCondLst>
                              <p:cond delay="0"/>
                            </p:stCondLst>
                            <p:childTnLst>
                              <p:par>
                                <p:cTn id="338" presetID="1" presetClass="exit" presetSubtype="0" fill="hold" grpId="1" nodeType="clickEffect">
                                  <p:stCondLst>
                                    <p:cond delay="0"/>
                                  </p:stCondLst>
                                  <p:childTnLst>
                                    <p:set>
                                      <p:cBhvr>
                                        <p:cTn id="339" dur="1" fill="hold">
                                          <p:stCondLst>
                                            <p:cond delay="0"/>
                                          </p:stCondLst>
                                        </p:cTn>
                                        <p:tgtEl>
                                          <p:spTgt spid="5"/>
                                        </p:tgtEl>
                                        <p:attrNameLst>
                                          <p:attrName>style.visibility</p:attrName>
                                        </p:attrNameLst>
                                      </p:cBhvr>
                                      <p:to>
                                        <p:strVal val="hidden"/>
                                      </p:to>
                                    </p:set>
                                  </p:childTnLst>
                                </p:cTn>
                              </p:par>
                              <p:par>
                                <p:cTn id="340" presetID="1" presetClass="entr" presetSubtype="0" fill="hold" grpId="0" nodeType="withEffect">
                                  <p:stCondLst>
                                    <p:cond delay="0"/>
                                  </p:stCondLst>
                                  <p:childTnLst>
                                    <p:set>
                                      <p:cBhvr>
                                        <p:cTn id="341" dur="1" fill="hold">
                                          <p:stCondLst>
                                            <p:cond delay="0"/>
                                          </p:stCondLst>
                                        </p:cTn>
                                        <p:tgtEl>
                                          <p:spTgt spid="35"/>
                                        </p:tgtEl>
                                        <p:attrNameLst>
                                          <p:attrName>style.visibility</p:attrName>
                                        </p:attrNameLst>
                                      </p:cBhvr>
                                      <p:to>
                                        <p:strVal val="visible"/>
                                      </p:to>
                                    </p:set>
                                  </p:childTnLst>
                                </p:cTn>
                              </p:par>
                            </p:childTnLst>
                          </p:cTn>
                        </p:par>
                      </p:childTnLst>
                    </p:cTn>
                  </p:par>
                  <p:par>
                    <p:cTn id="342" fill="hold">
                      <p:stCondLst>
                        <p:cond delay="indefinite"/>
                      </p:stCondLst>
                      <p:childTnLst>
                        <p:par>
                          <p:cTn id="343" fill="hold">
                            <p:stCondLst>
                              <p:cond delay="0"/>
                            </p:stCondLst>
                            <p:childTnLst>
                              <p:par>
                                <p:cTn id="344" presetID="1" presetClass="exit" presetSubtype="0" fill="hold" grpId="1" nodeType="clickEffect">
                                  <p:stCondLst>
                                    <p:cond delay="0"/>
                                  </p:stCondLst>
                                  <p:childTnLst>
                                    <p:set>
                                      <p:cBhvr>
                                        <p:cTn id="345" dur="1" fill="hold">
                                          <p:stCondLst>
                                            <p:cond delay="0"/>
                                          </p:stCondLst>
                                        </p:cTn>
                                        <p:tgtEl>
                                          <p:spTgt spid="35"/>
                                        </p:tgtEl>
                                        <p:attrNameLst>
                                          <p:attrName>style.visibility</p:attrName>
                                        </p:attrNameLst>
                                      </p:cBhvr>
                                      <p:to>
                                        <p:strVal val="hidden"/>
                                      </p:to>
                                    </p:set>
                                  </p:childTnLst>
                                </p:cTn>
                              </p:par>
                              <p:par>
                                <p:cTn id="346" presetID="1" presetClass="entr" presetSubtype="0" fill="hold" grpId="0" nodeType="withEffect">
                                  <p:stCondLst>
                                    <p:cond delay="0"/>
                                  </p:stCondLst>
                                  <p:childTnLst>
                                    <p:set>
                                      <p:cBhvr>
                                        <p:cTn id="347" dur="1" fill="hold">
                                          <p:stCondLst>
                                            <p:cond delay="0"/>
                                          </p:stCondLst>
                                        </p:cTn>
                                        <p:tgtEl>
                                          <p:spTgt spid="6"/>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grpId="1" nodeType="clickEffect">
                                  <p:stCondLst>
                                    <p:cond delay="0"/>
                                  </p:stCondLst>
                                  <p:childTnLst>
                                    <p:set>
                                      <p:cBhvr>
                                        <p:cTn id="351" dur="1" fill="hold">
                                          <p:stCondLst>
                                            <p:cond delay="0"/>
                                          </p:stCondLst>
                                        </p:cTn>
                                        <p:tgtEl>
                                          <p:spTgt spid="6"/>
                                        </p:tgtEl>
                                        <p:attrNameLst>
                                          <p:attrName>style.visibility</p:attrName>
                                        </p:attrNameLst>
                                      </p:cBhvr>
                                      <p:to>
                                        <p:strVal val="hidden"/>
                                      </p:to>
                                    </p:set>
                                  </p:childTnLst>
                                </p:cTn>
                              </p:par>
                              <p:par>
                                <p:cTn id="352" presetID="1" presetClass="entr" presetSubtype="0" fill="hold" grpId="0" nodeType="withEffect">
                                  <p:stCondLst>
                                    <p:cond delay="0"/>
                                  </p:stCondLst>
                                  <p:childTnLst>
                                    <p:set>
                                      <p:cBhvr>
                                        <p:cTn id="353" dur="1" fill="hold">
                                          <p:stCondLst>
                                            <p:cond delay="0"/>
                                          </p:stCondLst>
                                        </p:cTn>
                                        <p:tgtEl>
                                          <p:spTgt spid="7"/>
                                        </p:tgtEl>
                                        <p:attrNameLst>
                                          <p:attrName>style.visibility</p:attrName>
                                        </p:attrNameLst>
                                      </p:cBhvr>
                                      <p:to>
                                        <p:strVal val="visible"/>
                                      </p:to>
                                    </p:set>
                                  </p:childTnLst>
                                </p:cTn>
                              </p:par>
                            </p:childTnLst>
                          </p:cTn>
                        </p:par>
                      </p:childTnLst>
                    </p:cTn>
                  </p:par>
                  <p:par>
                    <p:cTn id="354" fill="hold">
                      <p:stCondLst>
                        <p:cond delay="indefinite"/>
                      </p:stCondLst>
                      <p:childTnLst>
                        <p:par>
                          <p:cTn id="355" fill="hold">
                            <p:stCondLst>
                              <p:cond delay="0"/>
                            </p:stCondLst>
                            <p:childTnLst>
                              <p:par>
                                <p:cTn id="356" presetID="1" presetClass="exit" presetSubtype="0" fill="hold" grpId="1" nodeType="clickEffect">
                                  <p:stCondLst>
                                    <p:cond delay="0"/>
                                  </p:stCondLst>
                                  <p:childTnLst>
                                    <p:set>
                                      <p:cBhvr>
                                        <p:cTn id="357" dur="1" fill="hold">
                                          <p:stCondLst>
                                            <p:cond delay="0"/>
                                          </p:stCondLst>
                                        </p:cTn>
                                        <p:tgtEl>
                                          <p:spTgt spid="7"/>
                                        </p:tgtEl>
                                        <p:attrNameLst>
                                          <p:attrName>style.visibility</p:attrName>
                                        </p:attrNameLst>
                                      </p:cBhvr>
                                      <p:to>
                                        <p:strVal val="hidden"/>
                                      </p:to>
                                    </p:set>
                                  </p:childTnLst>
                                </p:cTn>
                              </p:par>
                              <p:par>
                                <p:cTn id="358" presetID="1" presetClass="entr" presetSubtype="0" fill="hold" grpId="0" nodeType="withEffect">
                                  <p:stCondLst>
                                    <p:cond delay="0"/>
                                  </p:stCondLst>
                                  <p:childTnLst>
                                    <p:set>
                                      <p:cBhvr>
                                        <p:cTn id="359" dur="1" fill="hold">
                                          <p:stCondLst>
                                            <p:cond delay="0"/>
                                          </p:stCondLst>
                                        </p:cTn>
                                        <p:tgtEl>
                                          <p:spTgt spid="8"/>
                                        </p:tgtEl>
                                        <p:attrNameLst>
                                          <p:attrName>style.visibility</p:attrName>
                                        </p:attrNameLst>
                                      </p:cBhvr>
                                      <p:to>
                                        <p:strVal val="visible"/>
                                      </p:to>
                                    </p:set>
                                  </p:childTnLst>
                                </p:cTn>
                              </p:par>
                            </p:childTnLst>
                          </p:cTn>
                        </p:par>
                      </p:childTnLst>
                    </p:cTn>
                  </p:par>
                  <p:par>
                    <p:cTn id="360" fill="hold">
                      <p:stCondLst>
                        <p:cond delay="indefinite"/>
                      </p:stCondLst>
                      <p:childTnLst>
                        <p:par>
                          <p:cTn id="361" fill="hold">
                            <p:stCondLst>
                              <p:cond delay="0"/>
                            </p:stCondLst>
                            <p:childTnLst>
                              <p:par>
                                <p:cTn id="362" presetID="1" presetClass="exit" presetSubtype="0" fill="hold" grpId="1" nodeType="clickEffect">
                                  <p:stCondLst>
                                    <p:cond delay="0"/>
                                  </p:stCondLst>
                                  <p:childTnLst>
                                    <p:set>
                                      <p:cBhvr>
                                        <p:cTn id="363" dur="1" fill="hold">
                                          <p:stCondLst>
                                            <p:cond delay="0"/>
                                          </p:stCondLst>
                                        </p:cTn>
                                        <p:tgtEl>
                                          <p:spTgt spid="8"/>
                                        </p:tgtEl>
                                        <p:attrNameLst>
                                          <p:attrName>style.visibility</p:attrName>
                                        </p:attrNameLst>
                                      </p:cBhvr>
                                      <p:to>
                                        <p:strVal val="hidden"/>
                                      </p:to>
                                    </p:set>
                                  </p:childTnLst>
                                </p:cTn>
                              </p:par>
                              <p:par>
                                <p:cTn id="364" presetID="1" presetClass="entr" presetSubtype="0" fill="hold" grpId="0" nodeType="withEffect">
                                  <p:stCondLst>
                                    <p:cond delay="0"/>
                                  </p:stCondLst>
                                  <p:childTnLst>
                                    <p:set>
                                      <p:cBhvr>
                                        <p:cTn id="365" dur="1" fill="hold">
                                          <p:stCondLst>
                                            <p:cond delay="0"/>
                                          </p:stCondLst>
                                        </p:cTn>
                                        <p:tgtEl>
                                          <p:spTgt spid="9"/>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grpId="1" nodeType="clickEffect">
                                  <p:stCondLst>
                                    <p:cond delay="0"/>
                                  </p:stCondLst>
                                  <p:childTnLst>
                                    <p:set>
                                      <p:cBhvr>
                                        <p:cTn id="369" dur="1" fill="hold">
                                          <p:stCondLst>
                                            <p:cond delay="0"/>
                                          </p:stCondLst>
                                        </p:cTn>
                                        <p:tgtEl>
                                          <p:spTgt spid="9"/>
                                        </p:tgtEl>
                                        <p:attrNameLst>
                                          <p:attrName>style.visibility</p:attrName>
                                        </p:attrNameLst>
                                      </p:cBhvr>
                                      <p:to>
                                        <p:strVal val="hidden"/>
                                      </p:to>
                                    </p:set>
                                  </p:childTnLst>
                                </p:cTn>
                              </p:par>
                              <p:par>
                                <p:cTn id="370" presetID="1" presetClass="entr" presetSubtype="0" fill="hold" grpId="0" nodeType="withEffect">
                                  <p:stCondLst>
                                    <p:cond delay="0"/>
                                  </p:stCondLst>
                                  <p:childTnLst>
                                    <p:set>
                                      <p:cBhvr>
                                        <p:cTn id="371" dur="1" fill="hold">
                                          <p:stCondLst>
                                            <p:cond delay="0"/>
                                          </p:stCondLst>
                                        </p:cTn>
                                        <p:tgtEl>
                                          <p:spTgt spid="10"/>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10"/>
                                        </p:tgtEl>
                                        <p:attrNameLst>
                                          <p:attrName>style.visibility</p:attrName>
                                        </p:attrNameLst>
                                      </p:cBhvr>
                                      <p:to>
                                        <p:strVal val="hidden"/>
                                      </p:to>
                                    </p:set>
                                  </p:childTnLst>
                                </p:cTn>
                              </p:par>
                              <p:par>
                                <p:cTn id="376" presetID="1" presetClass="entr" presetSubtype="0" fill="hold" grpId="0" nodeType="withEffect">
                                  <p:stCondLst>
                                    <p:cond delay="0"/>
                                  </p:stCondLst>
                                  <p:childTnLst>
                                    <p:set>
                                      <p:cBhvr>
                                        <p:cTn id="377" dur="1" fill="hold">
                                          <p:stCondLst>
                                            <p:cond delay="0"/>
                                          </p:stCondLst>
                                        </p:cTn>
                                        <p:tgtEl>
                                          <p:spTgt spid="14"/>
                                        </p:tgtEl>
                                        <p:attrNameLst>
                                          <p:attrName>style.visibility</p:attrName>
                                        </p:attrNameLst>
                                      </p:cBhvr>
                                      <p:to>
                                        <p:strVal val="visible"/>
                                      </p:to>
                                    </p:set>
                                  </p:childTnLst>
                                </p:cTn>
                              </p:par>
                            </p:childTnLst>
                          </p:cTn>
                        </p:par>
                      </p:childTnLst>
                    </p:cTn>
                  </p:par>
                  <p:par>
                    <p:cTn id="378" fill="hold">
                      <p:stCondLst>
                        <p:cond delay="indefinite"/>
                      </p:stCondLst>
                      <p:childTnLst>
                        <p:par>
                          <p:cTn id="379" fill="hold">
                            <p:stCondLst>
                              <p:cond delay="0"/>
                            </p:stCondLst>
                            <p:childTnLst>
                              <p:par>
                                <p:cTn id="380" presetID="1" presetClass="exit" presetSubtype="0" fill="hold" grpId="1" nodeType="clickEffect">
                                  <p:stCondLst>
                                    <p:cond delay="0"/>
                                  </p:stCondLst>
                                  <p:childTnLst>
                                    <p:set>
                                      <p:cBhvr>
                                        <p:cTn id="381" dur="1" fill="hold">
                                          <p:stCondLst>
                                            <p:cond delay="0"/>
                                          </p:stCondLst>
                                        </p:cTn>
                                        <p:tgtEl>
                                          <p:spTgt spid="14"/>
                                        </p:tgtEl>
                                        <p:attrNameLst>
                                          <p:attrName>style.visibility</p:attrName>
                                        </p:attrNameLst>
                                      </p:cBhvr>
                                      <p:to>
                                        <p:strVal val="hidden"/>
                                      </p:to>
                                    </p:set>
                                  </p:childTnLst>
                                </p:cTn>
                              </p:par>
                              <p:par>
                                <p:cTn id="382" presetID="1" presetClass="entr" presetSubtype="0" fill="hold" grpId="0" nodeType="withEffect">
                                  <p:stCondLst>
                                    <p:cond delay="0"/>
                                  </p:stCondLst>
                                  <p:childTnLst>
                                    <p:set>
                                      <p:cBhvr>
                                        <p:cTn id="383" dur="1" fill="hold">
                                          <p:stCondLst>
                                            <p:cond delay="0"/>
                                          </p:stCondLst>
                                        </p:cTn>
                                        <p:tgtEl>
                                          <p:spTgt spid="13"/>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grpId="1" nodeType="clickEffect">
                                  <p:stCondLst>
                                    <p:cond delay="0"/>
                                  </p:stCondLst>
                                  <p:childTnLst>
                                    <p:set>
                                      <p:cBhvr>
                                        <p:cTn id="387" dur="1" fill="hold">
                                          <p:stCondLst>
                                            <p:cond delay="0"/>
                                          </p:stCondLst>
                                        </p:cTn>
                                        <p:tgtEl>
                                          <p:spTgt spid="13"/>
                                        </p:tgtEl>
                                        <p:attrNameLst>
                                          <p:attrName>style.visibility</p:attrName>
                                        </p:attrNameLst>
                                      </p:cBhvr>
                                      <p:to>
                                        <p:strVal val="hidden"/>
                                      </p:to>
                                    </p:set>
                                  </p:childTnLst>
                                </p:cTn>
                              </p:par>
                              <p:par>
                                <p:cTn id="388" presetID="1" presetClass="entr" presetSubtype="0" fill="hold" grpId="0" nodeType="withEffect">
                                  <p:stCondLst>
                                    <p:cond delay="0"/>
                                  </p:stCondLst>
                                  <p:childTnLst>
                                    <p:set>
                                      <p:cBhvr>
                                        <p:cTn id="389" dur="1" fill="hold">
                                          <p:stCondLst>
                                            <p:cond delay="0"/>
                                          </p:stCondLst>
                                        </p:cTn>
                                        <p:tgtEl>
                                          <p:spTgt spid="12"/>
                                        </p:tgtEl>
                                        <p:attrNameLst>
                                          <p:attrName>style.visibility</p:attrName>
                                        </p:attrNameLst>
                                      </p:cBhvr>
                                      <p:to>
                                        <p:strVal val="visible"/>
                                      </p:to>
                                    </p:set>
                                  </p:childTnLst>
                                </p:cTn>
                              </p:par>
                            </p:childTnLst>
                          </p:cTn>
                        </p:par>
                      </p:childTnLst>
                    </p:cTn>
                  </p:par>
                  <p:par>
                    <p:cTn id="390" fill="hold">
                      <p:stCondLst>
                        <p:cond delay="indefinite"/>
                      </p:stCondLst>
                      <p:childTnLst>
                        <p:par>
                          <p:cTn id="391" fill="hold">
                            <p:stCondLst>
                              <p:cond delay="0"/>
                            </p:stCondLst>
                            <p:childTnLst>
                              <p:par>
                                <p:cTn id="392" presetID="1" presetClass="exit" presetSubtype="0" fill="hold" grpId="1" nodeType="clickEffect">
                                  <p:stCondLst>
                                    <p:cond delay="0"/>
                                  </p:stCondLst>
                                  <p:childTnLst>
                                    <p:set>
                                      <p:cBhvr>
                                        <p:cTn id="393" dur="1" fill="hold">
                                          <p:stCondLst>
                                            <p:cond delay="0"/>
                                          </p:stCondLst>
                                        </p:cTn>
                                        <p:tgtEl>
                                          <p:spTgt spid="12"/>
                                        </p:tgtEl>
                                        <p:attrNameLst>
                                          <p:attrName>style.visibility</p:attrName>
                                        </p:attrNameLst>
                                      </p:cBhvr>
                                      <p:to>
                                        <p:strVal val="hidden"/>
                                      </p:to>
                                    </p:set>
                                  </p:childTnLst>
                                </p:cTn>
                              </p:par>
                              <p:par>
                                <p:cTn id="394" presetID="1" presetClass="entr" presetSubtype="0" fill="hold" grpId="0" nodeType="withEffect">
                                  <p:stCondLst>
                                    <p:cond delay="0"/>
                                  </p:stCondLst>
                                  <p:childTnLst>
                                    <p:set>
                                      <p:cBhvr>
                                        <p:cTn id="395" dur="1" fill="hold">
                                          <p:stCondLst>
                                            <p:cond delay="0"/>
                                          </p:stCondLst>
                                        </p:cTn>
                                        <p:tgtEl>
                                          <p:spTgt spid="40"/>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40"/>
                                        </p:tgtEl>
                                        <p:attrNameLst>
                                          <p:attrName>style.visibility</p:attrName>
                                        </p:attrNameLst>
                                      </p:cBhvr>
                                      <p:to>
                                        <p:strVal val="hidden"/>
                                      </p:to>
                                    </p:set>
                                  </p:childTnLst>
                                </p:cTn>
                              </p:par>
                              <p:par>
                                <p:cTn id="400" presetID="1" presetClass="entr" presetSubtype="0" fill="hold" grpId="0" nodeType="withEffect">
                                  <p:stCondLst>
                                    <p:cond delay="0"/>
                                  </p:stCondLst>
                                  <p:childTnLst>
                                    <p:set>
                                      <p:cBhvr>
                                        <p:cTn id="401" dur="1" fill="hold">
                                          <p:stCondLst>
                                            <p:cond delay="0"/>
                                          </p:stCondLst>
                                        </p:cTn>
                                        <p:tgtEl>
                                          <p:spTgt spid="39"/>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grpId="1" nodeType="clickEffect">
                                  <p:stCondLst>
                                    <p:cond delay="0"/>
                                  </p:stCondLst>
                                  <p:childTnLst>
                                    <p:set>
                                      <p:cBhvr>
                                        <p:cTn id="405" dur="1" fill="hold">
                                          <p:stCondLst>
                                            <p:cond delay="0"/>
                                          </p:stCondLst>
                                        </p:cTn>
                                        <p:tgtEl>
                                          <p:spTgt spid="39"/>
                                        </p:tgtEl>
                                        <p:attrNameLst>
                                          <p:attrName>style.visibility</p:attrName>
                                        </p:attrNameLst>
                                      </p:cBhvr>
                                      <p:to>
                                        <p:strVal val="hidden"/>
                                      </p:to>
                                    </p:set>
                                  </p:childTnLst>
                                </p:cTn>
                              </p:par>
                              <p:par>
                                <p:cTn id="406" presetID="1" presetClass="entr" presetSubtype="0" fill="hold" grpId="0" nodeType="withEffect">
                                  <p:stCondLst>
                                    <p:cond delay="0"/>
                                  </p:stCondLst>
                                  <p:childTnLst>
                                    <p:set>
                                      <p:cBhvr>
                                        <p:cTn id="407" dur="1" fill="hold">
                                          <p:stCondLst>
                                            <p:cond delay="0"/>
                                          </p:stCondLst>
                                        </p:cTn>
                                        <p:tgtEl>
                                          <p:spTgt spid="38"/>
                                        </p:tgtEl>
                                        <p:attrNameLst>
                                          <p:attrName>style.visibility</p:attrName>
                                        </p:attrNameLst>
                                      </p:cBhvr>
                                      <p:to>
                                        <p:strVal val="visible"/>
                                      </p:to>
                                    </p:set>
                                  </p:childTnLst>
                                </p:cTn>
                              </p:par>
                            </p:childTnLst>
                          </p:cTn>
                        </p:par>
                      </p:childTnLst>
                    </p:cTn>
                  </p:par>
                  <p:par>
                    <p:cTn id="408" fill="hold">
                      <p:stCondLst>
                        <p:cond delay="indefinite"/>
                      </p:stCondLst>
                      <p:childTnLst>
                        <p:par>
                          <p:cTn id="409" fill="hold">
                            <p:stCondLst>
                              <p:cond delay="0"/>
                            </p:stCondLst>
                            <p:childTnLst>
                              <p:par>
                                <p:cTn id="410" presetID="1" presetClass="exit" presetSubtype="0" fill="hold" grpId="1" nodeType="clickEffect">
                                  <p:stCondLst>
                                    <p:cond delay="0"/>
                                  </p:stCondLst>
                                  <p:childTnLst>
                                    <p:set>
                                      <p:cBhvr>
                                        <p:cTn id="411" dur="1" fill="hold">
                                          <p:stCondLst>
                                            <p:cond delay="0"/>
                                          </p:stCondLst>
                                        </p:cTn>
                                        <p:tgtEl>
                                          <p:spTgt spid="38"/>
                                        </p:tgtEl>
                                        <p:attrNameLst>
                                          <p:attrName>style.visibility</p:attrName>
                                        </p:attrNameLst>
                                      </p:cBhvr>
                                      <p:to>
                                        <p:strVal val="hidden"/>
                                      </p:to>
                                    </p:set>
                                  </p:childTnLst>
                                </p:cTn>
                              </p:par>
                              <p:par>
                                <p:cTn id="412" presetID="1" presetClass="entr" presetSubtype="0" fill="hold" grpId="0" nodeType="withEffect">
                                  <p:stCondLst>
                                    <p:cond delay="0"/>
                                  </p:stCondLst>
                                  <p:childTnLst>
                                    <p:set>
                                      <p:cBhvr>
                                        <p:cTn id="413" dur="1" fill="hold">
                                          <p:stCondLst>
                                            <p:cond delay="0"/>
                                          </p:stCondLst>
                                        </p:cTn>
                                        <p:tgtEl>
                                          <p:spTgt spid="37"/>
                                        </p:tgtEl>
                                        <p:attrNameLst>
                                          <p:attrName>style.visibility</p:attrName>
                                        </p:attrNameLst>
                                      </p:cBhvr>
                                      <p:to>
                                        <p:strVal val="visible"/>
                                      </p:to>
                                    </p:set>
                                  </p:childTnLst>
                                </p:cTn>
                              </p:par>
                            </p:childTnLst>
                          </p:cTn>
                        </p:par>
                      </p:childTnLst>
                    </p:cTn>
                  </p:par>
                  <p:par>
                    <p:cTn id="414" fill="hold">
                      <p:stCondLst>
                        <p:cond delay="indefinite"/>
                      </p:stCondLst>
                      <p:childTnLst>
                        <p:par>
                          <p:cTn id="415" fill="hold">
                            <p:stCondLst>
                              <p:cond delay="0"/>
                            </p:stCondLst>
                            <p:childTnLst>
                              <p:par>
                                <p:cTn id="416" presetID="1" presetClass="exit" presetSubtype="0" fill="hold" grpId="1" nodeType="clickEffect">
                                  <p:stCondLst>
                                    <p:cond delay="0"/>
                                  </p:stCondLst>
                                  <p:childTnLst>
                                    <p:set>
                                      <p:cBhvr>
                                        <p:cTn id="417" dur="1" fill="hold">
                                          <p:stCondLst>
                                            <p:cond delay="0"/>
                                          </p:stCondLst>
                                        </p:cTn>
                                        <p:tgtEl>
                                          <p:spTgt spid="37"/>
                                        </p:tgtEl>
                                        <p:attrNameLst>
                                          <p:attrName>style.visibility</p:attrName>
                                        </p:attrNameLst>
                                      </p:cBhvr>
                                      <p:to>
                                        <p:strVal val="hidden"/>
                                      </p:to>
                                    </p:set>
                                  </p:childTnLst>
                                </p:cTn>
                              </p:par>
                              <p:par>
                                <p:cTn id="418" presetID="1" presetClass="entr" presetSubtype="0" fill="hold" grpId="0" nodeType="withEffect">
                                  <p:stCondLst>
                                    <p:cond delay="0"/>
                                  </p:stCondLst>
                                  <p:childTnLst>
                                    <p:set>
                                      <p:cBhvr>
                                        <p:cTn id="419" dur="1" fill="hold">
                                          <p:stCondLst>
                                            <p:cond delay="0"/>
                                          </p:stCondLst>
                                        </p:cTn>
                                        <p:tgtEl>
                                          <p:spTgt spid="36"/>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36"/>
                                        </p:tgtEl>
                                        <p:attrNameLst>
                                          <p:attrName>style.visibility</p:attrName>
                                        </p:attrNameLst>
                                      </p:cBhvr>
                                      <p:to>
                                        <p:strVal val="hidden"/>
                                      </p:to>
                                    </p:set>
                                  </p:childTnLst>
                                </p:cTn>
                              </p:par>
                              <p:par>
                                <p:cTn id="424" presetID="1" presetClass="entr" presetSubtype="0" fill="hold" grpId="0" nodeType="withEffect">
                                  <p:stCondLst>
                                    <p:cond delay="0"/>
                                  </p:stCondLst>
                                  <p:childTnLst>
                                    <p:set>
                                      <p:cBhvr>
                                        <p:cTn id="425" dur="1" fill="hold">
                                          <p:stCondLst>
                                            <p:cond delay="0"/>
                                          </p:stCondLst>
                                        </p:cTn>
                                        <p:tgtEl>
                                          <p:spTgt spid="11"/>
                                        </p:tgtEl>
                                        <p:attrNameLst>
                                          <p:attrName>style.visibility</p:attrName>
                                        </p:attrNameLst>
                                      </p:cBhvr>
                                      <p:to>
                                        <p:strVal val="visible"/>
                                      </p:to>
                                    </p:set>
                                  </p:childTnLst>
                                </p:cTn>
                              </p:par>
                            </p:childTnLst>
                          </p:cTn>
                        </p:par>
                      </p:childTnLst>
                    </p:cTn>
                  </p:par>
                  <p:par>
                    <p:cTn id="426" fill="hold">
                      <p:stCondLst>
                        <p:cond delay="indefinite"/>
                      </p:stCondLst>
                      <p:childTnLst>
                        <p:par>
                          <p:cTn id="427" fill="hold">
                            <p:stCondLst>
                              <p:cond delay="0"/>
                            </p:stCondLst>
                            <p:childTnLst>
                              <p:par>
                                <p:cTn id="428" presetID="1" presetClass="exit" presetSubtype="0" fill="hold" grpId="1" nodeType="clickEffect">
                                  <p:stCondLst>
                                    <p:cond delay="0"/>
                                  </p:stCondLst>
                                  <p:childTnLst>
                                    <p:set>
                                      <p:cBhvr>
                                        <p:cTn id="429" dur="1" fill="hold">
                                          <p:stCondLst>
                                            <p:cond delay="0"/>
                                          </p:stCondLst>
                                        </p:cTn>
                                        <p:tgtEl>
                                          <p:spTgt spid="11"/>
                                        </p:tgtEl>
                                        <p:attrNameLst>
                                          <p:attrName>style.visibility</p:attrName>
                                        </p:attrNameLst>
                                      </p:cBhvr>
                                      <p:to>
                                        <p:strVal val="hidden"/>
                                      </p:to>
                                    </p:set>
                                  </p:childTnLst>
                                </p:cTn>
                              </p:par>
                              <p:par>
                                <p:cTn id="430" presetID="1" presetClass="entr" presetSubtype="0" fill="hold" grpId="0" nodeType="withEffect">
                                  <p:stCondLst>
                                    <p:cond delay="0"/>
                                  </p:stCondLst>
                                  <p:childTnLst>
                                    <p:set>
                                      <p:cBhvr>
                                        <p:cTn id="431" dur="1" fill="hold">
                                          <p:stCondLst>
                                            <p:cond delay="0"/>
                                          </p:stCondLst>
                                        </p:cTn>
                                        <p:tgtEl>
                                          <p:spTgt spid="15"/>
                                        </p:tgtEl>
                                        <p:attrNameLst>
                                          <p:attrName>style.visibility</p:attrName>
                                        </p:attrNameLst>
                                      </p:cBhvr>
                                      <p:to>
                                        <p:strVal val="visible"/>
                                      </p:to>
                                    </p:set>
                                  </p:childTnLst>
                                </p:cTn>
                              </p:par>
                            </p:childTnLst>
                          </p:cTn>
                        </p:par>
                      </p:childTnLst>
                    </p:cTn>
                  </p:par>
                  <p:par>
                    <p:cTn id="432" fill="hold">
                      <p:stCondLst>
                        <p:cond delay="indefinite"/>
                      </p:stCondLst>
                      <p:childTnLst>
                        <p:par>
                          <p:cTn id="433" fill="hold">
                            <p:stCondLst>
                              <p:cond delay="0"/>
                            </p:stCondLst>
                            <p:childTnLst>
                              <p:par>
                                <p:cTn id="434" presetID="1" presetClass="exit" presetSubtype="0" fill="hold" grpId="1" nodeType="clickEffect">
                                  <p:stCondLst>
                                    <p:cond delay="0"/>
                                  </p:stCondLst>
                                  <p:childTnLst>
                                    <p:set>
                                      <p:cBhvr>
                                        <p:cTn id="435" dur="1" fill="hold">
                                          <p:stCondLst>
                                            <p:cond delay="0"/>
                                          </p:stCondLst>
                                        </p:cTn>
                                        <p:tgtEl>
                                          <p:spTgt spid="15"/>
                                        </p:tgtEl>
                                        <p:attrNameLst>
                                          <p:attrName>style.visibility</p:attrName>
                                        </p:attrNameLst>
                                      </p:cBhvr>
                                      <p:to>
                                        <p:strVal val="hidden"/>
                                      </p:to>
                                    </p:set>
                                  </p:childTnLst>
                                </p:cTn>
                              </p:par>
                              <p:par>
                                <p:cTn id="436" presetID="1" presetClass="entr" presetSubtype="0" fill="hold" grpId="0" nodeType="withEffect">
                                  <p:stCondLst>
                                    <p:cond delay="0"/>
                                  </p:stCondLst>
                                  <p:childTnLst>
                                    <p:set>
                                      <p:cBhvr>
                                        <p:cTn id="437" dur="1" fill="hold">
                                          <p:stCondLst>
                                            <p:cond delay="0"/>
                                          </p:stCondLst>
                                        </p:cTn>
                                        <p:tgtEl>
                                          <p:spTgt spid="18"/>
                                        </p:tgtEl>
                                        <p:attrNameLst>
                                          <p:attrName>style.visibility</p:attrName>
                                        </p:attrNameLst>
                                      </p:cBhvr>
                                      <p:to>
                                        <p:strVal val="visible"/>
                                      </p:to>
                                    </p:set>
                                  </p:childTnLst>
                                </p:cTn>
                              </p:par>
                            </p:childTnLst>
                          </p:cTn>
                        </p:par>
                      </p:childTnLst>
                    </p:cTn>
                  </p:par>
                  <p:par>
                    <p:cTn id="438" fill="hold">
                      <p:stCondLst>
                        <p:cond delay="indefinite"/>
                      </p:stCondLst>
                      <p:childTnLst>
                        <p:par>
                          <p:cTn id="439" fill="hold">
                            <p:stCondLst>
                              <p:cond delay="0"/>
                            </p:stCondLst>
                            <p:childTnLst>
                              <p:par>
                                <p:cTn id="440" presetID="1" presetClass="exit" presetSubtype="0" fill="hold" grpId="1" nodeType="clickEffect">
                                  <p:stCondLst>
                                    <p:cond delay="0"/>
                                  </p:stCondLst>
                                  <p:childTnLst>
                                    <p:set>
                                      <p:cBhvr>
                                        <p:cTn id="441" dur="1" fill="hold">
                                          <p:stCondLst>
                                            <p:cond delay="0"/>
                                          </p:stCondLst>
                                        </p:cTn>
                                        <p:tgtEl>
                                          <p:spTgt spid="18"/>
                                        </p:tgtEl>
                                        <p:attrNameLst>
                                          <p:attrName>style.visibility</p:attrName>
                                        </p:attrNameLst>
                                      </p:cBhvr>
                                      <p:to>
                                        <p:strVal val="hidden"/>
                                      </p:to>
                                    </p:set>
                                  </p:childTnLst>
                                </p:cTn>
                              </p:par>
                              <p:par>
                                <p:cTn id="442" presetID="1" presetClass="entr" presetSubtype="0" fill="hold" grpId="0" nodeType="withEffect">
                                  <p:stCondLst>
                                    <p:cond delay="0"/>
                                  </p:stCondLst>
                                  <p:childTnLst>
                                    <p:set>
                                      <p:cBhvr>
                                        <p:cTn id="443" dur="1" fill="hold">
                                          <p:stCondLst>
                                            <p:cond delay="0"/>
                                          </p:stCondLst>
                                        </p:cTn>
                                        <p:tgtEl>
                                          <p:spTgt spid="19"/>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19"/>
                                        </p:tgtEl>
                                        <p:attrNameLst>
                                          <p:attrName>style.visibility</p:attrName>
                                        </p:attrNameLst>
                                      </p:cBhvr>
                                      <p:to>
                                        <p:strVal val="hidden"/>
                                      </p:to>
                                    </p:set>
                                  </p:childTnLst>
                                </p:cTn>
                              </p:par>
                              <p:par>
                                <p:cTn id="448" presetID="1" presetClass="entr" presetSubtype="0" fill="hold" grpId="0" nodeType="withEffect">
                                  <p:stCondLst>
                                    <p:cond delay="0"/>
                                  </p:stCondLst>
                                  <p:childTnLst>
                                    <p:set>
                                      <p:cBhvr>
                                        <p:cTn id="449" dur="1" fill="hold">
                                          <p:stCondLst>
                                            <p:cond delay="0"/>
                                          </p:stCondLst>
                                        </p:cTn>
                                        <p:tgtEl>
                                          <p:spTgt spid="20"/>
                                        </p:tgtEl>
                                        <p:attrNameLst>
                                          <p:attrName>style.visibility</p:attrName>
                                        </p:attrNameLst>
                                      </p:cBhvr>
                                      <p:to>
                                        <p:strVal val="visible"/>
                                      </p:to>
                                    </p:set>
                                  </p:childTnLst>
                                </p:cTn>
                              </p:par>
                            </p:childTnLst>
                          </p:cTn>
                        </p:par>
                      </p:childTnLst>
                    </p:cTn>
                  </p:par>
                  <p:par>
                    <p:cTn id="450" fill="hold">
                      <p:stCondLst>
                        <p:cond delay="indefinite"/>
                      </p:stCondLst>
                      <p:childTnLst>
                        <p:par>
                          <p:cTn id="451" fill="hold">
                            <p:stCondLst>
                              <p:cond delay="0"/>
                            </p:stCondLst>
                            <p:childTnLst>
                              <p:par>
                                <p:cTn id="452" presetID="1" presetClass="exit" presetSubtype="0" fill="hold" grpId="1" nodeType="clickEffect">
                                  <p:stCondLst>
                                    <p:cond delay="0"/>
                                  </p:stCondLst>
                                  <p:childTnLst>
                                    <p:set>
                                      <p:cBhvr>
                                        <p:cTn id="453" dur="1" fill="hold">
                                          <p:stCondLst>
                                            <p:cond delay="0"/>
                                          </p:stCondLst>
                                        </p:cTn>
                                        <p:tgtEl>
                                          <p:spTgt spid="20"/>
                                        </p:tgtEl>
                                        <p:attrNameLst>
                                          <p:attrName>style.visibility</p:attrName>
                                        </p:attrNameLst>
                                      </p:cBhvr>
                                      <p:to>
                                        <p:strVal val="hidden"/>
                                      </p:to>
                                    </p:set>
                                  </p:childTnLst>
                                </p:cTn>
                              </p:par>
                              <p:par>
                                <p:cTn id="454" presetID="1" presetClass="entr" presetSubtype="0" fill="hold" grpId="0" nodeType="withEffect">
                                  <p:stCondLst>
                                    <p:cond delay="0"/>
                                  </p:stCondLst>
                                  <p:childTnLst>
                                    <p:set>
                                      <p:cBhvr>
                                        <p:cTn id="455" dur="1" fill="hold">
                                          <p:stCondLst>
                                            <p:cond delay="0"/>
                                          </p:stCondLst>
                                        </p:cTn>
                                        <p:tgtEl>
                                          <p:spTgt spid="16"/>
                                        </p:tgtEl>
                                        <p:attrNameLst>
                                          <p:attrName>style.visibility</p:attrName>
                                        </p:attrNameLst>
                                      </p:cBhvr>
                                      <p:to>
                                        <p:strVal val="visible"/>
                                      </p:to>
                                    </p:set>
                                  </p:childTnLst>
                                </p:cTn>
                              </p:par>
                            </p:childTnLst>
                          </p:cTn>
                        </p:par>
                      </p:childTnLst>
                    </p:cTn>
                  </p:par>
                  <p:par>
                    <p:cTn id="456" fill="hold">
                      <p:stCondLst>
                        <p:cond delay="indefinite"/>
                      </p:stCondLst>
                      <p:childTnLst>
                        <p:par>
                          <p:cTn id="457" fill="hold">
                            <p:stCondLst>
                              <p:cond delay="0"/>
                            </p:stCondLst>
                            <p:childTnLst>
                              <p:par>
                                <p:cTn id="458" presetID="1" presetClass="exit" presetSubtype="0" fill="hold" grpId="1" nodeType="clickEffect">
                                  <p:stCondLst>
                                    <p:cond delay="0"/>
                                  </p:stCondLst>
                                  <p:childTnLst>
                                    <p:set>
                                      <p:cBhvr>
                                        <p:cTn id="459" dur="1" fill="hold">
                                          <p:stCondLst>
                                            <p:cond delay="0"/>
                                          </p:stCondLst>
                                        </p:cTn>
                                        <p:tgtEl>
                                          <p:spTgt spid="16"/>
                                        </p:tgtEl>
                                        <p:attrNameLst>
                                          <p:attrName>style.visibility</p:attrName>
                                        </p:attrNameLst>
                                      </p:cBhvr>
                                      <p:to>
                                        <p:strVal val="hidden"/>
                                      </p:to>
                                    </p:set>
                                  </p:childTnLst>
                                </p:cTn>
                              </p:par>
                              <p:par>
                                <p:cTn id="460" presetID="1" presetClass="entr" presetSubtype="0" fill="hold" grpId="0" nodeType="withEffect">
                                  <p:stCondLst>
                                    <p:cond delay="0"/>
                                  </p:stCondLst>
                                  <p:childTnLst>
                                    <p:set>
                                      <p:cBhvr>
                                        <p:cTn id="461" dur="1" fill="hold">
                                          <p:stCondLst>
                                            <p:cond delay="0"/>
                                          </p:stCondLst>
                                        </p:cTn>
                                        <p:tgtEl>
                                          <p:spTgt spid="17"/>
                                        </p:tgtEl>
                                        <p:attrNameLst>
                                          <p:attrName>style.visibility</p:attrName>
                                        </p:attrNameLst>
                                      </p:cBhvr>
                                      <p:to>
                                        <p:strVal val="visible"/>
                                      </p:to>
                                    </p:set>
                                  </p:childTnLst>
                                </p:cTn>
                              </p:par>
                            </p:childTnLst>
                          </p:cTn>
                        </p:par>
                      </p:childTnLst>
                    </p:cTn>
                  </p:par>
                  <p:par>
                    <p:cTn id="462" fill="hold">
                      <p:stCondLst>
                        <p:cond delay="indefinite"/>
                      </p:stCondLst>
                      <p:childTnLst>
                        <p:par>
                          <p:cTn id="463" fill="hold">
                            <p:stCondLst>
                              <p:cond delay="0"/>
                            </p:stCondLst>
                            <p:childTnLst>
                              <p:par>
                                <p:cTn id="464" presetID="1" presetClass="exit" presetSubtype="0" fill="hold" grpId="1" nodeType="clickEffect">
                                  <p:stCondLst>
                                    <p:cond delay="0"/>
                                  </p:stCondLst>
                                  <p:childTnLst>
                                    <p:set>
                                      <p:cBhvr>
                                        <p:cTn id="465" dur="1" fill="hold">
                                          <p:stCondLst>
                                            <p:cond delay="0"/>
                                          </p:stCondLst>
                                        </p:cTn>
                                        <p:tgtEl>
                                          <p:spTgt spid="17"/>
                                        </p:tgtEl>
                                        <p:attrNameLst>
                                          <p:attrName>style.visibility</p:attrName>
                                        </p:attrNameLst>
                                      </p:cBhvr>
                                      <p:to>
                                        <p:strVal val="hidden"/>
                                      </p:to>
                                    </p:set>
                                  </p:childTnLst>
                                </p:cTn>
                              </p:par>
                              <p:par>
                                <p:cTn id="466" presetID="1" presetClass="entr" presetSubtype="0" fill="hold" grpId="0" nodeType="withEffect">
                                  <p:stCondLst>
                                    <p:cond delay="0"/>
                                  </p:stCondLst>
                                  <p:childTnLst>
                                    <p:set>
                                      <p:cBhvr>
                                        <p:cTn id="467" dur="1" fill="hold">
                                          <p:stCondLst>
                                            <p:cond delay="0"/>
                                          </p:stCondLst>
                                        </p:cTn>
                                        <p:tgtEl>
                                          <p:spTgt spid="21"/>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21"/>
                                        </p:tgtEl>
                                        <p:attrNameLst>
                                          <p:attrName>style.visibility</p:attrName>
                                        </p:attrNameLst>
                                      </p:cBhvr>
                                      <p:to>
                                        <p:strVal val="hidden"/>
                                      </p:to>
                                    </p:set>
                                  </p:childTnLst>
                                </p:cTn>
                              </p:par>
                              <p:par>
                                <p:cTn id="472" presetID="1" presetClass="entr" presetSubtype="0" fill="hold" grpId="0" nodeType="withEffect">
                                  <p:stCondLst>
                                    <p:cond delay="0"/>
                                  </p:stCondLst>
                                  <p:childTnLst>
                                    <p:set>
                                      <p:cBhvr>
                                        <p:cTn id="473" dur="1" fill="hold">
                                          <p:stCondLst>
                                            <p:cond delay="0"/>
                                          </p:stCondLst>
                                        </p:cTn>
                                        <p:tgtEl>
                                          <p:spTgt spid="22"/>
                                        </p:tgtEl>
                                        <p:attrNameLst>
                                          <p:attrName>style.visibility</p:attrName>
                                        </p:attrNameLst>
                                      </p:cBhvr>
                                      <p:to>
                                        <p:strVal val="visible"/>
                                      </p:to>
                                    </p:set>
                                  </p:childTnLst>
                                </p:cTn>
                              </p:par>
                            </p:childTnLst>
                          </p:cTn>
                        </p:par>
                      </p:childTnLst>
                    </p:cTn>
                  </p:par>
                  <p:par>
                    <p:cTn id="474" fill="hold">
                      <p:stCondLst>
                        <p:cond delay="indefinite"/>
                      </p:stCondLst>
                      <p:childTnLst>
                        <p:par>
                          <p:cTn id="475" fill="hold">
                            <p:stCondLst>
                              <p:cond delay="0"/>
                            </p:stCondLst>
                            <p:childTnLst>
                              <p:par>
                                <p:cTn id="476" presetID="1" presetClass="exit" presetSubtype="0" fill="hold" grpId="1" nodeType="clickEffect">
                                  <p:stCondLst>
                                    <p:cond delay="0"/>
                                  </p:stCondLst>
                                  <p:childTnLst>
                                    <p:set>
                                      <p:cBhvr>
                                        <p:cTn id="477" dur="1" fill="hold">
                                          <p:stCondLst>
                                            <p:cond delay="0"/>
                                          </p:stCondLst>
                                        </p:cTn>
                                        <p:tgtEl>
                                          <p:spTgt spid="22"/>
                                        </p:tgtEl>
                                        <p:attrNameLst>
                                          <p:attrName>style.visibility</p:attrName>
                                        </p:attrNameLst>
                                      </p:cBhvr>
                                      <p:to>
                                        <p:strVal val="hidden"/>
                                      </p:to>
                                    </p:set>
                                  </p:childTnLst>
                                </p:cTn>
                              </p:par>
                              <p:par>
                                <p:cTn id="478" presetID="1" presetClass="entr" presetSubtype="0" fill="hold" grpId="0" nodeType="withEffect">
                                  <p:stCondLst>
                                    <p:cond delay="0"/>
                                  </p:stCondLst>
                                  <p:childTnLst>
                                    <p:set>
                                      <p:cBhvr>
                                        <p:cTn id="479" dur="1" fill="hold">
                                          <p:stCondLst>
                                            <p:cond delay="0"/>
                                          </p:stCondLst>
                                        </p:cTn>
                                        <p:tgtEl>
                                          <p:spTgt spid="23"/>
                                        </p:tgtEl>
                                        <p:attrNameLst>
                                          <p:attrName>style.visibility</p:attrName>
                                        </p:attrNameLst>
                                      </p:cBhvr>
                                      <p:to>
                                        <p:strVal val="visible"/>
                                      </p:to>
                                    </p:set>
                                  </p:childTnLst>
                                </p:cTn>
                              </p:par>
                            </p:childTnLst>
                          </p:cTn>
                        </p:par>
                      </p:childTnLst>
                    </p:cTn>
                  </p:par>
                  <p:par>
                    <p:cTn id="480" fill="hold">
                      <p:stCondLst>
                        <p:cond delay="indefinite"/>
                      </p:stCondLst>
                      <p:childTnLst>
                        <p:par>
                          <p:cTn id="481" fill="hold">
                            <p:stCondLst>
                              <p:cond delay="0"/>
                            </p:stCondLst>
                            <p:childTnLst>
                              <p:par>
                                <p:cTn id="482" presetID="1" presetClass="exit" presetSubtype="0" fill="hold" grpId="1" nodeType="clickEffect">
                                  <p:stCondLst>
                                    <p:cond delay="0"/>
                                  </p:stCondLst>
                                  <p:childTnLst>
                                    <p:set>
                                      <p:cBhvr>
                                        <p:cTn id="483" dur="1" fill="hold">
                                          <p:stCondLst>
                                            <p:cond delay="0"/>
                                          </p:stCondLst>
                                        </p:cTn>
                                        <p:tgtEl>
                                          <p:spTgt spid="23"/>
                                        </p:tgtEl>
                                        <p:attrNameLst>
                                          <p:attrName>style.visibility</p:attrName>
                                        </p:attrNameLst>
                                      </p:cBhvr>
                                      <p:to>
                                        <p:strVal val="hidden"/>
                                      </p:to>
                                    </p:set>
                                  </p:childTnLst>
                                </p:cTn>
                              </p:par>
                              <p:par>
                                <p:cTn id="484" presetID="1" presetClass="entr" presetSubtype="0" fill="hold" grpId="0" nodeType="withEffect">
                                  <p:stCondLst>
                                    <p:cond delay="0"/>
                                  </p:stCondLst>
                                  <p:childTnLst>
                                    <p:set>
                                      <p:cBhvr>
                                        <p:cTn id="485" dur="1" fill="hold">
                                          <p:stCondLst>
                                            <p:cond delay="0"/>
                                          </p:stCondLst>
                                        </p:cTn>
                                        <p:tgtEl>
                                          <p:spTgt spid="24"/>
                                        </p:tgtEl>
                                        <p:attrNameLst>
                                          <p:attrName>style.visibility</p:attrName>
                                        </p:attrNameLst>
                                      </p:cBhvr>
                                      <p:to>
                                        <p:strVal val="visible"/>
                                      </p:to>
                                    </p:set>
                                  </p:childTnLst>
                                </p:cTn>
                              </p:par>
                            </p:childTnLst>
                          </p:cTn>
                        </p:par>
                      </p:childTnLst>
                    </p:cTn>
                  </p:par>
                  <p:par>
                    <p:cTn id="486" fill="hold">
                      <p:stCondLst>
                        <p:cond delay="indefinite"/>
                      </p:stCondLst>
                      <p:childTnLst>
                        <p:par>
                          <p:cTn id="487" fill="hold">
                            <p:stCondLst>
                              <p:cond delay="0"/>
                            </p:stCondLst>
                            <p:childTnLst>
                              <p:par>
                                <p:cTn id="488" presetID="1" presetClass="exit" presetSubtype="0" fill="hold" grpId="1" nodeType="clickEffect">
                                  <p:stCondLst>
                                    <p:cond delay="0"/>
                                  </p:stCondLst>
                                  <p:childTnLst>
                                    <p:set>
                                      <p:cBhvr>
                                        <p:cTn id="489" dur="1" fill="hold">
                                          <p:stCondLst>
                                            <p:cond delay="0"/>
                                          </p:stCondLst>
                                        </p:cTn>
                                        <p:tgtEl>
                                          <p:spTgt spid="24"/>
                                        </p:tgtEl>
                                        <p:attrNameLst>
                                          <p:attrName>style.visibility</p:attrName>
                                        </p:attrNameLst>
                                      </p:cBhvr>
                                      <p:to>
                                        <p:strVal val="hidden"/>
                                      </p:to>
                                    </p:set>
                                  </p:childTnLst>
                                </p:cTn>
                              </p:par>
                              <p:par>
                                <p:cTn id="490" presetID="1" presetClass="entr" presetSubtype="0" fill="hold" grpId="0" nodeType="withEffect">
                                  <p:stCondLst>
                                    <p:cond delay="0"/>
                                  </p:stCondLst>
                                  <p:childTnLst>
                                    <p:set>
                                      <p:cBhvr>
                                        <p:cTn id="491" dur="1" fill="hold">
                                          <p:stCondLst>
                                            <p:cond delay="0"/>
                                          </p:stCondLst>
                                        </p:cTn>
                                        <p:tgtEl>
                                          <p:spTgt spid="25"/>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25"/>
                                        </p:tgtEl>
                                        <p:attrNameLst>
                                          <p:attrName>style.visibility</p:attrName>
                                        </p:attrNameLst>
                                      </p:cBhvr>
                                      <p:to>
                                        <p:strVal val="hidden"/>
                                      </p:to>
                                    </p:set>
                                  </p:childTnLst>
                                </p:cTn>
                              </p:par>
                              <p:par>
                                <p:cTn id="496" presetID="1" presetClass="entr" presetSubtype="0" fill="hold" grpId="0" nodeType="withEffect">
                                  <p:stCondLst>
                                    <p:cond delay="0"/>
                                  </p:stCondLst>
                                  <p:childTnLst>
                                    <p:set>
                                      <p:cBhvr>
                                        <p:cTn id="497" dur="1" fill="hold">
                                          <p:stCondLst>
                                            <p:cond delay="0"/>
                                          </p:stCondLst>
                                        </p:cTn>
                                        <p:tgtEl>
                                          <p:spTgt spid="41"/>
                                        </p:tgtEl>
                                        <p:attrNameLst>
                                          <p:attrName>style.visibility</p:attrName>
                                        </p:attrNameLst>
                                      </p:cBhvr>
                                      <p:to>
                                        <p:strVal val="visible"/>
                                      </p:to>
                                    </p:set>
                                  </p:childTnLst>
                                </p:cTn>
                              </p:par>
                            </p:childTnLst>
                          </p:cTn>
                        </p:par>
                      </p:childTnLst>
                    </p:cTn>
                  </p:par>
                  <p:par>
                    <p:cTn id="498" fill="hold">
                      <p:stCondLst>
                        <p:cond delay="indefinite"/>
                      </p:stCondLst>
                      <p:childTnLst>
                        <p:par>
                          <p:cTn id="499" fill="hold">
                            <p:stCondLst>
                              <p:cond delay="0"/>
                            </p:stCondLst>
                            <p:childTnLst>
                              <p:par>
                                <p:cTn id="500" presetID="1" presetClass="exit" presetSubtype="0" fill="hold" grpId="1" nodeType="clickEffect">
                                  <p:stCondLst>
                                    <p:cond delay="0"/>
                                  </p:stCondLst>
                                  <p:childTnLst>
                                    <p:set>
                                      <p:cBhvr>
                                        <p:cTn id="501" dur="1" fill="hold">
                                          <p:stCondLst>
                                            <p:cond delay="0"/>
                                          </p:stCondLst>
                                        </p:cTn>
                                        <p:tgtEl>
                                          <p:spTgt spid="41"/>
                                        </p:tgtEl>
                                        <p:attrNameLst>
                                          <p:attrName>style.visibility</p:attrName>
                                        </p:attrNameLst>
                                      </p:cBhvr>
                                      <p:to>
                                        <p:strVal val="hidden"/>
                                      </p:to>
                                    </p:set>
                                  </p:childTnLst>
                                </p:cTn>
                              </p:par>
                              <p:par>
                                <p:cTn id="502" presetID="1" presetClass="entr" presetSubtype="0" fill="hold" grpId="0" nodeType="withEffect">
                                  <p:stCondLst>
                                    <p:cond delay="0"/>
                                  </p:stCondLst>
                                  <p:childTnLst>
                                    <p:set>
                                      <p:cBhvr>
                                        <p:cTn id="503" dur="1" fill="hold">
                                          <p:stCondLst>
                                            <p:cond delay="0"/>
                                          </p:stCondLst>
                                        </p:cTn>
                                        <p:tgtEl>
                                          <p:spTgt spid="42"/>
                                        </p:tgtEl>
                                        <p:attrNameLst>
                                          <p:attrName>style.visibility</p:attrName>
                                        </p:attrNameLst>
                                      </p:cBhvr>
                                      <p:to>
                                        <p:strVal val="visible"/>
                                      </p:to>
                                    </p:set>
                                  </p:childTnLst>
                                </p:cTn>
                              </p:par>
                            </p:childTnLst>
                          </p:cTn>
                        </p:par>
                      </p:childTnLst>
                    </p:cTn>
                  </p:par>
                  <p:par>
                    <p:cTn id="504" fill="hold">
                      <p:stCondLst>
                        <p:cond delay="indefinite"/>
                      </p:stCondLst>
                      <p:childTnLst>
                        <p:par>
                          <p:cTn id="505" fill="hold">
                            <p:stCondLst>
                              <p:cond delay="0"/>
                            </p:stCondLst>
                            <p:childTnLst>
                              <p:par>
                                <p:cTn id="506" presetID="1" presetClass="exit" presetSubtype="0" fill="hold" grpId="1" nodeType="clickEffect">
                                  <p:stCondLst>
                                    <p:cond delay="0"/>
                                  </p:stCondLst>
                                  <p:childTnLst>
                                    <p:set>
                                      <p:cBhvr>
                                        <p:cTn id="507" dur="1" fill="hold">
                                          <p:stCondLst>
                                            <p:cond delay="0"/>
                                          </p:stCondLst>
                                        </p:cTn>
                                        <p:tgtEl>
                                          <p:spTgt spid="42"/>
                                        </p:tgtEl>
                                        <p:attrNameLst>
                                          <p:attrName>style.visibility</p:attrName>
                                        </p:attrNameLst>
                                      </p:cBhvr>
                                      <p:to>
                                        <p:strVal val="hidden"/>
                                      </p:to>
                                    </p:set>
                                  </p:childTnLst>
                                </p:cTn>
                              </p:par>
                              <p:par>
                                <p:cTn id="508" presetID="1" presetClass="entr" presetSubtype="0" fill="hold" grpId="0" nodeType="withEffect">
                                  <p:stCondLst>
                                    <p:cond delay="0"/>
                                  </p:stCondLst>
                                  <p:childTnLst>
                                    <p:set>
                                      <p:cBhvr>
                                        <p:cTn id="509" dur="1" fill="hold">
                                          <p:stCondLst>
                                            <p:cond delay="0"/>
                                          </p:stCondLst>
                                        </p:cTn>
                                        <p:tgtEl>
                                          <p:spTgt spid="43"/>
                                        </p:tgtEl>
                                        <p:attrNameLst>
                                          <p:attrName>style.visibility</p:attrName>
                                        </p:attrNameLst>
                                      </p:cBhvr>
                                      <p:to>
                                        <p:strVal val="visible"/>
                                      </p:to>
                                    </p:set>
                                  </p:childTnLst>
                                </p:cTn>
                              </p:par>
                            </p:childTnLst>
                          </p:cTn>
                        </p:par>
                      </p:childTnLst>
                    </p:cTn>
                  </p:par>
                  <p:par>
                    <p:cTn id="510" fill="hold">
                      <p:stCondLst>
                        <p:cond delay="indefinite"/>
                      </p:stCondLst>
                      <p:childTnLst>
                        <p:par>
                          <p:cTn id="511" fill="hold">
                            <p:stCondLst>
                              <p:cond delay="0"/>
                            </p:stCondLst>
                            <p:childTnLst>
                              <p:par>
                                <p:cTn id="512" presetID="1" presetClass="exit" presetSubtype="0" fill="hold" grpId="1" nodeType="clickEffect">
                                  <p:stCondLst>
                                    <p:cond delay="0"/>
                                  </p:stCondLst>
                                  <p:childTnLst>
                                    <p:set>
                                      <p:cBhvr>
                                        <p:cTn id="513" dur="1" fill="hold">
                                          <p:stCondLst>
                                            <p:cond delay="0"/>
                                          </p:stCondLst>
                                        </p:cTn>
                                        <p:tgtEl>
                                          <p:spTgt spid="43"/>
                                        </p:tgtEl>
                                        <p:attrNameLst>
                                          <p:attrName>style.visibility</p:attrName>
                                        </p:attrNameLst>
                                      </p:cBhvr>
                                      <p:to>
                                        <p:strVal val="hidden"/>
                                      </p:to>
                                    </p:set>
                                  </p:childTnLst>
                                </p:cTn>
                              </p:par>
                            </p:childTnLst>
                          </p:cTn>
                        </p:par>
                      </p:childTnLst>
                    </p:cTn>
                  </p:par>
                  <p:par>
                    <p:cTn id="514" fill="hold">
                      <p:stCondLst>
                        <p:cond delay="indefinite"/>
                      </p:stCondLst>
                      <p:childTnLst>
                        <p:par>
                          <p:cTn id="515" fill="hold">
                            <p:stCondLst>
                              <p:cond delay="0"/>
                            </p:stCondLst>
                            <p:childTnLst>
                              <p:par>
                                <p:cTn id="516" presetID="1" presetClass="entr" presetSubtype="0" fill="hold" grpId="0" nodeType="clickEffect">
                                  <p:stCondLst>
                                    <p:cond delay="0"/>
                                  </p:stCondLst>
                                  <p:childTnLst>
                                    <p:set>
                                      <p:cBhvr>
                                        <p:cTn id="517" dur="1" fill="hold">
                                          <p:stCondLst>
                                            <p:cond delay="0"/>
                                          </p:stCondLst>
                                        </p:cTn>
                                        <p:tgtEl>
                                          <p:spTgt spid="44"/>
                                        </p:tgtEl>
                                        <p:attrNameLst>
                                          <p:attrName>style.visibility</p:attrName>
                                        </p:attrNameLst>
                                      </p:cBhvr>
                                      <p:to>
                                        <p:strVal val="visible"/>
                                      </p:to>
                                    </p:set>
                                  </p:childTnLst>
                                </p:cTn>
                              </p:par>
                            </p:childTnLst>
                          </p:cTn>
                        </p:par>
                      </p:childTnLst>
                    </p:cTn>
                  </p:par>
                  <p:par>
                    <p:cTn id="518" fill="hold">
                      <p:stCondLst>
                        <p:cond delay="indefinite"/>
                      </p:stCondLst>
                      <p:childTnLst>
                        <p:par>
                          <p:cTn id="519" fill="hold">
                            <p:stCondLst>
                              <p:cond delay="0"/>
                            </p:stCondLst>
                            <p:childTnLst>
                              <p:par>
                                <p:cTn id="520" presetID="1" presetClass="exit" presetSubtype="0" fill="hold" grpId="1" nodeType="clickEffect">
                                  <p:stCondLst>
                                    <p:cond delay="0"/>
                                  </p:stCondLst>
                                  <p:childTnLst>
                                    <p:set>
                                      <p:cBhvr>
                                        <p:cTn id="521"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22" restart="whenNotActive" fill="hold" evtFilter="cancelBubble" nodeType="interactiveSeq">
                <p:stCondLst>
                  <p:cond evt="onClick" delay="0">
                    <p:tgtEl>
                      <p:spTgt spid="2"/>
                    </p:tgtEl>
                  </p:cond>
                </p:stCondLst>
                <p:endSync evt="end" delay="0">
                  <p:rtn val="all"/>
                </p:endSync>
                <p:childTnLst>
                  <p:par>
                    <p:cTn id="523" fill="hold">
                      <p:stCondLst>
                        <p:cond delay="0"/>
                      </p:stCondLst>
                      <p:childTnLst>
                        <p:par>
                          <p:cTn id="524" fill="hold">
                            <p:stCondLst>
                              <p:cond delay="0"/>
                            </p:stCondLst>
                            <p:childTnLst>
                              <p:par>
                                <p:cTn id="525"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526" dur="4000" fill="hold"/>
                                        <p:tgtEl>
                                          <p:spTgt spid="46"/>
                                        </p:tgtEl>
                                        <p:attrNameLst>
                                          <p:attrName>ppt_x</p:attrName>
                                          <p:attrName>ppt_y</p:attrName>
                                        </p:attrNameLst>
                                      </p:cBhvr>
                                      <p:rCtr x="55534" y="30509"/>
                                    </p:animMotion>
                                  </p:childTnLst>
                                </p:cTn>
                              </p:par>
                              <p:par>
                                <p:cTn id="527" presetID="42" presetClass="path" presetSubtype="0" accel="50000" decel="50000" fill="hold" nodeType="withEffect">
                                  <p:stCondLst>
                                    <p:cond delay="0"/>
                                  </p:stCondLst>
                                  <p:childTnLst>
                                    <p:animMotion origin="layout" path="M -3.95833E-6 2.22222E-6 L 1.46654 -0.00602 " pathEditMode="relative" rAng="0" ptsTypes="AA">
                                      <p:cBhvr>
                                        <p:cTn id="528"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529" restart="whenNotActive" fill="hold" evtFilter="cancelBubble" nodeType="interactiveSeq">
                <p:stCondLst>
                  <p:cond evt="onClick" delay="0">
                    <p:tgtEl>
                      <p:spTgt spid="45"/>
                    </p:tgtEl>
                  </p:cond>
                </p:stCondLst>
                <p:endSync evt="end" delay="0">
                  <p:rtn val="all"/>
                </p:endSync>
                <p:childTnLst>
                  <p:par>
                    <p:cTn id="530" fill="hold">
                      <p:stCondLst>
                        <p:cond delay="0"/>
                      </p:stCondLst>
                      <p:childTnLst>
                        <p:par>
                          <p:cTn id="531" fill="hold">
                            <p:stCondLst>
                              <p:cond delay="0"/>
                            </p:stCondLst>
                            <p:childTnLst>
                              <p:par>
                                <p:cTn id="532" presetID="2" presetClass="entr" presetSubtype="9" fill="hold" nodeType="clickEffect">
                                  <p:stCondLst>
                                    <p:cond delay="0"/>
                                  </p:stCondLst>
                                  <p:childTnLst>
                                    <p:set>
                                      <p:cBhvr>
                                        <p:cTn id="533" dur="1" fill="hold">
                                          <p:stCondLst>
                                            <p:cond delay="0"/>
                                          </p:stCondLst>
                                        </p:cTn>
                                        <p:tgtEl>
                                          <p:spTgt spid="48"/>
                                        </p:tgtEl>
                                        <p:attrNameLst>
                                          <p:attrName>style.visibility</p:attrName>
                                        </p:attrNameLst>
                                      </p:cBhvr>
                                      <p:to>
                                        <p:strVal val="visible"/>
                                      </p:to>
                                    </p:set>
                                    <p:anim calcmode="lin" valueType="num">
                                      <p:cBhvr additive="base">
                                        <p:cTn id="534" dur="3000" fill="hold"/>
                                        <p:tgtEl>
                                          <p:spTgt spid="48"/>
                                        </p:tgtEl>
                                        <p:attrNameLst>
                                          <p:attrName>ppt_x</p:attrName>
                                        </p:attrNameLst>
                                      </p:cBhvr>
                                      <p:tavLst>
                                        <p:tav tm="0">
                                          <p:val>
                                            <p:strVal val="0-#ppt_w/2"/>
                                          </p:val>
                                        </p:tav>
                                        <p:tav tm="100000">
                                          <p:val>
                                            <p:strVal val="#ppt_x"/>
                                          </p:val>
                                        </p:tav>
                                      </p:tavLst>
                                    </p:anim>
                                    <p:anim calcmode="lin" valueType="num">
                                      <p:cBhvr additive="base">
                                        <p:cTn id="535" dur="3000" fill="hold"/>
                                        <p:tgtEl>
                                          <p:spTgt spid="48"/>
                                        </p:tgtEl>
                                        <p:attrNameLst>
                                          <p:attrName>ppt_y</p:attrName>
                                        </p:attrNameLst>
                                      </p:cBhvr>
                                      <p:tavLst>
                                        <p:tav tm="0">
                                          <p:val>
                                            <p:strVal val="0-#ppt_h/2"/>
                                          </p:val>
                                        </p:tav>
                                        <p:tav tm="100000">
                                          <p:val>
                                            <p:strVal val="#ppt_y"/>
                                          </p:val>
                                        </p:tav>
                                      </p:tavLst>
                                    </p:anim>
                                  </p:childTnLst>
                                </p:cTn>
                              </p:par>
                            </p:childTnLst>
                          </p:cTn>
                        </p:par>
                        <p:par>
                          <p:cTn id="536" fill="hold">
                            <p:stCondLst>
                              <p:cond delay="3000"/>
                            </p:stCondLst>
                            <p:childTnLst>
                              <p:par>
                                <p:cTn id="537" presetID="10" presetClass="entr" presetSubtype="0" fill="hold" grpId="0" nodeType="afterEffect">
                                  <p:stCondLst>
                                    <p:cond delay="0"/>
                                  </p:stCondLst>
                                  <p:childTnLst>
                                    <p:set>
                                      <p:cBhvr>
                                        <p:cTn id="538" dur="1" fill="hold">
                                          <p:stCondLst>
                                            <p:cond delay="0"/>
                                          </p:stCondLst>
                                        </p:cTn>
                                        <p:tgtEl>
                                          <p:spTgt spid="49"/>
                                        </p:tgtEl>
                                        <p:attrNameLst>
                                          <p:attrName>style.visibility</p:attrName>
                                        </p:attrNameLst>
                                      </p:cBhvr>
                                      <p:to>
                                        <p:strVal val="visible"/>
                                      </p:to>
                                    </p:set>
                                    <p:animEffect transition="in" filter="fade">
                                      <p:cBhvr>
                                        <p:cTn id="539" dur="500"/>
                                        <p:tgtEl>
                                          <p:spTgt spid="49"/>
                                        </p:tgtEl>
                                      </p:cBhvr>
                                    </p:animEffect>
                                  </p:childTnLst>
                                </p:cTn>
                              </p:par>
                            </p:childTnLst>
                          </p:cTn>
                        </p:par>
                        <p:par>
                          <p:cTn id="540" fill="hold">
                            <p:stCondLst>
                              <p:cond delay="3500"/>
                            </p:stCondLst>
                            <p:childTnLst>
                              <p:par>
                                <p:cTn id="541" presetID="1" presetClass="mediacall" presetSubtype="0" fill="hold" nodeType="afterEffect">
                                  <p:stCondLst>
                                    <p:cond delay="0"/>
                                  </p:stCondLst>
                                  <p:childTnLst>
                                    <p:cmd type="call" cmd="playFrom(0.0)">
                                      <p:cBhvr>
                                        <p:cTn id="542" dur="4899" fill="hold"/>
                                        <p:tgtEl>
                                          <p:spTgt spid="108"/>
                                        </p:tgtEl>
                                      </p:cBhvr>
                                    </p:cmd>
                                  </p:childTnLst>
                                </p:cTn>
                              </p:par>
                            </p:childTnLst>
                          </p:cTn>
                        </p:par>
                        <p:par>
                          <p:cTn id="543" fill="hold">
                            <p:stCondLst>
                              <p:cond delay="8399"/>
                            </p:stCondLst>
                            <p:childTnLst>
                              <p:par>
                                <p:cTn id="544" presetID="10" presetClass="exit" presetSubtype="0" fill="hold" grpId="1" nodeType="afterEffect">
                                  <p:stCondLst>
                                    <p:cond delay="0"/>
                                  </p:stCondLst>
                                  <p:childTnLst>
                                    <p:animEffect transition="out" filter="fade">
                                      <p:cBhvr>
                                        <p:cTn id="545" dur="500"/>
                                        <p:tgtEl>
                                          <p:spTgt spid="49"/>
                                        </p:tgtEl>
                                      </p:cBhvr>
                                    </p:animEffect>
                                    <p:set>
                                      <p:cBhvr>
                                        <p:cTn id="546" dur="1" fill="hold">
                                          <p:stCondLst>
                                            <p:cond delay="499"/>
                                          </p:stCondLst>
                                        </p:cTn>
                                        <p:tgtEl>
                                          <p:spTgt spid="49"/>
                                        </p:tgtEl>
                                        <p:attrNameLst>
                                          <p:attrName>style.visibility</p:attrName>
                                        </p:attrNameLst>
                                      </p:cBhvr>
                                      <p:to>
                                        <p:strVal val="hidden"/>
                                      </p:to>
                                    </p:set>
                                  </p:childTnLst>
                                </p:cTn>
                              </p:par>
                            </p:childTnLst>
                          </p:cTn>
                        </p:par>
                        <p:par>
                          <p:cTn id="547" fill="hold">
                            <p:stCondLst>
                              <p:cond delay="8899"/>
                            </p:stCondLst>
                            <p:childTnLst>
                              <p:par>
                                <p:cTn id="548" presetID="2" presetClass="exit" presetSubtype="3" fill="hold" nodeType="afterEffect">
                                  <p:stCondLst>
                                    <p:cond delay="0"/>
                                  </p:stCondLst>
                                  <p:childTnLst>
                                    <p:anim calcmode="lin" valueType="num">
                                      <p:cBhvr additive="base">
                                        <p:cTn id="549" dur="2000"/>
                                        <p:tgtEl>
                                          <p:spTgt spid="48"/>
                                        </p:tgtEl>
                                        <p:attrNameLst>
                                          <p:attrName>ppt_x</p:attrName>
                                        </p:attrNameLst>
                                      </p:cBhvr>
                                      <p:tavLst>
                                        <p:tav tm="0">
                                          <p:val>
                                            <p:strVal val="ppt_x"/>
                                          </p:val>
                                        </p:tav>
                                        <p:tav tm="100000">
                                          <p:val>
                                            <p:strVal val="1+ppt_w/2"/>
                                          </p:val>
                                        </p:tav>
                                      </p:tavLst>
                                    </p:anim>
                                    <p:anim calcmode="lin" valueType="num">
                                      <p:cBhvr additive="base">
                                        <p:cTn id="550" dur="2000"/>
                                        <p:tgtEl>
                                          <p:spTgt spid="48"/>
                                        </p:tgtEl>
                                        <p:attrNameLst>
                                          <p:attrName>ppt_y</p:attrName>
                                        </p:attrNameLst>
                                      </p:cBhvr>
                                      <p:tavLst>
                                        <p:tav tm="0">
                                          <p:val>
                                            <p:strVal val="ppt_y"/>
                                          </p:val>
                                        </p:tav>
                                        <p:tav tm="100000">
                                          <p:val>
                                            <p:strVal val="0-ppt_h/2"/>
                                          </p:val>
                                        </p:tav>
                                      </p:tavLst>
                                    </p:anim>
                                    <p:set>
                                      <p:cBhvr>
                                        <p:cTn id="551"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552" fill="hold" display="0">
                  <p:stCondLst>
                    <p:cond delay="indefinite"/>
                  </p:stCondLst>
                  <p:endCondLst>
                    <p:cond evt="onStopAudio" delay="0">
                      <p:tgtEl>
                        <p:sldTgt/>
                      </p:tgtEl>
                    </p:cond>
                  </p:endCondLst>
                </p:cTn>
                <p:tgtEl>
                  <p:spTgt spid="108"/>
                </p:tgtEl>
              </p:cMediaNode>
            </p:audio>
            <p:audio>
              <p:cMediaNode vol="20000" numSld="999" showWhenStopped="0">
                <p:cTn id="553" repeatCount="indefinite" fill="hold" display="0">
                  <p:stCondLst>
                    <p:cond delay="indefinite"/>
                  </p:stCondLst>
                  <p:endCondLst>
                    <p:cond evt="onStopAudio" delay="0">
                      <p:tgtEl>
                        <p:sldTgt/>
                      </p:tgtEl>
                    </p:cond>
                  </p:endCondLst>
                </p:cTn>
                <p:tgtEl>
                  <p:spTgt spid="109"/>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5" grpId="0" animBg="1"/>
      <p:bldP spid="106" grpId="0" animBg="1"/>
      <p:bldP spid="10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879437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sp>
        <p:nvSpPr>
          <p:cNvPr id="100" name="شكل حر: شكل 99">
            <a:extLst>
              <a:ext uri="{FF2B5EF4-FFF2-40B4-BE49-F238E27FC236}">
                <a16:creationId xmlns:a16="http://schemas.microsoft.com/office/drawing/2014/main" id="{817D6D6D-2013-4B1E-941D-C42305CB5A75}"/>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إِ</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1" name="شكل حر: شكل 100">
            <a:extLst>
              <a:ext uri="{FF2B5EF4-FFF2-40B4-BE49-F238E27FC236}">
                <a16:creationId xmlns:a16="http://schemas.microsoft.com/office/drawing/2014/main" id="{EE339995-3C30-4F4C-BA1A-7BDAD98820DA}"/>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بِ</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2" name="شكل حر: شكل 101">
            <a:extLst>
              <a:ext uri="{FF2B5EF4-FFF2-40B4-BE49-F238E27FC236}">
                <a16:creationId xmlns:a16="http://schemas.microsoft.com/office/drawing/2014/main" id="{C0C9CAA9-589E-48A8-9AC4-98532D495034}"/>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تِ</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3" name="شكل حر: شكل 102">
            <a:extLst>
              <a:ext uri="{FF2B5EF4-FFF2-40B4-BE49-F238E27FC236}">
                <a16:creationId xmlns:a16="http://schemas.microsoft.com/office/drawing/2014/main" id="{FF655598-56E5-4BD5-B520-91001833279E}"/>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ثِ</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5" name="شكل حر: شكل 104">
            <a:extLst>
              <a:ext uri="{FF2B5EF4-FFF2-40B4-BE49-F238E27FC236}">
                <a16:creationId xmlns:a16="http://schemas.microsoft.com/office/drawing/2014/main" id="{11BBA93E-C1B4-4A17-84E6-1AD2A5C821D6}"/>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جِ</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6" name="شكل حر: شكل 105">
            <a:extLst>
              <a:ext uri="{FF2B5EF4-FFF2-40B4-BE49-F238E27FC236}">
                <a16:creationId xmlns:a16="http://schemas.microsoft.com/office/drawing/2014/main" id="{59006258-9845-4A98-8F42-34E825911646}"/>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حِ</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7" name="شكل حر: شكل 106">
            <a:extLst>
              <a:ext uri="{FF2B5EF4-FFF2-40B4-BE49-F238E27FC236}">
                <a16:creationId xmlns:a16="http://schemas.microsoft.com/office/drawing/2014/main" id="{906FA49C-BCAB-46E1-AA0B-3E959C50C1B7}"/>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خِ</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8" name="شكل حر: شكل 107">
            <a:extLst>
              <a:ext uri="{FF2B5EF4-FFF2-40B4-BE49-F238E27FC236}">
                <a16:creationId xmlns:a16="http://schemas.microsoft.com/office/drawing/2014/main" id="{D97D4A0C-1A44-4531-ADDD-CF176C712F26}"/>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دِ</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09" name="شكل حر: شكل 108">
            <a:extLst>
              <a:ext uri="{FF2B5EF4-FFF2-40B4-BE49-F238E27FC236}">
                <a16:creationId xmlns:a16="http://schemas.microsoft.com/office/drawing/2014/main" id="{62C31B1E-9F48-44C1-855F-E92DC00D0F1E}"/>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ذِ</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0" name="شكل حر: شكل 109">
            <a:extLst>
              <a:ext uri="{FF2B5EF4-FFF2-40B4-BE49-F238E27FC236}">
                <a16:creationId xmlns:a16="http://schemas.microsoft.com/office/drawing/2014/main" id="{D49F6C11-6E8B-4636-8039-51A9A3B3F7AD}"/>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رِ</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1" name="شكل حر: شكل 110">
            <a:extLst>
              <a:ext uri="{FF2B5EF4-FFF2-40B4-BE49-F238E27FC236}">
                <a16:creationId xmlns:a16="http://schemas.microsoft.com/office/drawing/2014/main" id="{E1DFD280-53C7-48BD-AFD2-F6773FF77ADE}"/>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زِ</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2" name="شكل حر: شكل 111">
            <a:extLst>
              <a:ext uri="{FF2B5EF4-FFF2-40B4-BE49-F238E27FC236}">
                <a16:creationId xmlns:a16="http://schemas.microsoft.com/office/drawing/2014/main" id="{7200D95E-F0C6-4B1A-81B5-6CA137D1B6D0}"/>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سِ</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3" name="شكل حر: شكل 112">
            <a:extLst>
              <a:ext uri="{FF2B5EF4-FFF2-40B4-BE49-F238E27FC236}">
                <a16:creationId xmlns:a16="http://schemas.microsoft.com/office/drawing/2014/main" id="{EB84940E-2788-4E3E-91C1-A0EBFC0CDA53}"/>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شِ</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4" name="شكل حر: شكل 113">
            <a:extLst>
              <a:ext uri="{FF2B5EF4-FFF2-40B4-BE49-F238E27FC236}">
                <a16:creationId xmlns:a16="http://schemas.microsoft.com/office/drawing/2014/main" id="{517FE89C-0CDB-4926-A82F-EDA73AF6BF7F}"/>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صِ</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5" name="شكل حر: شكل 114">
            <a:extLst>
              <a:ext uri="{FF2B5EF4-FFF2-40B4-BE49-F238E27FC236}">
                <a16:creationId xmlns:a16="http://schemas.microsoft.com/office/drawing/2014/main" id="{CCF941C1-0F24-429F-9DD4-298614047072}"/>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ضِ</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6" name="شكل حر: شكل 115">
            <a:extLst>
              <a:ext uri="{FF2B5EF4-FFF2-40B4-BE49-F238E27FC236}">
                <a16:creationId xmlns:a16="http://schemas.microsoft.com/office/drawing/2014/main" id="{ADD851BF-D2F1-4D42-BD97-329B21E301BB}"/>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طِ</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7" name="شكل حر: شكل 116">
            <a:extLst>
              <a:ext uri="{FF2B5EF4-FFF2-40B4-BE49-F238E27FC236}">
                <a16:creationId xmlns:a16="http://schemas.microsoft.com/office/drawing/2014/main" id="{65EC5088-20C1-4DC9-88C1-D2D4FCCC0EDA}"/>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ظِ</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8" name="شكل حر: شكل 117">
            <a:extLst>
              <a:ext uri="{FF2B5EF4-FFF2-40B4-BE49-F238E27FC236}">
                <a16:creationId xmlns:a16="http://schemas.microsoft.com/office/drawing/2014/main" id="{8CE05EC3-D0EF-43AA-ABD0-737DC5263DF3}"/>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عِ</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19" name="شكل حر: شكل 118">
            <a:extLst>
              <a:ext uri="{FF2B5EF4-FFF2-40B4-BE49-F238E27FC236}">
                <a16:creationId xmlns:a16="http://schemas.microsoft.com/office/drawing/2014/main" id="{B524A78D-A268-48BD-B550-BBB79100A524}"/>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غِ</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0" name="شكل حر: شكل 119">
            <a:extLst>
              <a:ext uri="{FF2B5EF4-FFF2-40B4-BE49-F238E27FC236}">
                <a16:creationId xmlns:a16="http://schemas.microsoft.com/office/drawing/2014/main" id="{841B48D9-8065-4ECE-8E38-9DCCFEA402FC}"/>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فِ</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1" name="شكل حر: شكل 120">
            <a:extLst>
              <a:ext uri="{FF2B5EF4-FFF2-40B4-BE49-F238E27FC236}">
                <a16:creationId xmlns:a16="http://schemas.microsoft.com/office/drawing/2014/main" id="{F4B73587-05EC-4FC2-9B4A-8C90E4034368}"/>
              </a:ext>
            </a:extLst>
          </p:cNvPr>
          <p:cNvSpPr/>
          <p:nvPr/>
        </p:nvSpPr>
        <p:spPr>
          <a:xfrm>
            <a:off x="204368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قِ</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2" name="شكل حر: شكل 121">
            <a:extLst>
              <a:ext uri="{FF2B5EF4-FFF2-40B4-BE49-F238E27FC236}">
                <a16:creationId xmlns:a16="http://schemas.microsoft.com/office/drawing/2014/main" id="{7873518B-43A2-450B-9641-76D3253C6907}"/>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كِ</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3" name="شكل حر: شكل 122">
            <a:extLst>
              <a:ext uri="{FF2B5EF4-FFF2-40B4-BE49-F238E27FC236}">
                <a16:creationId xmlns:a16="http://schemas.microsoft.com/office/drawing/2014/main" id="{0E724F8B-E8FA-4E68-82E9-9F8B6A7C82A0}"/>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لِ</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4" name="شكل حر: شكل 123">
            <a:extLst>
              <a:ext uri="{FF2B5EF4-FFF2-40B4-BE49-F238E27FC236}">
                <a16:creationId xmlns:a16="http://schemas.microsoft.com/office/drawing/2014/main" id="{493E5A9A-B66E-43EC-9602-B9F4066FFDAC}"/>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مِ</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5" name="شكل حر: شكل 124">
            <a:extLst>
              <a:ext uri="{FF2B5EF4-FFF2-40B4-BE49-F238E27FC236}">
                <a16:creationId xmlns:a16="http://schemas.microsoft.com/office/drawing/2014/main" id="{5FC7F047-EB6D-43E5-9687-69CD317548E1}"/>
              </a:ext>
            </a:extLst>
          </p:cNvPr>
          <p:cNvSpPr/>
          <p:nvPr/>
        </p:nvSpPr>
        <p:spPr>
          <a:xfrm>
            <a:off x="785869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نِ</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6" name="شكل حر: شكل 125">
            <a:extLst>
              <a:ext uri="{FF2B5EF4-FFF2-40B4-BE49-F238E27FC236}">
                <a16:creationId xmlns:a16="http://schemas.microsoft.com/office/drawing/2014/main" id="{FDD307F5-9D6F-4FE0-8C4C-6B1016901823}"/>
              </a:ext>
            </a:extLst>
          </p:cNvPr>
          <p:cNvSpPr/>
          <p:nvPr/>
        </p:nvSpPr>
        <p:spPr>
          <a:xfrm>
            <a:off x="3497434"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هِـ</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7" name="شكل حر: شكل 126">
            <a:extLst>
              <a:ext uri="{FF2B5EF4-FFF2-40B4-BE49-F238E27FC236}">
                <a16:creationId xmlns:a16="http://schemas.microsoft.com/office/drawing/2014/main" id="{F398B94E-0388-41DD-B619-BD0ADEBE664F}"/>
              </a:ext>
            </a:extLst>
          </p:cNvPr>
          <p:cNvSpPr/>
          <p:nvPr/>
        </p:nvSpPr>
        <p:spPr>
          <a:xfrm>
            <a:off x="4951188"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وِ</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8" name="شكل حر: شكل 127">
            <a:extLst>
              <a:ext uri="{FF2B5EF4-FFF2-40B4-BE49-F238E27FC236}">
                <a16:creationId xmlns:a16="http://schemas.microsoft.com/office/drawing/2014/main" id="{EECA342D-EF4D-4C4B-A8B7-ECC6A0270EEB}"/>
              </a:ext>
            </a:extLst>
          </p:cNvPr>
          <p:cNvSpPr/>
          <p:nvPr/>
        </p:nvSpPr>
        <p:spPr>
          <a:xfrm>
            <a:off x="6404941" y="-3076638"/>
            <a:ext cx="2249214" cy="2910193"/>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rPr>
              <a:t>يِ</a:t>
            </a:r>
            <a:endParaRPr lang="en-US" sz="13800" b="1" kern="1200">
              <a:ln w="0"/>
              <a:solidFill>
                <a:schemeClr val="tx1"/>
              </a:solidFill>
              <a:effectLst>
                <a:outerShdw blurRad="38100" dist="19050" dir="2700000" algn="tl" rotWithShape="0">
                  <a:schemeClr val="dk1">
                    <a:alpha val="40000"/>
                  </a:schemeClr>
                </a:outerShdw>
              </a:effectLst>
              <a:latin typeface="Traditional Arabic" panose="02020603050405020304" pitchFamily="18" charset="-78"/>
              <a:cs typeface="Traditional Arabic" panose="02020603050405020304" pitchFamily="18" charset="-78"/>
            </a:endParaRPr>
          </a:p>
        </p:txBody>
      </p:sp>
      <p:sp>
        <p:nvSpPr>
          <p:cNvPr id="129" name="شكل حر: شكل 128">
            <a:extLst>
              <a:ext uri="{FF2B5EF4-FFF2-40B4-BE49-F238E27FC236}">
                <a16:creationId xmlns:a16="http://schemas.microsoft.com/office/drawing/2014/main" id="{95C5386F-F232-42EC-8C4F-1163A1EFC315}"/>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إِ</a:t>
            </a:r>
            <a:endParaRPr lang="en-US" sz="11500" b="1" kern="1200">
              <a:ln w="22225">
                <a:noFill/>
                <a:prstDash val="solid"/>
              </a:ln>
              <a:solidFill>
                <a:sysClr val="windowText" lastClr="000000"/>
              </a:solidFill>
            </a:endParaRPr>
          </a:p>
        </p:txBody>
      </p:sp>
      <p:sp>
        <p:nvSpPr>
          <p:cNvPr id="130" name="شكل حر: شكل 129">
            <a:extLst>
              <a:ext uri="{FF2B5EF4-FFF2-40B4-BE49-F238E27FC236}">
                <a16:creationId xmlns:a16="http://schemas.microsoft.com/office/drawing/2014/main" id="{B323A298-069F-4DE6-BE96-41D82911447B}"/>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بِ</a:t>
            </a:r>
            <a:endParaRPr lang="en-US" sz="11500" b="1" kern="1200">
              <a:ln w="22225">
                <a:noFill/>
                <a:prstDash val="solid"/>
              </a:ln>
              <a:solidFill>
                <a:sysClr val="windowText" lastClr="000000"/>
              </a:solidFill>
            </a:endParaRPr>
          </a:p>
        </p:txBody>
      </p:sp>
      <p:sp>
        <p:nvSpPr>
          <p:cNvPr id="131" name="شكل حر: شكل 130">
            <a:extLst>
              <a:ext uri="{FF2B5EF4-FFF2-40B4-BE49-F238E27FC236}">
                <a16:creationId xmlns:a16="http://schemas.microsoft.com/office/drawing/2014/main" id="{C2940F58-E12E-4A9E-AB18-89C3D8FC947C}"/>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تِ</a:t>
            </a:r>
            <a:endParaRPr lang="en-US" sz="11500" b="1" kern="1200">
              <a:ln w="22225">
                <a:noFill/>
                <a:prstDash val="solid"/>
              </a:ln>
              <a:solidFill>
                <a:sysClr val="windowText" lastClr="000000"/>
              </a:solidFill>
            </a:endParaRPr>
          </a:p>
        </p:txBody>
      </p:sp>
      <p:sp>
        <p:nvSpPr>
          <p:cNvPr id="132" name="شكل حر: شكل 131">
            <a:extLst>
              <a:ext uri="{FF2B5EF4-FFF2-40B4-BE49-F238E27FC236}">
                <a16:creationId xmlns:a16="http://schemas.microsoft.com/office/drawing/2014/main" id="{4BC168B2-92C8-4D50-8999-8EF94BB341E7}"/>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ثِ</a:t>
            </a:r>
            <a:endParaRPr lang="en-US" sz="11500" b="1" kern="1200">
              <a:ln w="22225">
                <a:noFill/>
                <a:prstDash val="solid"/>
              </a:ln>
              <a:solidFill>
                <a:sysClr val="windowText" lastClr="000000"/>
              </a:solidFill>
            </a:endParaRPr>
          </a:p>
        </p:txBody>
      </p:sp>
      <p:sp>
        <p:nvSpPr>
          <p:cNvPr id="133" name="شكل حر: شكل 132">
            <a:extLst>
              <a:ext uri="{FF2B5EF4-FFF2-40B4-BE49-F238E27FC236}">
                <a16:creationId xmlns:a16="http://schemas.microsoft.com/office/drawing/2014/main" id="{114D12A4-3312-4EAA-B717-BF029D4294B6}"/>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جِ</a:t>
            </a:r>
            <a:endParaRPr lang="en-US" sz="11500" b="1" kern="1200">
              <a:ln w="22225">
                <a:noFill/>
                <a:prstDash val="solid"/>
              </a:ln>
              <a:solidFill>
                <a:sysClr val="windowText" lastClr="000000"/>
              </a:solidFill>
            </a:endParaRPr>
          </a:p>
        </p:txBody>
      </p:sp>
      <p:sp>
        <p:nvSpPr>
          <p:cNvPr id="134" name="شكل حر: شكل 133">
            <a:extLst>
              <a:ext uri="{FF2B5EF4-FFF2-40B4-BE49-F238E27FC236}">
                <a16:creationId xmlns:a16="http://schemas.microsoft.com/office/drawing/2014/main" id="{2723621A-9A0E-420A-BE30-D9D3EB3848F8}"/>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حِ</a:t>
            </a:r>
            <a:endParaRPr lang="en-US" sz="11500" b="1" kern="1200">
              <a:ln w="22225">
                <a:noFill/>
                <a:prstDash val="solid"/>
              </a:ln>
              <a:solidFill>
                <a:sysClr val="windowText" lastClr="000000"/>
              </a:solidFill>
            </a:endParaRPr>
          </a:p>
        </p:txBody>
      </p:sp>
      <p:sp>
        <p:nvSpPr>
          <p:cNvPr id="135" name="شكل حر: شكل 134">
            <a:extLst>
              <a:ext uri="{FF2B5EF4-FFF2-40B4-BE49-F238E27FC236}">
                <a16:creationId xmlns:a16="http://schemas.microsoft.com/office/drawing/2014/main" id="{0BB9CBBA-F0BC-4699-B3A5-CE7D2E1FEE64}"/>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خِ</a:t>
            </a:r>
            <a:endParaRPr lang="en-US" sz="11500" b="1" kern="1200">
              <a:ln w="22225">
                <a:noFill/>
                <a:prstDash val="solid"/>
              </a:ln>
              <a:solidFill>
                <a:sysClr val="windowText" lastClr="000000"/>
              </a:solidFill>
            </a:endParaRPr>
          </a:p>
        </p:txBody>
      </p:sp>
      <p:sp>
        <p:nvSpPr>
          <p:cNvPr id="136" name="شكل حر: شكل 135">
            <a:extLst>
              <a:ext uri="{FF2B5EF4-FFF2-40B4-BE49-F238E27FC236}">
                <a16:creationId xmlns:a16="http://schemas.microsoft.com/office/drawing/2014/main" id="{286D5609-C054-4038-8638-593130871249}"/>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دِ</a:t>
            </a:r>
            <a:endParaRPr lang="en-US" sz="11500" b="1" kern="1200">
              <a:ln w="22225">
                <a:noFill/>
                <a:prstDash val="solid"/>
              </a:ln>
              <a:solidFill>
                <a:sysClr val="windowText" lastClr="000000"/>
              </a:solidFill>
            </a:endParaRPr>
          </a:p>
        </p:txBody>
      </p:sp>
      <p:sp>
        <p:nvSpPr>
          <p:cNvPr id="137" name="شكل حر: شكل 136">
            <a:extLst>
              <a:ext uri="{FF2B5EF4-FFF2-40B4-BE49-F238E27FC236}">
                <a16:creationId xmlns:a16="http://schemas.microsoft.com/office/drawing/2014/main" id="{AB20B9BB-48D8-4C1F-A4BE-31D1AD6D4E50}"/>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ذِ</a:t>
            </a:r>
            <a:endParaRPr lang="en-US" sz="11500" b="1" kern="1200">
              <a:ln w="22225">
                <a:noFill/>
                <a:prstDash val="solid"/>
              </a:ln>
              <a:solidFill>
                <a:sysClr val="windowText" lastClr="000000"/>
              </a:solidFill>
            </a:endParaRPr>
          </a:p>
        </p:txBody>
      </p:sp>
      <p:sp>
        <p:nvSpPr>
          <p:cNvPr id="138" name="شكل حر: شكل 137">
            <a:extLst>
              <a:ext uri="{FF2B5EF4-FFF2-40B4-BE49-F238E27FC236}">
                <a16:creationId xmlns:a16="http://schemas.microsoft.com/office/drawing/2014/main" id="{A68E7CD0-4A56-4AF2-B79C-4A28A4EC4A8B}"/>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رِ</a:t>
            </a:r>
            <a:endParaRPr lang="en-US" sz="11500" b="1" kern="1200">
              <a:ln w="22225">
                <a:noFill/>
                <a:prstDash val="solid"/>
              </a:ln>
              <a:solidFill>
                <a:sysClr val="windowText" lastClr="000000"/>
              </a:solidFill>
            </a:endParaRPr>
          </a:p>
        </p:txBody>
      </p:sp>
      <p:sp>
        <p:nvSpPr>
          <p:cNvPr id="139" name="شكل حر: شكل 138">
            <a:extLst>
              <a:ext uri="{FF2B5EF4-FFF2-40B4-BE49-F238E27FC236}">
                <a16:creationId xmlns:a16="http://schemas.microsoft.com/office/drawing/2014/main" id="{8BD0A3D2-24E5-4D27-9A13-264114B6900E}"/>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زِ</a:t>
            </a:r>
            <a:endParaRPr lang="en-US" sz="11500" b="1" kern="1200">
              <a:ln w="22225">
                <a:noFill/>
                <a:prstDash val="solid"/>
              </a:ln>
              <a:solidFill>
                <a:sysClr val="windowText" lastClr="000000"/>
              </a:solidFill>
            </a:endParaRPr>
          </a:p>
        </p:txBody>
      </p:sp>
      <p:sp>
        <p:nvSpPr>
          <p:cNvPr id="140" name="شكل حر: شكل 139">
            <a:extLst>
              <a:ext uri="{FF2B5EF4-FFF2-40B4-BE49-F238E27FC236}">
                <a16:creationId xmlns:a16="http://schemas.microsoft.com/office/drawing/2014/main" id="{5F4F1ACD-C71E-43CF-81E4-648E99985FDE}"/>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سِ</a:t>
            </a:r>
            <a:endParaRPr lang="en-US" sz="11500" b="1" kern="1200">
              <a:ln w="22225">
                <a:noFill/>
                <a:prstDash val="solid"/>
              </a:ln>
              <a:solidFill>
                <a:sysClr val="windowText" lastClr="000000"/>
              </a:solidFill>
            </a:endParaRPr>
          </a:p>
        </p:txBody>
      </p:sp>
      <p:sp>
        <p:nvSpPr>
          <p:cNvPr id="141" name="شكل حر: شكل 140">
            <a:extLst>
              <a:ext uri="{FF2B5EF4-FFF2-40B4-BE49-F238E27FC236}">
                <a16:creationId xmlns:a16="http://schemas.microsoft.com/office/drawing/2014/main" id="{75E65522-A0D1-41DB-B911-CCAB906C20C4}"/>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شِ</a:t>
            </a:r>
            <a:endParaRPr lang="en-US" sz="11500" b="1" kern="1200">
              <a:ln w="22225">
                <a:noFill/>
                <a:prstDash val="solid"/>
              </a:ln>
              <a:solidFill>
                <a:sysClr val="windowText" lastClr="000000"/>
              </a:solidFill>
            </a:endParaRPr>
          </a:p>
        </p:txBody>
      </p:sp>
      <p:sp>
        <p:nvSpPr>
          <p:cNvPr id="142" name="شكل حر: شكل 141">
            <a:extLst>
              <a:ext uri="{FF2B5EF4-FFF2-40B4-BE49-F238E27FC236}">
                <a16:creationId xmlns:a16="http://schemas.microsoft.com/office/drawing/2014/main" id="{0320C654-17ED-41E9-94F6-566C43908746}"/>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صِ</a:t>
            </a:r>
            <a:endParaRPr lang="en-US" sz="11500" b="1" kern="1200">
              <a:ln w="22225">
                <a:noFill/>
                <a:prstDash val="solid"/>
              </a:ln>
              <a:solidFill>
                <a:sysClr val="windowText" lastClr="000000"/>
              </a:solidFill>
            </a:endParaRPr>
          </a:p>
        </p:txBody>
      </p:sp>
      <p:sp>
        <p:nvSpPr>
          <p:cNvPr id="143" name="شكل حر: شكل 142">
            <a:extLst>
              <a:ext uri="{FF2B5EF4-FFF2-40B4-BE49-F238E27FC236}">
                <a16:creationId xmlns:a16="http://schemas.microsoft.com/office/drawing/2014/main" id="{66B2AD4D-F191-4105-A756-42D51E037DFD}"/>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ضِ</a:t>
            </a:r>
            <a:endParaRPr lang="en-US" sz="11500" b="1" kern="1200">
              <a:ln w="22225">
                <a:noFill/>
                <a:prstDash val="solid"/>
              </a:ln>
              <a:solidFill>
                <a:sysClr val="windowText" lastClr="000000"/>
              </a:solidFill>
            </a:endParaRPr>
          </a:p>
        </p:txBody>
      </p:sp>
      <p:sp>
        <p:nvSpPr>
          <p:cNvPr id="144" name="شكل حر: شكل 143">
            <a:extLst>
              <a:ext uri="{FF2B5EF4-FFF2-40B4-BE49-F238E27FC236}">
                <a16:creationId xmlns:a16="http://schemas.microsoft.com/office/drawing/2014/main" id="{6E313662-BA44-4E6B-AF1C-F880D389054F}"/>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طِ</a:t>
            </a:r>
            <a:endParaRPr lang="en-US" sz="11500" b="1" kern="1200">
              <a:ln w="22225">
                <a:noFill/>
                <a:prstDash val="solid"/>
              </a:ln>
              <a:solidFill>
                <a:sysClr val="windowText" lastClr="000000"/>
              </a:solidFill>
            </a:endParaRPr>
          </a:p>
        </p:txBody>
      </p:sp>
      <p:sp>
        <p:nvSpPr>
          <p:cNvPr id="145" name="شكل حر: شكل 144">
            <a:extLst>
              <a:ext uri="{FF2B5EF4-FFF2-40B4-BE49-F238E27FC236}">
                <a16:creationId xmlns:a16="http://schemas.microsoft.com/office/drawing/2014/main" id="{6951F615-E1F4-47A0-8921-CCE463B2F6A2}"/>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ظِ</a:t>
            </a:r>
            <a:endParaRPr lang="en-US" sz="11500" b="1" kern="1200">
              <a:ln w="22225">
                <a:noFill/>
                <a:prstDash val="solid"/>
              </a:ln>
              <a:solidFill>
                <a:sysClr val="windowText" lastClr="000000"/>
              </a:solidFill>
            </a:endParaRPr>
          </a:p>
        </p:txBody>
      </p:sp>
      <p:sp>
        <p:nvSpPr>
          <p:cNvPr id="146" name="شكل حر: شكل 145">
            <a:extLst>
              <a:ext uri="{FF2B5EF4-FFF2-40B4-BE49-F238E27FC236}">
                <a16:creationId xmlns:a16="http://schemas.microsoft.com/office/drawing/2014/main" id="{5767FF57-22D5-4459-B840-2B588B31115B}"/>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عِ</a:t>
            </a:r>
            <a:endParaRPr lang="en-US" sz="11500" b="1" kern="1200">
              <a:ln w="22225">
                <a:noFill/>
                <a:prstDash val="solid"/>
              </a:ln>
              <a:solidFill>
                <a:sysClr val="windowText" lastClr="000000"/>
              </a:solidFill>
            </a:endParaRPr>
          </a:p>
        </p:txBody>
      </p:sp>
      <p:sp>
        <p:nvSpPr>
          <p:cNvPr id="147" name="شكل حر: شكل 146">
            <a:extLst>
              <a:ext uri="{FF2B5EF4-FFF2-40B4-BE49-F238E27FC236}">
                <a16:creationId xmlns:a16="http://schemas.microsoft.com/office/drawing/2014/main" id="{23A24122-7A74-4BF0-9D05-3D7F69930758}"/>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غِ</a:t>
            </a:r>
            <a:endParaRPr lang="en-US" sz="11500" b="1" kern="1200">
              <a:ln w="22225">
                <a:noFill/>
                <a:prstDash val="solid"/>
              </a:ln>
              <a:solidFill>
                <a:sysClr val="windowText" lastClr="000000"/>
              </a:solidFill>
            </a:endParaRPr>
          </a:p>
        </p:txBody>
      </p:sp>
      <p:sp>
        <p:nvSpPr>
          <p:cNvPr id="148" name="شكل حر: شكل 147">
            <a:extLst>
              <a:ext uri="{FF2B5EF4-FFF2-40B4-BE49-F238E27FC236}">
                <a16:creationId xmlns:a16="http://schemas.microsoft.com/office/drawing/2014/main" id="{6340E49A-125E-45E4-85A0-730D223784E1}"/>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فِ</a:t>
            </a:r>
            <a:endParaRPr lang="en-US" sz="11500" b="1" kern="1200">
              <a:ln w="22225">
                <a:noFill/>
                <a:prstDash val="solid"/>
              </a:ln>
              <a:solidFill>
                <a:sysClr val="windowText" lastClr="000000"/>
              </a:solidFill>
            </a:endParaRPr>
          </a:p>
        </p:txBody>
      </p:sp>
      <p:sp>
        <p:nvSpPr>
          <p:cNvPr id="149" name="شكل حر: شكل 148">
            <a:extLst>
              <a:ext uri="{FF2B5EF4-FFF2-40B4-BE49-F238E27FC236}">
                <a16:creationId xmlns:a16="http://schemas.microsoft.com/office/drawing/2014/main" id="{6A688EAE-6E2E-465F-98CF-F745600B21D8}"/>
              </a:ext>
            </a:extLst>
          </p:cNvPr>
          <p:cNvSpPr/>
          <p:nvPr/>
        </p:nvSpPr>
        <p:spPr>
          <a:xfrm>
            <a:off x="204368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قِ</a:t>
            </a:r>
            <a:endParaRPr lang="en-US" sz="11500" b="1" kern="1200">
              <a:ln w="22225">
                <a:noFill/>
                <a:prstDash val="solid"/>
              </a:ln>
              <a:solidFill>
                <a:sysClr val="windowText" lastClr="000000"/>
              </a:solidFill>
            </a:endParaRPr>
          </a:p>
        </p:txBody>
      </p:sp>
      <p:sp>
        <p:nvSpPr>
          <p:cNvPr id="150" name="شكل حر: شكل 149">
            <a:extLst>
              <a:ext uri="{FF2B5EF4-FFF2-40B4-BE49-F238E27FC236}">
                <a16:creationId xmlns:a16="http://schemas.microsoft.com/office/drawing/2014/main" id="{133C36AF-FF32-4D9C-AD55-270C581DFBC2}"/>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كِ</a:t>
            </a:r>
            <a:endParaRPr lang="en-US" sz="11500" b="1" kern="1200">
              <a:ln w="22225">
                <a:noFill/>
                <a:prstDash val="solid"/>
              </a:ln>
              <a:solidFill>
                <a:sysClr val="windowText" lastClr="000000"/>
              </a:solidFill>
            </a:endParaRPr>
          </a:p>
        </p:txBody>
      </p:sp>
      <p:sp>
        <p:nvSpPr>
          <p:cNvPr id="151" name="شكل حر: شكل 150">
            <a:extLst>
              <a:ext uri="{FF2B5EF4-FFF2-40B4-BE49-F238E27FC236}">
                <a16:creationId xmlns:a16="http://schemas.microsoft.com/office/drawing/2014/main" id="{F2A5A24E-BBF4-4D4F-B49E-62EFE80A96C8}"/>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لِ</a:t>
            </a:r>
            <a:endParaRPr lang="en-US" sz="11500" b="1" kern="1200">
              <a:ln w="22225">
                <a:noFill/>
                <a:prstDash val="solid"/>
              </a:ln>
              <a:solidFill>
                <a:sysClr val="windowText" lastClr="000000"/>
              </a:solidFill>
            </a:endParaRPr>
          </a:p>
        </p:txBody>
      </p:sp>
      <p:sp>
        <p:nvSpPr>
          <p:cNvPr id="152" name="شكل حر: شكل 151">
            <a:extLst>
              <a:ext uri="{FF2B5EF4-FFF2-40B4-BE49-F238E27FC236}">
                <a16:creationId xmlns:a16="http://schemas.microsoft.com/office/drawing/2014/main" id="{5433DAC2-8F68-4747-B74D-A91F395CB9C7}"/>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مِ</a:t>
            </a:r>
            <a:endParaRPr lang="en-US" sz="11500" b="1" kern="1200">
              <a:ln w="22225">
                <a:noFill/>
                <a:prstDash val="solid"/>
              </a:ln>
              <a:solidFill>
                <a:sysClr val="windowText" lastClr="000000"/>
              </a:solidFill>
            </a:endParaRPr>
          </a:p>
        </p:txBody>
      </p:sp>
      <p:sp>
        <p:nvSpPr>
          <p:cNvPr id="153" name="شكل حر: شكل 152">
            <a:extLst>
              <a:ext uri="{FF2B5EF4-FFF2-40B4-BE49-F238E27FC236}">
                <a16:creationId xmlns:a16="http://schemas.microsoft.com/office/drawing/2014/main" id="{E4AE99F6-DE21-43B6-A87D-36D9C6088646}"/>
              </a:ext>
            </a:extLst>
          </p:cNvPr>
          <p:cNvSpPr/>
          <p:nvPr/>
        </p:nvSpPr>
        <p:spPr>
          <a:xfrm>
            <a:off x="785869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dirty="0">
                <a:ln w="22225">
                  <a:noFill/>
                  <a:prstDash val="solid"/>
                </a:ln>
                <a:solidFill>
                  <a:sysClr val="windowText" lastClr="000000"/>
                </a:solidFill>
              </a:rPr>
              <a:t>نِ</a:t>
            </a:r>
            <a:endParaRPr lang="en-US" sz="11500" b="1" kern="1200" dirty="0">
              <a:ln w="22225">
                <a:noFill/>
                <a:prstDash val="solid"/>
              </a:ln>
              <a:solidFill>
                <a:sysClr val="windowText" lastClr="000000"/>
              </a:solidFill>
            </a:endParaRPr>
          </a:p>
        </p:txBody>
      </p:sp>
      <p:sp>
        <p:nvSpPr>
          <p:cNvPr id="154" name="شكل حر: شكل 153">
            <a:extLst>
              <a:ext uri="{FF2B5EF4-FFF2-40B4-BE49-F238E27FC236}">
                <a16:creationId xmlns:a16="http://schemas.microsoft.com/office/drawing/2014/main" id="{3AF7BCDA-FDEB-4FC0-87C6-829C8817E757}"/>
              </a:ext>
            </a:extLst>
          </p:cNvPr>
          <p:cNvSpPr/>
          <p:nvPr/>
        </p:nvSpPr>
        <p:spPr>
          <a:xfrm>
            <a:off x="3497434"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هِـ</a:t>
            </a:r>
            <a:endParaRPr lang="en-US" sz="11500" b="1" kern="1200">
              <a:ln w="22225">
                <a:noFill/>
                <a:prstDash val="solid"/>
              </a:ln>
              <a:solidFill>
                <a:sysClr val="windowText" lastClr="000000"/>
              </a:solidFill>
            </a:endParaRPr>
          </a:p>
        </p:txBody>
      </p:sp>
      <p:sp>
        <p:nvSpPr>
          <p:cNvPr id="155" name="شكل حر: شكل 154">
            <a:extLst>
              <a:ext uri="{FF2B5EF4-FFF2-40B4-BE49-F238E27FC236}">
                <a16:creationId xmlns:a16="http://schemas.microsoft.com/office/drawing/2014/main" id="{949752E2-B6BD-42C2-87A6-3E4B8178E9DA}"/>
              </a:ext>
            </a:extLst>
          </p:cNvPr>
          <p:cNvSpPr/>
          <p:nvPr/>
        </p:nvSpPr>
        <p:spPr>
          <a:xfrm>
            <a:off x="4951188"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وِ</a:t>
            </a:r>
            <a:endParaRPr lang="en-US" sz="11500" b="1" kern="1200">
              <a:ln w="22225">
                <a:noFill/>
                <a:prstDash val="solid"/>
              </a:ln>
              <a:solidFill>
                <a:sysClr val="windowText" lastClr="000000"/>
              </a:solidFill>
            </a:endParaRPr>
          </a:p>
        </p:txBody>
      </p:sp>
      <p:sp>
        <p:nvSpPr>
          <p:cNvPr id="156" name="شكل حر: شكل 155">
            <a:extLst>
              <a:ext uri="{FF2B5EF4-FFF2-40B4-BE49-F238E27FC236}">
                <a16:creationId xmlns:a16="http://schemas.microsoft.com/office/drawing/2014/main" id="{9BCA6A91-A088-4321-AD8E-40C9F19E6CE7}"/>
              </a:ext>
            </a:extLst>
          </p:cNvPr>
          <p:cNvSpPr/>
          <p:nvPr/>
        </p:nvSpPr>
        <p:spPr>
          <a:xfrm>
            <a:off x="6404941" y="-3076638"/>
            <a:ext cx="2397389" cy="2971800"/>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11500" b="1" kern="1200">
                <a:ln w="22225">
                  <a:noFill/>
                  <a:prstDash val="solid"/>
                </a:ln>
                <a:solidFill>
                  <a:sysClr val="windowText" lastClr="000000"/>
                </a:solidFill>
              </a:rPr>
              <a:t>يِ</a:t>
            </a:r>
            <a:endParaRPr lang="en-US" sz="11500" b="1" kern="1200">
              <a:ln w="22225">
                <a:noFill/>
                <a:prstDash val="solid"/>
              </a:ln>
              <a:solidFill>
                <a:sysClr val="windowText" lastClr="000000"/>
              </a:solidFill>
            </a:endParaRPr>
          </a:p>
        </p:txBody>
      </p:sp>
      <p:pic>
        <p:nvPicPr>
          <p:cNvPr id="157" name="آسف">
            <a:hlinkClick r:id="" action="ppaction://media"/>
            <a:extLst>
              <a:ext uri="{FF2B5EF4-FFF2-40B4-BE49-F238E27FC236}">
                <a16:creationId xmlns:a16="http://schemas.microsoft.com/office/drawing/2014/main" id="{B21FF085-755B-4336-B8F9-3B3894E9A074}"/>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292895" y="7936505"/>
            <a:ext cx="609600" cy="609600"/>
          </a:xfrm>
          <a:prstGeom prst="rect">
            <a:avLst/>
          </a:prstGeom>
        </p:spPr>
      </p:pic>
      <p:pic>
        <p:nvPicPr>
          <p:cNvPr id="158"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169C2EBB-544E-42BD-949E-544E757E5A25}"/>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67445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additive="base">
                                        <p:cTn id="11" dur="5000" fill="hold"/>
                                        <p:tgtEl>
                                          <p:spTgt spid="100"/>
                                        </p:tgtEl>
                                        <p:attrNameLst>
                                          <p:attrName>ppt_x</p:attrName>
                                        </p:attrNameLst>
                                      </p:cBhvr>
                                      <p:tavLst>
                                        <p:tav tm="0">
                                          <p:val>
                                            <p:strVal val="#ppt_x"/>
                                          </p:val>
                                        </p:tav>
                                        <p:tav tm="100000">
                                          <p:val>
                                            <p:strVal val="#ppt_x"/>
                                          </p:val>
                                        </p:tav>
                                      </p:tavLst>
                                    </p:anim>
                                    <p:anim calcmode="lin" valueType="num">
                                      <p:cBhvr additive="base">
                                        <p:cTn id="12" dur="50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additive="base">
                                        <p:cTn id="17" dur="5000" fill="hold"/>
                                        <p:tgtEl>
                                          <p:spTgt spid="101"/>
                                        </p:tgtEl>
                                        <p:attrNameLst>
                                          <p:attrName>ppt_x</p:attrName>
                                        </p:attrNameLst>
                                      </p:cBhvr>
                                      <p:tavLst>
                                        <p:tav tm="0">
                                          <p:val>
                                            <p:strVal val="#ppt_x"/>
                                          </p:val>
                                        </p:tav>
                                        <p:tav tm="100000">
                                          <p:val>
                                            <p:strVal val="#ppt_x"/>
                                          </p:val>
                                        </p:tav>
                                      </p:tavLst>
                                    </p:anim>
                                    <p:anim calcmode="lin" valueType="num">
                                      <p:cBhvr additive="base">
                                        <p:cTn id="18" dur="50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5000" fill="hold"/>
                                        <p:tgtEl>
                                          <p:spTgt spid="102"/>
                                        </p:tgtEl>
                                        <p:attrNameLst>
                                          <p:attrName>ppt_x</p:attrName>
                                        </p:attrNameLst>
                                      </p:cBhvr>
                                      <p:tavLst>
                                        <p:tav tm="0">
                                          <p:val>
                                            <p:strVal val="#ppt_x"/>
                                          </p:val>
                                        </p:tav>
                                        <p:tav tm="100000">
                                          <p:val>
                                            <p:strVal val="#ppt_x"/>
                                          </p:val>
                                        </p:tav>
                                      </p:tavLst>
                                    </p:anim>
                                    <p:anim calcmode="lin" valueType="num">
                                      <p:cBhvr additive="base">
                                        <p:cTn id="24" dur="50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3"/>
                                        </p:tgtEl>
                                        <p:attrNameLst>
                                          <p:attrName>style.visibility</p:attrName>
                                        </p:attrNameLst>
                                      </p:cBhvr>
                                      <p:to>
                                        <p:strVal val="visible"/>
                                      </p:to>
                                    </p:set>
                                    <p:anim calcmode="lin" valueType="num">
                                      <p:cBhvr additive="base">
                                        <p:cTn id="29" dur="5000" fill="hold"/>
                                        <p:tgtEl>
                                          <p:spTgt spid="103"/>
                                        </p:tgtEl>
                                        <p:attrNameLst>
                                          <p:attrName>ppt_x</p:attrName>
                                        </p:attrNameLst>
                                      </p:cBhvr>
                                      <p:tavLst>
                                        <p:tav tm="0">
                                          <p:val>
                                            <p:strVal val="#ppt_x"/>
                                          </p:val>
                                        </p:tav>
                                        <p:tav tm="100000">
                                          <p:val>
                                            <p:strVal val="#ppt_x"/>
                                          </p:val>
                                        </p:tav>
                                      </p:tavLst>
                                    </p:anim>
                                    <p:anim calcmode="lin" valueType="num">
                                      <p:cBhvr additive="base">
                                        <p:cTn id="30" dur="50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5"/>
                                        </p:tgtEl>
                                        <p:attrNameLst>
                                          <p:attrName>style.visibility</p:attrName>
                                        </p:attrNameLst>
                                      </p:cBhvr>
                                      <p:to>
                                        <p:strVal val="visible"/>
                                      </p:to>
                                    </p:set>
                                    <p:anim calcmode="lin" valueType="num">
                                      <p:cBhvr additive="base">
                                        <p:cTn id="35" dur="5000" fill="hold"/>
                                        <p:tgtEl>
                                          <p:spTgt spid="105"/>
                                        </p:tgtEl>
                                        <p:attrNameLst>
                                          <p:attrName>ppt_x</p:attrName>
                                        </p:attrNameLst>
                                      </p:cBhvr>
                                      <p:tavLst>
                                        <p:tav tm="0">
                                          <p:val>
                                            <p:strVal val="#ppt_x"/>
                                          </p:val>
                                        </p:tav>
                                        <p:tav tm="100000">
                                          <p:val>
                                            <p:strVal val="#ppt_x"/>
                                          </p:val>
                                        </p:tav>
                                      </p:tavLst>
                                    </p:anim>
                                    <p:anim calcmode="lin" valueType="num">
                                      <p:cBhvr additive="base">
                                        <p:cTn id="36" dur="50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6"/>
                                        </p:tgtEl>
                                        <p:attrNameLst>
                                          <p:attrName>style.visibility</p:attrName>
                                        </p:attrNameLst>
                                      </p:cBhvr>
                                      <p:to>
                                        <p:strVal val="visible"/>
                                      </p:to>
                                    </p:set>
                                    <p:anim calcmode="lin" valueType="num">
                                      <p:cBhvr additive="base">
                                        <p:cTn id="41" dur="5000" fill="hold"/>
                                        <p:tgtEl>
                                          <p:spTgt spid="106"/>
                                        </p:tgtEl>
                                        <p:attrNameLst>
                                          <p:attrName>ppt_x</p:attrName>
                                        </p:attrNameLst>
                                      </p:cBhvr>
                                      <p:tavLst>
                                        <p:tav tm="0">
                                          <p:val>
                                            <p:strVal val="#ppt_x"/>
                                          </p:val>
                                        </p:tav>
                                        <p:tav tm="100000">
                                          <p:val>
                                            <p:strVal val="#ppt_x"/>
                                          </p:val>
                                        </p:tav>
                                      </p:tavLst>
                                    </p:anim>
                                    <p:anim calcmode="lin" valueType="num">
                                      <p:cBhvr additive="base">
                                        <p:cTn id="42" dur="50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7"/>
                                        </p:tgtEl>
                                        <p:attrNameLst>
                                          <p:attrName>style.visibility</p:attrName>
                                        </p:attrNameLst>
                                      </p:cBhvr>
                                      <p:to>
                                        <p:strVal val="visible"/>
                                      </p:to>
                                    </p:set>
                                    <p:anim calcmode="lin" valueType="num">
                                      <p:cBhvr additive="base">
                                        <p:cTn id="47" dur="5000" fill="hold"/>
                                        <p:tgtEl>
                                          <p:spTgt spid="107"/>
                                        </p:tgtEl>
                                        <p:attrNameLst>
                                          <p:attrName>ppt_x</p:attrName>
                                        </p:attrNameLst>
                                      </p:cBhvr>
                                      <p:tavLst>
                                        <p:tav tm="0">
                                          <p:val>
                                            <p:strVal val="#ppt_x"/>
                                          </p:val>
                                        </p:tav>
                                        <p:tav tm="100000">
                                          <p:val>
                                            <p:strVal val="#ppt_x"/>
                                          </p:val>
                                        </p:tav>
                                      </p:tavLst>
                                    </p:anim>
                                    <p:anim calcmode="lin" valueType="num">
                                      <p:cBhvr additive="base">
                                        <p:cTn id="48" dur="50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08"/>
                                        </p:tgtEl>
                                        <p:attrNameLst>
                                          <p:attrName>style.visibility</p:attrName>
                                        </p:attrNameLst>
                                      </p:cBhvr>
                                      <p:to>
                                        <p:strVal val="visible"/>
                                      </p:to>
                                    </p:set>
                                    <p:anim calcmode="lin" valueType="num">
                                      <p:cBhvr additive="base">
                                        <p:cTn id="53" dur="5000" fill="hold"/>
                                        <p:tgtEl>
                                          <p:spTgt spid="108"/>
                                        </p:tgtEl>
                                        <p:attrNameLst>
                                          <p:attrName>ppt_x</p:attrName>
                                        </p:attrNameLst>
                                      </p:cBhvr>
                                      <p:tavLst>
                                        <p:tav tm="0">
                                          <p:val>
                                            <p:strVal val="#ppt_x"/>
                                          </p:val>
                                        </p:tav>
                                        <p:tav tm="100000">
                                          <p:val>
                                            <p:strVal val="#ppt_x"/>
                                          </p:val>
                                        </p:tav>
                                      </p:tavLst>
                                    </p:anim>
                                    <p:anim calcmode="lin" valueType="num">
                                      <p:cBhvr additive="base">
                                        <p:cTn id="54" dur="50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09"/>
                                        </p:tgtEl>
                                        <p:attrNameLst>
                                          <p:attrName>style.visibility</p:attrName>
                                        </p:attrNameLst>
                                      </p:cBhvr>
                                      <p:to>
                                        <p:strVal val="visible"/>
                                      </p:to>
                                    </p:set>
                                    <p:anim calcmode="lin" valueType="num">
                                      <p:cBhvr additive="base">
                                        <p:cTn id="59" dur="5000" fill="hold"/>
                                        <p:tgtEl>
                                          <p:spTgt spid="109"/>
                                        </p:tgtEl>
                                        <p:attrNameLst>
                                          <p:attrName>ppt_x</p:attrName>
                                        </p:attrNameLst>
                                      </p:cBhvr>
                                      <p:tavLst>
                                        <p:tav tm="0">
                                          <p:val>
                                            <p:strVal val="#ppt_x"/>
                                          </p:val>
                                        </p:tav>
                                        <p:tav tm="100000">
                                          <p:val>
                                            <p:strVal val="#ppt_x"/>
                                          </p:val>
                                        </p:tav>
                                      </p:tavLst>
                                    </p:anim>
                                    <p:anim calcmode="lin" valueType="num">
                                      <p:cBhvr additive="base">
                                        <p:cTn id="60" dur="500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10"/>
                                        </p:tgtEl>
                                        <p:attrNameLst>
                                          <p:attrName>style.visibility</p:attrName>
                                        </p:attrNameLst>
                                      </p:cBhvr>
                                      <p:to>
                                        <p:strVal val="visible"/>
                                      </p:to>
                                    </p:set>
                                    <p:anim calcmode="lin" valueType="num">
                                      <p:cBhvr additive="base">
                                        <p:cTn id="65" dur="5000" fill="hold"/>
                                        <p:tgtEl>
                                          <p:spTgt spid="110"/>
                                        </p:tgtEl>
                                        <p:attrNameLst>
                                          <p:attrName>ppt_x</p:attrName>
                                        </p:attrNameLst>
                                      </p:cBhvr>
                                      <p:tavLst>
                                        <p:tav tm="0">
                                          <p:val>
                                            <p:strVal val="#ppt_x"/>
                                          </p:val>
                                        </p:tav>
                                        <p:tav tm="100000">
                                          <p:val>
                                            <p:strVal val="#ppt_x"/>
                                          </p:val>
                                        </p:tav>
                                      </p:tavLst>
                                    </p:anim>
                                    <p:anim calcmode="lin" valueType="num">
                                      <p:cBhvr additive="base">
                                        <p:cTn id="66" dur="50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11"/>
                                        </p:tgtEl>
                                        <p:attrNameLst>
                                          <p:attrName>style.visibility</p:attrName>
                                        </p:attrNameLst>
                                      </p:cBhvr>
                                      <p:to>
                                        <p:strVal val="visible"/>
                                      </p:to>
                                    </p:set>
                                    <p:anim calcmode="lin" valueType="num">
                                      <p:cBhvr additive="base">
                                        <p:cTn id="71" dur="5000" fill="hold"/>
                                        <p:tgtEl>
                                          <p:spTgt spid="111"/>
                                        </p:tgtEl>
                                        <p:attrNameLst>
                                          <p:attrName>ppt_x</p:attrName>
                                        </p:attrNameLst>
                                      </p:cBhvr>
                                      <p:tavLst>
                                        <p:tav tm="0">
                                          <p:val>
                                            <p:strVal val="#ppt_x"/>
                                          </p:val>
                                        </p:tav>
                                        <p:tav tm="100000">
                                          <p:val>
                                            <p:strVal val="#ppt_x"/>
                                          </p:val>
                                        </p:tav>
                                      </p:tavLst>
                                    </p:anim>
                                    <p:anim calcmode="lin" valueType="num">
                                      <p:cBhvr additive="base">
                                        <p:cTn id="72" dur="5000" fill="hold"/>
                                        <p:tgtEl>
                                          <p:spTgt spid="111"/>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12"/>
                                        </p:tgtEl>
                                        <p:attrNameLst>
                                          <p:attrName>style.visibility</p:attrName>
                                        </p:attrNameLst>
                                      </p:cBhvr>
                                      <p:to>
                                        <p:strVal val="visible"/>
                                      </p:to>
                                    </p:set>
                                    <p:anim calcmode="lin" valueType="num">
                                      <p:cBhvr additive="base">
                                        <p:cTn id="77" dur="5000" fill="hold"/>
                                        <p:tgtEl>
                                          <p:spTgt spid="112"/>
                                        </p:tgtEl>
                                        <p:attrNameLst>
                                          <p:attrName>ppt_x</p:attrName>
                                        </p:attrNameLst>
                                      </p:cBhvr>
                                      <p:tavLst>
                                        <p:tav tm="0">
                                          <p:val>
                                            <p:strVal val="#ppt_x"/>
                                          </p:val>
                                        </p:tav>
                                        <p:tav tm="100000">
                                          <p:val>
                                            <p:strVal val="#ppt_x"/>
                                          </p:val>
                                        </p:tav>
                                      </p:tavLst>
                                    </p:anim>
                                    <p:anim calcmode="lin" valueType="num">
                                      <p:cBhvr additive="base">
                                        <p:cTn id="78" dur="50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113"/>
                                        </p:tgtEl>
                                        <p:attrNameLst>
                                          <p:attrName>style.visibility</p:attrName>
                                        </p:attrNameLst>
                                      </p:cBhvr>
                                      <p:to>
                                        <p:strVal val="visible"/>
                                      </p:to>
                                    </p:set>
                                    <p:anim calcmode="lin" valueType="num">
                                      <p:cBhvr additive="base">
                                        <p:cTn id="83" dur="5000" fill="hold"/>
                                        <p:tgtEl>
                                          <p:spTgt spid="113"/>
                                        </p:tgtEl>
                                        <p:attrNameLst>
                                          <p:attrName>ppt_x</p:attrName>
                                        </p:attrNameLst>
                                      </p:cBhvr>
                                      <p:tavLst>
                                        <p:tav tm="0">
                                          <p:val>
                                            <p:strVal val="#ppt_x"/>
                                          </p:val>
                                        </p:tav>
                                        <p:tav tm="100000">
                                          <p:val>
                                            <p:strVal val="#ppt_x"/>
                                          </p:val>
                                        </p:tav>
                                      </p:tavLst>
                                    </p:anim>
                                    <p:anim calcmode="lin" valueType="num">
                                      <p:cBhvr additive="base">
                                        <p:cTn id="84" dur="5000" fill="hold"/>
                                        <p:tgtEl>
                                          <p:spTgt spid="113"/>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14"/>
                                        </p:tgtEl>
                                        <p:attrNameLst>
                                          <p:attrName>style.visibility</p:attrName>
                                        </p:attrNameLst>
                                      </p:cBhvr>
                                      <p:to>
                                        <p:strVal val="visible"/>
                                      </p:to>
                                    </p:set>
                                    <p:anim calcmode="lin" valueType="num">
                                      <p:cBhvr additive="base">
                                        <p:cTn id="89" dur="5000" fill="hold"/>
                                        <p:tgtEl>
                                          <p:spTgt spid="114"/>
                                        </p:tgtEl>
                                        <p:attrNameLst>
                                          <p:attrName>ppt_x</p:attrName>
                                        </p:attrNameLst>
                                      </p:cBhvr>
                                      <p:tavLst>
                                        <p:tav tm="0">
                                          <p:val>
                                            <p:strVal val="#ppt_x"/>
                                          </p:val>
                                        </p:tav>
                                        <p:tav tm="100000">
                                          <p:val>
                                            <p:strVal val="#ppt_x"/>
                                          </p:val>
                                        </p:tav>
                                      </p:tavLst>
                                    </p:anim>
                                    <p:anim calcmode="lin" valueType="num">
                                      <p:cBhvr additive="base">
                                        <p:cTn id="90" dur="50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115"/>
                                        </p:tgtEl>
                                        <p:attrNameLst>
                                          <p:attrName>style.visibility</p:attrName>
                                        </p:attrNameLst>
                                      </p:cBhvr>
                                      <p:to>
                                        <p:strVal val="visible"/>
                                      </p:to>
                                    </p:set>
                                    <p:anim calcmode="lin" valueType="num">
                                      <p:cBhvr additive="base">
                                        <p:cTn id="95" dur="5000" fill="hold"/>
                                        <p:tgtEl>
                                          <p:spTgt spid="115"/>
                                        </p:tgtEl>
                                        <p:attrNameLst>
                                          <p:attrName>ppt_x</p:attrName>
                                        </p:attrNameLst>
                                      </p:cBhvr>
                                      <p:tavLst>
                                        <p:tav tm="0">
                                          <p:val>
                                            <p:strVal val="#ppt_x"/>
                                          </p:val>
                                        </p:tav>
                                        <p:tav tm="100000">
                                          <p:val>
                                            <p:strVal val="#ppt_x"/>
                                          </p:val>
                                        </p:tav>
                                      </p:tavLst>
                                    </p:anim>
                                    <p:anim calcmode="lin" valueType="num">
                                      <p:cBhvr additive="base">
                                        <p:cTn id="96" dur="50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16"/>
                                        </p:tgtEl>
                                        <p:attrNameLst>
                                          <p:attrName>style.visibility</p:attrName>
                                        </p:attrNameLst>
                                      </p:cBhvr>
                                      <p:to>
                                        <p:strVal val="visible"/>
                                      </p:to>
                                    </p:set>
                                    <p:anim calcmode="lin" valueType="num">
                                      <p:cBhvr additive="base">
                                        <p:cTn id="101" dur="5000" fill="hold"/>
                                        <p:tgtEl>
                                          <p:spTgt spid="116"/>
                                        </p:tgtEl>
                                        <p:attrNameLst>
                                          <p:attrName>ppt_x</p:attrName>
                                        </p:attrNameLst>
                                      </p:cBhvr>
                                      <p:tavLst>
                                        <p:tav tm="0">
                                          <p:val>
                                            <p:strVal val="#ppt_x"/>
                                          </p:val>
                                        </p:tav>
                                        <p:tav tm="100000">
                                          <p:val>
                                            <p:strVal val="#ppt_x"/>
                                          </p:val>
                                        </p:tav>
                                      </p:tavLst>
                                    </p:anim>
                                    <p:anim calcmode="lin" valueType="num">
                                      <p:cBhvr additive="base">
                                        <p:cTn id="102" dur="5000" fill="hold"/>
                                        <p:tgtEl>
                                          <p:spTgt spid="116"/>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117"/>
                                        </p:tgtEl>
                                        <p:attrNameLst>
                                          <p:attrName>style.visibility</p:attrName>
                                        </p:attrNameLst>
                                      </p:cBhvr>
                                      <p:to>
                                        <p:strVal val="visible"/>
                                      </p:to>
                                    </p:set>
                                    <p:anim calcmode="lin" valueType="num">
                                      <p:cBhvr additive="base">
                                        <p:cTn id="107" dur="5000" fill="hold"/>
                                        <p:tgtEl>
                                          <p:spTgt spid="117"/>
                                        </p:tgtEl>
                                        <p:attrNameLst>
                                          <p:attrName>ppt_x</p:attrName>
                                        </p:attrNameLst>
                                      </p:cBhvr>
                                      <p:tavLst>
                                        <p:tav tm="0">
                                          <p:val>
                                            <p:strVal val="#ppt_x"/>
                                          </p:val>
                                        </p:tav>
                                        <p:tav tm="100000">
                                          <p:val>
                                            <p:strVal val="#ppt_x"/>
                                          </p:val>
                                        </p:tav>
                                      </p:tavLst>
                                    </p:anim>
                                    <p:anim calcmode="lin" valueType="num">
                                      <p:cBhvr additive="base">
                                        <p:cTn id="108" dur="50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118"/>
                                        </p:tgtEl>
                                        <p:attrNameLst>
                                          <p:attrName>style.visibility</p:attrName>
                                        </p:attrNameLst>
                                      </p:cBhvr>
                                      <p:to>
                                        <p:strVal val="visible"/>
                                      </p:to>
                                    </p:set>
                                    <p:anim calcmode="lin" valueType="num">
                                      <p:cBhvr additive="base">
                                        <p:cTn id="113" dur="5000" fill="hold"/>
                                        <p:tgtEl>
                                          <p:spTgt spid="118"/>
                                        </p:tgtEl>
                                        <p:attrNameLst>
                                          <p:attrName>ppt_x</p:attrName>
                                        </p:attrNameLst>
                                      </p:cBhvr>
                                      <p:tavLst>
                                        <p:tav tm="0">
                                          <p:val>
                                            <p:strVal val="#ppt_x"/>
                                          </p:val>
                                        </p:tav>
                                        <p:tav tm="100000">
                                          <p:val>
                                            <p:strVal val="#ppt_x"/>
                                          </p:val>
                                        </p:tav>
                                      </p:tavLst>
                                    </p:anim>
                                    <p:anim calcmode="lin" valueType="num">
                                      <p:cBhvr additive="base">
                                        <p:cTn id="114" dur="50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119"/>
                                        </p:tgtEl>
                                        <p:attrNameLst>
                                          <p:attrName>style.visibility</p:attrName>
                                        </p:attrNameLst>
                                      </p:cBhvr>
                                      <p:to>
                                        <p:strVal val="visible"/>
                                      </p:to>
                                    </p:set>
                                    <p:anim calcmode="lin" valueType="num">
                                      <p:cBhvr additive="base">
                                        <p:cTn id="119" dur="5000" fill="hold"/>
                                        <p:tgtEl>
                                          <p:spTgt spid="119"/>
                                        </p:tgtEl>
                                        <p:attrNameLst>
                                          <p:attrName>ppt_x</p:attrName>
                                        </p:attrNameLst>
                                      </p:cBhvr>
                                      <p:tavLst>
                                        <p:tav tm="0">
                                          <p:val>
                                            <p:strVal val="#ppt_x"/>
                                          </p:val>
                                        </p:tav>
                                        <p:tav tm="100000">
                                          <p:val>
                                            <p:strVal val="#ppt_x"/>
                                          </p:val>
                                        </p:tav>
                                      </p:tavLst>
                                    </p:anim>
                                    <p:anim calcmode="lin" valueType="num">
                                      <p:cBhvr additive="base">
                                        <p:cTn id="120" dur="50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120"/>
                                        </p:tgtEl>
                                        <p:attrNameLst>
                                          <p:attrName>style.visibility</p:attrName>
                                        </p:attrNameLst>
                                      </p:cBhvr>
                                      <p:to>
                                        <p:strVal val="visible"/>
                                      </p:to>
                                    </p:set>
                                    <p:anim calcmode="lin" valueType="num">
                                      <p:cBhvr additive="base">
                                        <p:cTn id="125" dur="5000" fill="hold"/>
                                        <p:tgtEl>
                                          <p:spTgt spid="120"/>
                                        </p:tgtEl>
                                        <p:attrNameLst>
                                          <p:attrName>ppt_x</p:attrName>
                                        </p:attrNameLst>
                                      </p:cBhvr>
                                      <p:tavLst>
                                        <p:tav tm="0">
                                          <p:val>
                                            <p:strVal val="#ppt_x"/>
                                          </p:val>
                                        </p:tav>
                                        <p:tav tm="100000">
                                          <p:val>
                                            <p:strVal val="#ppt_x"/>
                                          </p:val>
                                        </p:tav>
                                      </p:tavLst>
                                    </p:anim>
                                    <p:anim calcmode="lin" valueType="num">
                                      <p:cBhvr additive="base">
                                        <p:cTn id="126" dur="50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121"/>
                                        </p:tgtEl>
                                        <p:attrNameLst>
                                          <p:attrName>style.visibility</p:attrName>
                                        </p:attrNameLst>
                                      </p:cBhvr>
                                      <p:to>
                                        <p:strVal val="visible"/>
                                      </p:to>
                                    </p:set>
                                    <p:anim calcmode="lin" valueType="num">
                                      <p:cBhvr additive="base">
                                        <p:cTn id="131" dur="5000" fill="hold"/>
                                        <p:tgtEl>
                                          <p:spTgt spid="121"/>
                                        </p:tgtEl>
                                        <p:attrNameLst>
                                          <p:attrName>ppt_x</p:attrName>
                                        </p:attrNameLst>
                                      </p:cBhvr>
                                      <p:tavLst>
                                        <p:tav tm="0">
                                          <p:val>
                                            <p:strVal val="#ppt_x"/>
                                          </p:val>
                                        </p:tav>
                                        <p:tav tm="100000">
                                          <p:val>
                                            <p:strVal val="#ppt_x"/>
                                          </p:val>
                                        </p:tav>
                                      </p:tavLst>
                                    </p:anim>
                                    <p:anim calcmode="lin" valueType="num">
                                      <p:cBhvr additive="base">
                                        <p:cTn id="132" dur="50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122"/>
                                        </p:tgtEl>
                                        <p:attrNameLst>
                                          <p:attrName>style.visibility</p:attrName>
                                        </p:attrNameLst>
                                      </p:cBhvr>
                                      <p:to>
                                        <p:strVal val="visible"/>
                                      </p:to>
                                    </p:set>
                                    <p:anim calcmode="lin" valueType="num">
                                      <p:cBhvr additive="base">
                                        <p:cTn id="137" dur="5000" fill="hold"/>
                                        <p:tgtEl>
                                          <p:spTgt spid="122"/>
                                        </p:tgtEl>
                                        <p:attrNameLst>
                                          <p:attrName>ppt_x</p:attrName>
                                        </p:attrNameLst>
                                      </p:cBhvr>
                                      <p:tavLst>
                                        <p:tav tm="0">
                                          <p:val>
                                            <p:strVal val="#ppt_x"/>
                                          </p:val>
                                        </p:tav>
                                        <p:tav tm="100000">
                                          <p:val>
                                            <p:strVal val="#ppt_x"/>
                                          </p:val>
                                        </p:tav>
                                      </p:tavLst>
                                    </p:anim>
                                    <p:anim calcmode="lin" valueType="num">
                                      <p:cBhvr additive="base">
                                        <p:cTn id="138" dur="5000" fill="hold"/>
                                        <p:tgtEl>
                                          <p:spTgt spid="122"/>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grpId="0" nodeType="clickEffect">
                                  <p:stCondLst>
                                    <p:cond delay="0"/>
                                  </p:stCondLst>
                                  <p:childTnLst>
                                    <p:set>
                                      <p:cBhvr>
                                        <p:cTn id="142" dur="1" fill="hold">
                                          <p:stCondLst>
                                            <p:cond delay="0"/>
                                          </p:stCondLst>
                                        </p:cTn>
                                        <p:tgtEl>
                                          <p:spTgt spid="123"/>
                                        </p:tgtEl>
                                        <p:attrNameLst>
                                          <p:attrName>style.visibility</p:attrName>
                                        </p:attrNameLst>
                                      </p:cBhvr>
                                      <p:to>
                                        <p:strVal val="visible"/>
                                      </p:to>
                                    </p:set>
                                    <p:anim calcmode="lin" valueType="num">
                                      <p:cBhvr additive="base">
                                        <p:cTn id="143" dur="5000" fill="hold"/>
                                        <p:tgtEl>
                                          <p:spTgt spid="123"/>
                                        </p:tgtEl>
                                        <p:attrNameLst>
                                          <p:attrName>ppt_x</p:attrName>
                                        </p:attrNameLst>
                                      </p:cBhvr>
                                      <p:tavLst>
                                        <p:tav tm="0">
                                          <p:val>
                                            <p:strVal val="#ppt_x"/>
                                          </p:val>
                                        </p:tav>
                                        <p:tav tm="100000">
                                          <p:val>
                                            <p:strVal val="#ppt_x"/>
                                          </p:val>
                                        </p:tav>
                                      </p:tavLst>
                                    </p:anim>
                                    <p:anim calcmode="lin" valueType="num">
                                      <p:cBhvr additive="base">
                                        <p:cTn id="144" dur="50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2" presetClass="entr" presetSubtype="4" fill="hold" grpId="0" nodeType="clickEffect">
                                  <p:stCondLst>
                                    <p:cond delay="0"/>
                                  </p:stCondLst>
                                  <p:childTnLst>
                                    <p:set>
                                      <p:cBhvr>
                                        <p:cTn id="148" dur="1" fill="hold">
                                          <p:stCondLst>
                                            <p:cond delay="0"/>
                                          </p:stCondLst>
                                        </p:cTn>
                                        <p:tgtEl>
                                          <p:spTgt spid="124"/>
                                        </p:tgtEl>
                                        <p:attrNameLst>
                                          <p:attrName>style.visibility</p:attrName>
                                        </p:attrNameLst>
                                      </p:cBhvr>
                                      <p:to>
                                        <p:strVal val="visible"/>
                                      </p:to>
                                    </p:set>
                                    <p:anim calcmode="lin" valueType="num">
                                      <p:cBhvr additive="base">
                                        <p:cTn id="149" dur="5000" fill="hold"/>
                                        <p:tgtEl>
                                          <p:spTgt spid="124"/>
                                        </p:tgtEl>
                                        <p:attrNameLst>
                                          <p:attrName>ppt_x</p:attrName>
                                        </p:attrNameLst>
                                      </p:cBhvr>
                                      <p:tavLst>
                                        <p:tav tm="0">
                                          <p:val>
                                            <p:strVal val="#ppt_x"/>
                                          </p:val>
                                        </p:tav>
                                        <p:tav tm="100000">
                                          <p:val>
                                            <p:strVal val="#ppt_x"/>
                                          </p:val>
                                        </p:tav>
                                      </p:tavLst>
                                    </p:anim>
                                    <p:anim calcmode="lin" valueType="num">
                                      <p:cBhvr additive="base">
                                        <p:cTn id="150" dur="50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125"/>
                                        </p:tgtEl>
                                        <p:attrNameLst>
                                          <p:attrName>style.visibility</p:attrName>
                                        </p:attrNameLst>
                                      </p:cBhvr>
                                      <p:to>
                                        <p:strVal val="visible"/>
                                      </p:to>
                                    </p:set>
                                    <p:anim calcmode="lin" valueType="num">
                                      <p:cBhvr additive="base">
                                        <p:cTn id="155" dur="5000" fill="hold"/>
                                        <p:tgtEl>
                                          <p:spTgt spid="125"/>
                                        </p:tgtEl>
                                        <p:attrNameLst>
                                          <p:attrName>ppt_x</p:attrName>
                                        </p:attrNameLst>
                                      </p:cBhvr>
                                      <p:tavLst>
                                        <p:tav tm="0">
                                          <p:val>
                                            <p:strVal val="#ppt_x"/>
                                          </p:val>
                                        </p:tav>
                                        <p:tav tm="100000">
                                          <p:val>
                                            <p:strVal val="#ppt_x"/>
                                          </p:val>
                                        </p:tav>
                                      </p:tavLst>
                                    </p:anim>
                                    <p:anim calcmode="lin" valueType="num">
                                      <p:cBhvr additive="base">
                                        <p:cTn id="156" dur="50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126"/>
                                        </p:tgtEl>
                                        <p:attrNameLst>
                                          <p:attrName>style.visibility</p:attrName>
                                        </p:attrNameLst>
                                      </p:cBhvr>
                                      <p:to>
                                        <p:strVal val="visible"/>
                                      </p:to>
                                    </p:set>
                                    <p:anim calcmode="lin" valueType="num">
                                      <p:cBhvr additive="base">
                                        <p:cTn id="161" dur="5000" fill="hold"/>
                                        <p:tgtEl>
                                          <p:spTgt spid="126"/>
                                        </p:tgtEl>
                                        <p:attrNameLst>
                                          <p:attrName>ppt_x</p:attrName>
                                        </p:attrNameLst>
                                      </p:cBhvr>
                                      <p:tavLst>
                                        <p:tav tm="0">
                                          <p:val>
                                            <p:strVal val="#ppt_x"/>
                                          </p:val>
                                        </p:tav>
                                        <p:tav tm="100000">
                                          <p:val>
                                            <p:strVal val="#ppt_x"/>
                                          </p:val>
                                        </p:tav>
                                      </p:tavLst>
                                    </p:anim>
                                    <p:anim calcmode="lin" valueType="num">
                                      <p:cBhvr additive="base">
                                        <p:cTn id="162" dur="50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127"/>
                                        </p:tgtEl>
                                        <p:attrNameLst>
                                          <p:attrName>style.visibility</p:attrName>
                                        </p:attrNameLst>
                                      </p:cBhvr>
                                      <p:to>
                                        <p:strVal val="visible"/>
                                      </p:to>
                                    </p:set>
                                    <p:anim calcmode="lin" valueType="num">
                                      <p:cBhvr additive="base">
                                        <p:cTn id="167" dur="5000" fill="hold"/>
                                        <p:tgtEl>
                                          <p:spTgt spid="127"/>
                                        </p:tgtEl>
                                        <p:attrNameLst>
                                          <p:attrName>ppt_x</p:attrName>
                                        </p:attrNameLst>
                                      </p:cBhvr>
                                      <p:tavLst>
                                        <p:tav tm="0">
                                          <p:val>
                                            <p:strVal val="#ppt_x"/>
                                          </p:val>
                                        </p:tav>
                                        <p:tav tm="100000">
                                          <p:val>
                                            <p:strVal val="#ppt_x"/>
                                          </p:val>
                                        </p:tav>
                                      </p:tavLst>
                                    </p:anim>
                                    <p:anim calcmode="lin" valueType="num">
                                      <p:cBhvr additive="base">
                                        <p:cTn id="168" dur="5000" fill="hold"/>
                                        <p:tgtEl>
                                          <p:spTgt spid="127"/>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128"/>
                                        </p:tgtEl>
                                        <p:attrNameLst>
                                          <p:attrName>style.visibility</p:attrName>
                                        </p:attrNameLst>
                                      </p:cBhvr>
                                      <p:to>
                                        <p:strVal val="visible"/>
                                      </p:to>
                                    </p:set>
                                    <p:anim calcmode="lin" valueType="num">
                                      <p:cBhvr additive="base">
                                        <p:cTn id="173" dur="5000" fill="hold"/>
                                        <p:tgtEl>
                                          <p:spTgt spid="128"/>
                                        </p:tgtEl>
                                        <p:attrNameLst>
                                          <p:attrName>ppt_x</p:attrName>
                                        </p:attrNameLst>
                                      </p:cBhvr>
                                      <p:tavLst>
                                        <p:tav tm="0">
                                          <p:val>
                                            <p:strVal val="#ppt_x"/>
                                          </p:val>
                                        </p:tav>
                                        <p:tav tm="100000">
                                          <p:val>
                                            <p:strVal val="#ppt_x"/>
                                          </p:val>
                                        </p:tav>
                                      </p:tavLst>
                                    </p:anim>
                                    <p:anim calcmode="lin" valueType="num">
                                      <p:cBhvr additive="base">
                                        <p:cTn id="174" dur="50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4" fill="hold" grpId="0" nodeType="clickEffect">
                                  <p:stCondLst>
                                    <p:cond delay="0"/>
                                  </p:stCondLst>
                                  <p:childTnLst>
                                    <p:set>
                                      <p:cBhvr>
                                        <p:cTn id="178" dur="1" fill="hold">
                                          <p:stCondLst>
                                            <p:cond delay="0"/>
                                          </p:stCondLst>
                                        </p:cTn>
                                        <p:tgtEl>
                                          <p:spTgt spid="140"/>
                                        </p:tgtEl>
                                        <p:attrNameLst>
                                          <p:attrName>style.visibility</p:attrName>
                                        </p:attrNameLst>
                                      </p:cBhvr>
                                      <p:to>
                                        <p:strVal val="visible"/>
                                      </p:to>
                                    </p:set>
                                    <p:anim calcmode="lin" valueType="num">
                                      <p:cBhvr additive="base">
                                        <p:cTn id="179" dur="3000" fill="hold"/>
                                        <p:tgtEl>
                                          <p:spTgt spid="140"/>
                                        </p:tgtEl>
                                        <p:attrNameLst>
                                          <p:attrName>ppt_x</p:attrName>
                                        </p:attrNameLst>
                                      </p:cBhvr>
                                      <p:tavLst>
                                        <p:tav tm="0">
                                          <p:val>
                                            <p:strVal val="#ppt_x"/>
                                          </p:val>
                                        </p:tav>
                                        <p:tav tm="100000">
                                          <p:val>
                                            <p:strVal val="#ppt_x"/>
                                          </p:val>
                                        </p:tav>
                                      </p:tavLst>
                                    </p:anim>
                                    <p:anim calcmode="lin" valueType="num">
                                      <p:cBhvr additive="base">
                                        <p:cTn id="180" dur="3000" fill="hold"/>
                                        <p:tgtEl>
                                          <p:spTgt spid="140"/>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129"/>
                                        </p:tgtEl>
                                        <p:attrNameLst>
                                          <p:attrName>style.visibility</p:attrName>
                                        </p:attrNameLst>
                                      </p:cBhvr>
                                      <p:to>
                                        <p:strVal val="visible"/>
                                      </p:to>
                                    </p:set>
                                    <p:anim calcmode="lin" valueType="num">
                                      <p:cBhvr additive="base">
                                        <p:cTn id="183" dur="2500" fill="hold"/>
                                        <p:tgtEl>
                                          <p:spTgt spid="129"/>
                                        </p:tgtEl>
                                        <p:attrNameLst>
                                          <p:attrName>ppt_x</p:attrName>
                                        </p:attrNameLst>
                                      </p:cBhvr>
                                      <p:tavLst>
                                        <p:tav tm="0">
                                          <p:val>
                                            <p:strVal val="#ppt_x"/>
                                          </p:val>
                                        </p:tav>
                                        <p:tav tm="100000">
                                          <p:val>
                                            <p:strVal val="#ppt_x"/>
                                          </p:val>
                                        </p:tav>
                                      </p:tavLst>
                                    </p:anim>
                                    <p:anim calcmode="lin" valueType="num">
                                      <p:cBhvr additive="base">
                                        <p:cTn id="184" dur="2500" fill="hold"/>
                                        <p:tgtEl>
                                          <p:spTgt spid="129"/>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grpId="0" nodeType="clickEffect">
                                  <p:stCondLst>
                                    <p:cond delay="0"/>
                                  </p:stCondLst>
                                  <p:childTnLst>
                                    <p:set>
                                      <p:cBhvr>
                                        <p:cTn id="188" dur="1" fill="hold">
                                          <p:stCondLst>
                                            <p:cond delay="0"/>
                                          </p:stCondLst>
                                        </p:cTn>
                                        <p:tgtEl>
                                          <p:spTgt spid="135"/>
                                        </p:tgtEl>
                                        <p:attrNameLst>
                                          <p:attrName>style.visibility</p:attrName>
                                        </p:attrNameLst>
                                      </p:cBhvr>
                                      <p:to>
                                        <p:strVal val="visible"/>
                                      </p:to>
                                    </p:set>
                                    <p:anim calcmode="lin" valueType="num">
                                      <p:cBhvr additive="base">
                                        <p:cTn id="189" dur="2500" fill="hold"/>
                                        <p:tgtEl>
                                          <p:spTgt spid="135"/>
                                        </p:tgtEl>
                                        <p:attrNameLst>
                                          <p:attrName>ppt_x</p:attrName>
                                        </p:attrNameLst>
                                      </p:cBhvr>
                                      <p:tavLst>
                                        <p:tav tm="0">
                                          <p:val>
                                            <p:strVal val="#ppt_x"/>
                                          </p:val>
                                        </p:tav>
                                        <p:tav tm="100000">
                                          <p:val>
                                            <p:strVal val="#ppt_x"/>
                                          </p:val>
                                        </p:tav>
                                      </p:tavLst>
                                    </p:anim>
                                    <p:anim calcmode="lin" valueType="num">
                                      <p:cBhvr additive="base">
                                        <p:cTn id="190" dur="2500" fill="hold"/>
                                        <p:tgtEl>
                                          <p:spTgt spid="135"/>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137"/>
                                        </p:tgtEl>
                                        <p:attrNameLst>
                                          <p:attrName>style.visibility</p:attrName>
                                        </p:attrNameLst>
                                      </p:cBhvr>
                                      <p:to>
                                        <p:strVal val="visible"/>
                                      </p:to>
                                    </p:set>
                                    <p:anim calcmode="lin" valueType="num">
                                      <p:cBhvr additive="base">
                                        <p:cTn id="193" dur="2500" fill="hold"/>
                                        <p:tgtEl>
                                          <p:spTgt spid="137"/>
                                        </p:tgtEl>
                                        <p:attrNameLst>
                                          <p:attrName>ppt_x</p:attrName>
                                        </p:attrNameLst>
                                      </p:cBhvr>
                                      <p:tavLst>
                                        <p:tav tm="0">
                                          <p:val>
                                            <p:strVal val="#ppt_x"/>
                                          </p:val>
                                        </p:tav>
                                        <p:tav tm="100000">
                                          <p:val>
                                            <p:strVal val="#ppt_x"/>
                                          </p:val>
                                        </p:tav>
                                      </p:tavLst>
                                    </p:anim>
                                    <p:anim calcmode="lin" valueType="num">
                                      <p:cBhvr additive="base">
                                        <p:cTn id="194" dur="2500" fill="hold"/>
                                        <p:tgtEl>
                                          <p:spTgt spid="137"/>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2" presetClass="entr" presetSubtype="4" fill="hold" grpId="0" nodeType="clickEffect">
                                  <p:stCondLst>
                                    <p:cond delay="0"/>
                                  </p:stCondLst>
                                  <p:childTnLst>
                                    <p:set>
                                      <p:cBhvr>
                                        <p:cTn id="198" dur="1" fill="hold">
                                          <p:stCondLst>
                                            <p:cond delay="0"/>
                                          </p:stCondLst>
                                        </p:cTn>
                                        <p:tgtEl>
                                          <p:spTgt spid="131"/>
                                        </p:tgtEl>
                                        <p:attrNameLst>
                                          <p:attrName>style.visibility</p:attrName>
                                        </p:attrNameLst>
                                      </p:cBhvr>
                                      <p:to>
                                        <p:strVal val="visible"/>
                                      </p:to>
                                    </p:set>
                                    <p:anim calcmode="lin" valueType="num">
                                      <p:cBhvr additive="base">
                                        <p:cTn id="199" dur="3000" fill="hold"/>
                                        <p:tgtEl>
                                          <p:spTgt spid="131"/>
                                        </p:tgtEl>
                                        <p:attrNameLst>
                                          <p:attrName>ppt_x</p:attrName>
                                        </p:attrNameLst>
                                      </p:cBhvr>
                                      <p:tavLst>
                                        <p:tav tm="0">
                                          <p:val>
                                            <p:strVal val="#ppt_x"/>
                                          </p:val>
                                        </p:tav>
                                        <p:tav tm="100000">
                                          <p:val>
                                            <p:strVal val="#ppt_x"/>
                                          </p:val>
                                        </p:tav>
                                      </p:tavLst>
                                    </p:anim>
                                    <p:anim calcmode="lin" valueType="num">
                                      <p:cBhvr additive="base">
                                        <p:cTn id="200" dur="3000" fill="hold"/>
                                        <p:tgtEl>
                                          <p:spTgt spid="131"/>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132"/>
                                        </p:tgtEl>
                                        <p:attrNameLst>
                                          <p:attrName>style.visibility</p:attrName>
                                        </p:attrNameLst>
                                      </p:cBhvr>
                                      <p:to>
                                        <p:strVal val="visible"/>
                                      </p:to>
                                    </p:set>
                                    <p:anim calcmode="lin" valueType="num">
                                      <p:cBhvr additive="base">
                                        <p:cTn id="203" dur="2500" fill="hold"/>
                                        <p:tgtEl>
                                          <p:spTgt spid="132"/>
                                        </p:tgtEl>
                                        <p:attrNameLst>
                                          <p:attrName>ppt_x</p:attrName>
                                        </p:attrNameLst>
                                      </p:cBhvr>
                                      <p:tavLst>
                                        <p:tav tm="0">
                                          <p:val>
                                            <p:strVal val="#ppt_x"/>
                                          </p:val>
                                        </p:tav>
                                        <p:tav tm="100000">
                                          <p:val>
                                            <p:strVal val="#ppt_x"/>
                                          </p:val>
                                        </p:tav>
                                      </p:tavLst>
                                    </p:anim>
                                    <p:anim calcmode="lin" valueType="num">
                                      <p:cBhvr additive="base">
                                        <p:cTn id="204" dur="2500" fill="hold"/>
                                        <p:tgtEl>
                                          <p:spTgt spid="132"/>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34"/>
                                        </p:tgtEl>
                                        <p:attrNameLst>
                                          <p:attrName>style.visibility</p:attrName>
                                        </p:attrNameLst>
                                      </p:cBhvr>
                                      <p:to>
                                        <p:strVal val="visible"/>
                                      </p:to>
                                    </p:set>
                                    <p:anim calcmode="lin" valueType="num">
                                      <p:cBhvr additive="base">
                                        <p:cTn id="207" dur="2500" fill="hold"/>
                                        <p:tgtEl>
                                          <p:spTgt spid="134"/>
                                        </p:tgtEl>
                                        <p:attrNameLst>
                                          <p:attrName>ppt_x</p:attrName>
                                        </p:attrNameLst>
                                      </p:cBhvr>
                                      <p:tavLst>
                                        <p:tav tm="0">
                                          <p:val>
                                            <p:strVal val="#ppt_x"/>
                                          </p:val>
                                        </p:tav>
                                        <p:tav tm="100000">
                                          <p:val>
                                            <p:strVal val="#ppt_x"/>
                                          </p:val>
                                        </p:tav>
                                      </p:tavLst>
                                    </p:anim>
                                    <p:anim calcmode="lin" valueType="num">
                                      <p:cBhvr additive="base">
                                        <p:cTn id="208" dur="2500" fill="hold"/>
                                        <p:tgtEl>
                                          <p:spTgt spid="134"/>
                                        </p:tgtEl>
                                        <p:attrNameLst>
                                          <p:attrName>ppt_y</p:attrName>
                                        </p:attrNameLst>
                                      </p:cBhvr>
                                      <p:tavLst>
                                        <p:tav tm="0">
                                          <p:val>
                                            <p:strVal val="1+#ppt_h/2"/>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2" presetClass="entr" presetSubtype="4" fill="hold" grpId="0" nodeType="clickEffect">
                                  <p:stCondLst>
                                    <p:cond delay="0"/>
                                  </p:stCondLst>
                                  <p:childTnLst>
                                    <p:set>
                                      <p:cBhvr>
                                        <p:cTn id="212" dur="1" fill="hold">
                                          <p:stCondLst>
                                            <p:cond delay="0"/>
                                          </p:stCondLst>
                                        </p:cTn>
                                        <p:tgtEl>
                                          <p:spTgt spid="133"/>
                                        </p:tgtEl>
                                        <p:attrNameLst>
                                          <p:attrName>style.visibility</p:attrName>
                                        </p:attrNameLst>
                                      </p:cBhvr>
                                      <p:to>
                                        <p:strVal val="visible"/>
                                      </p:to>
                                    </p:set>
                                    <p:anim calcmode="lin" valueType="num">
                                      <p:cBhvr additive="base">
                                        <p:cTn id="213" dur="3000" fill="hold"/>
                                        <p:tgtEl>
                                          <p:spTgt spid="133"/>
                                        </p:tgtEl>
                                        <p:attrNameLst>
                                          <p:attrName>ppt_x</p:attrName>
                                        </p:attrNameLst>
                                      </p:cBhvr>
                                      <p:tavLst>
                                        <p:tav tm="0">
                                          <p:val>
                                            <p:strVal val="#ppt_x"/>
                                          </p:val>
                                        </p:tav>
                                        <p:tav tm="100000">
                                          <p:val>
                                            <p:strVal val="#ppt_x"/>
                                          </p:val>
                                        </p:tav>
                                      </p:tavLst>
                                    </p:anim>
                                    <p:anim calcmode="lin" valueType="num">
                                      <p:cBhvr additive="base">
                                        <p:cTn id="214" dur="3000" fill="hold"/>
                                        <p:tgtEl>
                                          <p:spTgt spid="133"/>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146"/>
                                        </p:tgtEl>
                                        <p:attrNameLst>
                                          <p:attrName>style.visibility</p:attrName>
                                        </p:attrNameLst>
                                      </p:cBhvr>
                                      <p:to>
                                        <p:strVal val="visible"/>
                                      </p:to>
                                    </p:set>
                                    <p:anim calcmode="lin" valueType="num">
                                      <p:cBhvr additive="base">
                                        <p:cTn id="217" dur="2500" fill="hold"/>
                                        <p:tgtEl>
                                          <p:spTgt spid="146"/>
                                        </p:tgtEl>
                                        <p:attrNameLst>
                                          <p:attrName>ppt_x</p:attrName>
                                        </p:attrNameLst>
                                      </p:cBhvr>
                                      <p:tavLst>
                                        <p:tav tm="0">
                                          <p:val>
                                            <p:strVal val="#ppt_x"/>
                                          </p:val>
                                        </p:tav>
                                        <p:tav tm="100000">
                                          <p:val>
                                            <p:strVal val="#ppt_x"/>
                                          </p:val>
                                        </p:tav>
                                      </p:tavLst>
                                    </p:anim>
                                    <p:anim calcmode="lin" valueType="num">
                                      <p:cBhvr additive="base">
                                        <p:cTn id="218" dur="2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grpId="0" nodeType="clickEffect">
                                  <p:stCondLst>
                                    <p:cond delay="0"/>
                                  </p:stCondLst>
                                  <p:childTnLst>
                                    <p:set>
                                      <p:cBhvr>
                                        <p:cTn id="222" dur="1" fill="hold">
                                          <p:stCondLst>
                                            <p:cond delay="0"/>
                                          </p:stCondLst>
                                        </p:cTn>
                                        <p:tgtEl>
                                          <p:spTgt spid="139"/>
                                        </p:tgtEl>
                                        <p:attrNameLst>
                                          <p:attrName>style.visibility</p:attrName>
                                        </p:attrNameLst>
                                      </p:cBhvr>
                                      <p:to>
                                        <p:strVal val="visible"/>
                                      </p:to>
                                    </p:set>
                                    <p:anim calcmode="lin" valueType="num">
                                      <p:cBhvr additive="base">
                                        <p:cTn id="223" dur="3000" fill="hold"/>
                                        <p:tgtEl>
                                          <p:spTgt spid="139"/>
                                        </p:tgtEl>
                                        <p:attrNameLst>
                                          <p:attrName>ppt_x</p:attrName>
                                        </p:attrNameLst>
                                      </p:cBhvr>
                                      <p:tavLst>
                                        <p:tav tm="0">
                                          <p:val>
                                            <p:strVal val="#ppt_x"/>
                                          </p:val>
                                        </p:tav>
                                        <p:tav tm="100000">
                                          <p:val>
                                            <p:strVal val="#ppt_x"/>
                                          </p:val>
                                        </p:tav>
                                      </p:tavLst>
                                    </p:anim>
                                    <p:anim calcmode="lin" valueType="num">
                                      <p:cBhvr additive="base">
                                        <p:cTn id="224" dur="3000" fill="hold"/>
                                        <p:tgtEl>
                                          <p:spTgt spid="139"/>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147"/>
                                        </p:tgtEl>
                                        <p:attrNameLst>
                                          <p:attrName>style.visibility</p:attrName>
                                        </p:attrNameLst>
                                      </p:cBhvr>
                                      <p:to>
                                        <p:strVal val="visible"/>
                                      </p:to>
                                    </p:set>
                                    <p:anim calcmode="lin" valueType="num">
                                      <p:cBhvr additive="base">
                                        <p:cTn id="227" dur="2500" fill="hold"/>
                                        <p:tgtEl>
                                          <p:spTgt spid="147"/>
                                        </p:tgtEl>
                                        <p:attrNameLst>
                                          <p:attrName>ppt_x</p:attrName>
                                        </p:attrNameLst>
                                      </p:cBhvr>
                                      <p:tavLst>
                                        <p:tav tm="0">
                                          <p:val>
                                            <p:strVal val="#ppt_x"/>
                                          </p:val>
                                        </p:tav>
                                        <p:tav tm="100000">
                                          <p:val>
                                            <p:strVal val="#ppt_x"/>
                                          </p:val>
                                        </p:tav>
                                      </p:tavLst>
                                    </p:anim>
                                    <p:anim calcmode="lin" valueType="num">
                                      <p:cBhvr additive="base">
                                        <p:cTn id="228" dur="2500" fill="hold"/>
                                        <p:tgtEl>
                                          <p:spTgt spid="147"/>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145"/>
                                        </p:tgtEl>
                                        <p:attrNameLst>
                                          <p:attrName>style.visibility</p:attrName>
                                        </p:attrNameLst>
                                      </p:cBhvr>
                                      <p:to>
                                        <p:strVal val="visible"/>
                                      </p:to>
                                    </p:set>
                                    <p:anim calcmode="lin" valueType="num">
                                      <p:cBhvr additive="base">
                                        <p:cTn id="231" dur="2500" fill="hold"/>
                                        <p:tgtEl>
                                          <p:spTgt spid="145"/>
                                        </p:tgtEl>
                                        <p:attrNameLst>
                                          <p:attrName>ppt_x</p:attrName>
                                        </p:attrNameLst>
                                      </p:cBhvr>
                                      <p:tavLst>
                                        <p:tav tm="0">
                                          <p:val>
                                            <p:strVal val="#ppt_x"/>
                                          </p:val>
                                        </p:tav>
                                        <p:tav tm="100000">
                                          <p:val>
                                            <p:strVal val="#ppt_x"/>
                                          </p:val>
                                        </p:tav>
                                      </p:tavLst>
                                    </p:anim>
                                    <p:anim calcmode="lin" valueType="num">
                                      <p:cBhvr additive="base">
                                        <p:cTn id="232" dur="2500" fill="hold"/>
                                        <p:tgtEl>
                                          <p:spTgt spid="145"/>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2" presetClass="entr" presetSubtype="4" fill="hold" grpId="0" nodeType="clickEffect">
                                  <p:stCondLst>
                                    <p:cond delay="0"/>
                                  </p:stCondLst>
                                  <p:childTnLst>
                                    <p:set>
                                      <p:cBhvr>
                                        <p:cTn id="236" dur="1" fill="hold">
                                          <p:stCondLst>
                                            <p:cond delay="0"/>
                                          </p:stCondLst>
                                        </p:cTn>
                                        <p:tgtEl>
                                          <p:spTgt spid="149"/>
                                        </p:tgtEl>
                                        <p:attrNameLst>
                                          <p:attrName>style.visibility</p:attrName>
                                        </p:attrNameLst>
                                      </p:cBhvr>
                                      <p:to>
                                        <p:strVal val="visible"/>
                                      </p:to>
                                    </p:set>
                                    <p:anim calcmode="lin" valueType="num">
                                      <p:cBhvr additive="base">
                                        <p:cTn id="237" dur="3000" fill="hold"/>
                                        <p:tgtEl>
                                          <p:spTgt spid="149"/>
                                        </p:tgtEl>
                                        <p:attrNameLst>
                                          <p:attrName>ppt_x</p:attrName>
                                        </p:attrNameLst>
                                      </p:cBhvr>
                                      <p:tavLst>
                                        <p:tav tm="0">
                                          <p:val>
                                            <p:strVal val="#ppt_x"/>
                                          </p:val>
                                        </p:tav>
                                        <p:tav tm="100000">
                                          <p:val>
                                            <p:strVal val="#ppt_x"/>
                                          </p:val>
                                        </p:tav>
                                      </p:tavLst>
                                    </p:anim>
                                    <p:anim calcmode="lin" valueType="num">
                                      <p:cBhvr additive="base">
                                        <p:cTn id="238" dur="3000" fill="hold"/>
                                        <p:tgtEl>
                                          <p:spTgt spid="149"/>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155"/>
                                        </p:tgtEl>
                                        <p:attrNameLst>
                                          <p:attrName>style.visibility</p:attrName>
                                        </p:attrNameLst>
                                      </p:cBhvr>
                                      <p:to>
                                        <p:strVal val="visible"/>
                                      </p:to>
                                    </p:set>
                                    <p:anim calcmode="lin" valueType="num">
                                      <p:cBhvr additive="base">
                                        <p:cTn id="241" dur="2500" fill="hold"/>
                                        <p:tgtEl>
                                          <p:spTgt spid="155"/>
                                        </p:tgtEl>
                                        <p:attrNameLst>
                                          <p:attrName>ppt_x</p:attrName>
                                        </p:attrNameLst>
                                      </p:cBhvr>
                                      <p:tavLst>
                                        <p:tav tm="0">
                                          <p:val>
                                            <p:strVal val="#ppt_x"/>
                                          </p:val>
                                        </p:tav>
                                        <p:tav tm="100000">
                                          <p:val>
                                            <p:strVal val="#ppt_x"/>
                                          </p:val>
                                        </p:tav>
                                      </p:tavLst>
                                    </p:anim>
                                    <p:anim calcmode="lin" valueType="num">
                                      <p:cBhvr additive="base">
                                        <p:cTn id="242" dur="2500" fill="hold"/>
                                        <p:tgtEl>
                                          <p:spTgt spid="155"/>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154"/>
                                        </p:tgtEl>
                                        <p:attrNameLst>
                                          <p:attrName>style.visibility</p:attrName>
                                        </p:attrNameLst>
                                      </p:cBhvr>
                                      <p:to>
                                        <p:strVal val="visible"/>
                                      </p:to>
                                    </p:set>
                                    <p:anim calcmode="lin" valueType="num">
                                      <p:cBhvr additive="base">
                                        <p:cTn id="245" dur="2500" fill="hold"/>
                                        <p:tgtEl>
                                          <p:spTgt spid="154"/>
                                        </p:tgtEl>
                                        <p:attrNameLst>
                                          <p:attrName>ppt_x</p:attrName>
                                        </p:attrNameLst>
                                      </p:cBhvr>
                                      <p:tavLst>
                                        <p:tav tm="0">
                                          <p:val>
                                            <p:strVal val="#ppt_x"/>
                                          </p:val>
                                        </p:tav>
                                        <p:tav tm="100000">
                                          <p:val>
                                            <p:strVal val="#ppt_x"/>
                                          </p:val>
                                        </p:tav>
                                      </p:tavLst>
                                    </p:anim>
                                    <p:anim calcmode="lin" valueType="num">
                                      <p:cBhvr additive="base">
                                        <p:cTn id="246" dur="2500" fill="hold"/>
                                        <p:tgtEl>
                                          <p:spTgt spid="154"/>
                                        </p:tgtEl>
                                        <p:attrNameLst>
                                          <p:attrName>ppt_y</p:attrName>
                                        </p:attrNameLst>
                                      </p:cBhvr>
                                      <p:tavLst>
                                        <p:tav tm="0">
                                          <p:val>
                                            <p:strVal val="1+#ppt_h/2"/>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2" presetClass="entr" presetSubtype="4" fill="hold" grpId="0" nodeType="clickEffect">
                                  <p:stCondLst>
                                    <p:cond delay="0"/>
                                  </p:stCondLst>
                                  <p:childTnLst>
                                    <p:set>
                                      <p:cBhvr>
                                        <p:cTn id="250" dur="1" fill="hold">
                                          <p:stCondLst>
                                            <p:cond delay="0"/>
                                          </p:stCondLst>
                                        </p:cTn>
                                        <p:tgtEl>
                                          <p:spTgt spid="130"/>
                                        </p:tgtEl>
                                        <p:attrNameLst>
                                          <p:attrName>style.visibility</p:attrName>
                                        </p:attrNameLst>
                                      </p:cBhvr>
                                      <p:to>
                                        <p:strVal val="visible"/>
                                      </p:to>
                                    </p:set>
                                    <p:anim calcmode="lin" valueType="num">
                                      <p:cBhvr additive="base">
                                        <p:cTn id="251" dur="3000" fill="hold"/>
                                        <p:tgtEl>
                                          <p:spTgt spid="130"/>
                                        </p:tgtEl>
                                        <p:attrNameLst>
                                          <p:attrName>ppt_x</p:attrName>
                                        </p:attrNameLst>
                                      </p:cBhvr>
                                      <p:tavLst>
                                        <p:tav tm="0">
                                          <p:val>
                                            <p:strVal val="#ppt_x"/>
                                          </p:val>
                                        </p:tav>
                                        <p:tav tm="100000">
                                          <p:val>
                                            <p:strVal val="#ppt_x"/>
                                          </p:val>
                                        </p:tav>
                                      </p:tavLst>
                                    </p:anim>
                                    <p:anim calcmode="lin" valueType="num">
                                      <p:cBhvr additive="base">
                                        <p:cTn id="252" dur="3000" fill="hold"/>
                                        <p:tgtEl>
                                          <p:spTgt spid="130"/>
                                        </p:tgtEl>
                                        <p:attrNameLst>
                                          <p:attrName>ppt_y</p:attrName>
                                        </p:attrNameLst>
                                      </p:cBhvr>
                                      <p:tavLst>
                                        <p:tav tm="0">
                                          <p:val>
                                            <p:strVal val="1+#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52"/>
                                        </p:tgtEl>
                                        <p:attrNameLst>
                                          <p:attrName>style.visibility</p:attrName>
                                        </p:attrNameLst>
                                      </p:cBhvr>
                                      <p:to>
                                        <p:strVal val="visible"/>
                                      </p:to>
                                    </p:set>
                                    <p:anim calcmode="lin" valueType="num">
                                      <p:cBhvr additive="base">
                                        <p:cTn id="255" dur="2500" fill="hold"/>
                                        <p:tgtEl>
                                          <p:spTgt spid="152"/>
                                        </p:tgtEl>
                                        <p:attrNameLst>
                                          <p:attrName>ppt_x</p:attrName>
                                        </p:attrNameLst>
                                      </p:cBhvr>
                                      <p:tavLst>
                                        <p:tav tm="0">
                                          <p:val>
                                            <p:strVal val="#ppt_x"/>
                                          </p:val>
                                        </p:tav>
                                        <p:tav tm="100000">
                                          <p:val>
                                            <p:strVal val="#ppt_x"/>
                                          </p:val>
                                        </p:tav>
                                      </p:tavLst>
                                    </p:anim>
                                    <p:anim calcmode="lin" valueType="num">
                                      <p:cBhvr additive="base">
                                        <p:cTn id="256" dur="2500" fill="hold"/>
                                        <p:tgtEl>
                                          <p:spTgt spid="152"/>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156"/>
                                        </p:tgtEl>
                                        <p:attrNameLst>
                                          <p:attrName>style.visibility</p:attrName>
                                        </p:attrNameLst>
                                      </p:cBhvr>
                                      <p:to>
                                        <p:strVal val="visible"/>
                                      </p:to>
                                    </p:set>
                                    <p:anim calcmode="lin" valueType="num">
                                      <p:cBhvr additive="base">
                                        <p:cTn id="259" dur="2500" fill="hold"/>
                                        <p:tgtEl>
                                          <p:spTgt spid="156"/>
                                        </p:tgtEl>
                                        <p:attrNameLst>
                                          <p:attrName>ppt_x</p:attrName>
                                        </p:attrNameLst>
                                      </p:cBhvr>
                                      <p:tavLst>
                                        <p:tav tm="0">
                                          <p:val>
                                            <p:strVal val="#ppt_x"/>
                                          </p:val>
                                        </p:tav>
                                        <p:tav tm="100000">
                                          <p:val>
                                            <p:strVal val="#ppt_x"/>
                                          </p:val>
                                        </p:tav>
                                      </p:tavLst>
                                    </p:anim>
                                    <p:anim calcmode="lin" valueType="num">
                                      <p:cBhvr additive="base">
                                        <p:cTn id="260" dur="2500" fill="hold"/>
                                        <p:tgtEl>
                                          <p:spTgt spid="156"/>
                                        </p:tgtEl>
                                        <p:attrNameLst>
                                          <p:attrName>ppt_y</p:attrName>
                                        </p:attrNameLst>
                                      </p:cBhvr>
                                      <p:tavLst>
                                        <p:tav tm="0">
                                          <p:val>
                                            <p:strVal val="1+#ppt_h/2"/>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2" presetClass="entr" presetSubtype="4" fill="hold" grpId="0" nodeType="clickEffect">
                                  <p:stCondLst>
                                    <p:cond delay="0"/>
                                  </p:stCondLst>
                                  <p:childTnLst>
                                    <p:set>
                                      <p:cBhvr>
                                        <p:cTn id="264" dur="1" fill="hold">
                                          <p:stCondLst>
                                            <p:cond delay="0"/>
                                          </p:stCondLst>
                                        </p:cTn>
                                        <p:tgtEl>
                                          <p:spTgt spid="144"/>
                                        </p:tgtEl>
                                        <p:attrNameLst>
                                          <p:attrName>style.visibility</p:attrName>
                                        </p:attrNameLst>
                                      </p:cBhvr>
                                      <p:to>
                                        <p:strVal val="visible"/>
                                      </p:to>
                                    </p:set>
                                    <p:anim calcmode="lin" valueType="num">
                                      <p:cBhvr additive="base">
                                        <p:cTn id="265" dur="3000" fill="hold"/>
                                        <p:tgtEl>
                                          <p:spTgt spid="144"/>
                                        </p:tgtEl>
                                        <p:attrNameLst>
                                          <p:attrName>ppt_x</p:attrName>
                                        </p:attrNameLst>
                                      </p:cBhvr>
                                      <p:tavLst>
                                        <p:tav tm="0">
                                          <p:val>
                                            <p:strVal val="#ppt_x"/>
                                          </p:val>
                                        </p:tav>
                                        <p:tav tm="100000">
                                          <p:val>
                                            <p:strVal val="#ppt_x"/>
                                          </p:val>
                                        </p:tav>
                                      </p:tavLst>
                                    </p:anim>
                                    <p:anim calcmode="lin" valueType="num">
                                      <p:cBhvr additive="base">
                                        <p:cTn id="266" dur="3000" fill="hold"/>
                                        <p:tgtEl>
                                          <p:spTgt spid="144"/>
                                        </p:tgtEl>
                                        <p:attrNameLst>
                                          <p:attrName>ppt_y</p:attrName>
                                        </p:attrNameLst>
                                      </p:cBhvr>
                                      <p:tavLst>
                                        <p:tav tm="0">
                                          <p:val>
                                            <p:strVal val="1+#ppt_h/2"/>
                                          </p:val>
                                        </p:tav>
                                        <p:tav tm="100000">
                                          <p:val>
                                            <p:strVal val="#ppt_y"/>
                                          </p:val>
                                        </p:tav>
                                      </p:tavLst>
                                    </p:anim>
                                  </p:childTnLst>
                                </p:cTn>
                              </p:par>
                              <p:par>
                                <p:cTn id="267" presetID="2" presetClass="entr" presetSubtype="4" fill="hold" grpId="0" nodeType="withEffect">
                                  <p:stCondLst>
                                    <p:cond delay="0"/>
                                  </p:stCondLst>
                                  <p:childTnLst>
                                    <p:set>
                                      <p:cBhvr>
                                        <p:cTn id="268" dur="1" fill="hold">
                                          <p:stCondLst>
                                            <p:cond delay="0"/>
                                          </p:stCondLst>
                                        </p:cTn>
                                        <p:tgtEl>
                                          <p:spTgt spid="151"/>
                                        </p:tgtEl>
                                        <p:attrNameLst>
                                          <p:attrName>style.visibility</p:attrName>
                                        </p:attrNameLst>
                                      </p:cBhvr>
                                      <p:to>
                                        <p:strVal val="visible"/>
                                      </p:to>
                                    </p:set>
                                    <p:anim calcmode="lin" valueType="num">
                                      <p:cBhvr additive="base">
                                        <p:cTn id="269" dur="2500" fill="hold"/>
                                        <p:tgtEl>
                                          <p:spTgt spid="151"/>
                                        </p:tgtEl>
                                        <p:attrNameLst>
                                          <p:attrName>ppt_x</p:attrName>
                                        </p:attrNameLst>
                                      </p:cBhvr>
                                      <p:tavLst>
                                        <p:tav tm="0">
                                          <p:val>
                                            <p:strVal val="#ppt_x"/>
                                          </p:val>
                                        </p:tav>
                                        <p:tav tm="100000">
                                          <p:val>
                                            <p:strVal val="#ppt_x"/>
                                          </p:val>
                                        </p:tav>
                                      </p:tavLst>
                                    </p:anim>
                                    <p:anim calcmode="lin" valueType="num">
                                      <p:cBhvr additive="base">
                                        <p:cTn id="270" dur="2500" fill="hold"/>
                                        <p:tgtEl>
                                          <p:spTgt spid="151"/>
                                        </p:tgtEl>
                                        <p:attrNameLst>
                                          <p:attrName>ppt_y</p:attrName>
                                        </p:attrNameLst>
                                      </p:cBhvr>
                                      <p:tavLst>
                                        <p:tav tm="0">
                                          <p:val>
                                            <p:strVal val="1+#ppt_h/2"/>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4" fill="hold" grpId="0" nodeType="clickEffect">
                                  <p:stCondLst>
                                    <p:cond delay="0"/>
                                  </p:stCondLst>
                                  <p:childTnLst>
                                    <p:set>
                                      <p:cBhvr>
                                        <p:cTn id="274" dur="1" fill="hold">
                                          <p:stCondLst>
                                            <p:cond delay="0"/>
                                          </p:stCondLst>
                                        </p:cTn>
                                        <p:tgtEl>
                                          <p:spTgt spid="142"/>
                                        </p:tgtEl>
                                        <p:attrNameLst>
                                          <p:attrName>style.visibility</p:attrName>
                                        </p:attrNameLst>
                                      </p:cBhvr>
                                      <p:to>
                                        <p:strVal val="visible"/>
                                      </p:to>
                                    </p:set>
                                    <p:anim calcmode="lin" valueType="num">
                                      <p:cBhvr additive="base">
                                        <p:cTn id="275" dur="2500" fill="hold"/>
                                        <p:tgtEl>
                                          <p:spTgt spid="142"/>
                                        </p:tgtEl>
                                        <p:attrNameLst>
                                          <p:attrName>ppt_x</p:attrName>
                                        </p:attrNameLst>
                                      </p:cBhvr>
                                      <p:tavLst>
                                        <p:tav tm="0">
                                          <p:val>
                                            <p:strVal val="#ppt_x"/>
                                          </p:val>
                                        </p:tav>
                                        <p:tav tm="100000">
                                          <p:val>
                                            <p:strVal val="#ppt_x"/>
                                          </p:val>
                                        </p:tav>
                                      </p:tavLst>
                                    </p:anim>
                                    <p:anim calcmode="lin" valueType="num">
                                      <p:cBhvr additive="base">
                                        <p:cTn id="276" dur="2500" fill="hold"/>
                                        <p:tgtEl>
                                          <p:spTgt spid="142"/>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53"/>
                                        </p:tgtEl>
                                        <p:attrNameLst>
                                          <p:attrName>style.visibility</p:attrName>
                                        </p:attrNameLst>
                                      </p:cBhvr>
                                      <p:to>
                                        <p:strVal val="visible"/>
                                      </p:to>
                                    </p:set>
                                    <p:anim calcmode="lin" valueType="num">
                                      <p:cBhvr additive="base">
                                        <p:cTn id="279" dur="2500" fill="hold"/>
                                        <p:tgtEl>
                                          <p:spTgt spid="153"/>
                                        </p:tgtEl>
                                        <p:attrNameLst>
                                          <p:attrName>ppt_x</p:attrName>
                                        </p:attrNameLst>
                                      </p:cBhvr>
                                      <p:tavLst>
                                        <p:tav tm="0">
                                          <p:val>
                                            <p:strVal val="#ppt_x"/>
                                          </p:val>
                                        </p:tav>
                                        <p:tav tm="100000">
                                          <p:val>
                                            <p:strVal val="#ppt_x"/>
                                          </p:val>
                                        </p:tav>
                                      </p:tavLst>
                                    </p:anim>
                                    <p:anim calcmode="lin" valueType="num">
                                      <p:cBhvr additive="base">
                                        <p:cTn id="280" dur="2500" fill="hold"/>
                                        <p:tgtEl>
                                          <p:spTgt spid="153"/>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48"/>
                                        </p:tgtEl>
                                        <p:attrNameLst>
                                          <p:attrName>style.visibility</p:attrName>
                                        </p:attrNameLst>
                                      </p:cBhvr>
                                      <p:to>
                                        <p:strVal val="visible"/>
                                      </p:to>
                                    </p:set>
                                    <p:anim calcmode="lin" valueType="num">
                                      <p:cBhvr additive="base">
                                        <p:cTn id="283" dur="2500" fill="hold"/>
                                        <p:tgtEl>
                                          <p:spTgt spid="148"/>
                                        </p:tgtEl>
                                        <p:attrNameLst>
                                          <p:attrName>ppt_x</p:attrName>
                                        </p:attrNameLst>
                                      </p:cBhvr>
                                      <p:tavLst>
                                        <p:tav tm="0">
                                          <p:val>
                                            <p:strVal val="#ppt_x"/>
                                          </p:val>
                                        </p:tav>
                                        <p:tav tm="100000">
                                          <p:val>
                                            <p:strVal val="#ppt_x"/>
                                          </p:val>
                                        </p:tav>
                                      </p:tavLst>
                                    </p:anim>
                                    <p:anim calcmode="lin" valueType="num">
                                      <p:cBhvr additive="base">
                                        <p:cTn id="284" dur="2500" fill="hold"/>
                                        <p:tgtEl>
                                          <p:spTgt spid="148"/>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143"/>
                                        </p:tgtEl>
                                        <p:attrNameLst>
                                          <p:attrName>style.visibility</p:attrName>
                                        </p:attrNameLst>
                                      </p:cBhvr>
                                      <p:to>
                                        <p:strVal val="visible"/>
                                      </p:to>
                                    </p:set>
                                    <p:anim calcmode="lin" valueType="num">
                                      <p:cBhvr additive="base">
                                        <p:cTn id="287" dur="2500" fill="hold"/>
                                        <p:tgtEl>
                                          <p:spTgt spid="143"/>
                                        </p:tgtEl>
                                        <p:attrNameLst>
                                          <p:attrName>ppt_x</p:attrName>
                                        </p:attrNameLst>
                                      </p:cBhvr>
                                      <p:tavLst>
                                        <p:tav tm="0">
                                          <p:val>
                                            <p:strVal val="#ppt_x"/>
                                          </p:val>
                                        </p:tav>
                                        <p:tav tm="100000">
                                          <p:val>
                                            <p:strVal val="#ppt_x"/>
                                          </p:val>
                                        </p:tav>
                                      </p:tavLst>
                                    </p:anim>
                                    <p:anim calcmode="lin" valueType="num">
                                      <p:cBhvr additive="base">
                                        <p:cTn id="288" dur="2500" fill="hold"/>
                                        <p:tgtEl>
                                          <p:spTgt spid="143"/>
                                        </p:tgtEl>
                                        <p:attrNameLst>
                                          <p:attrName>ppt_y</p:attrName>
                                        </p:attrNameLst>
                                      </p:cBhvr>
                                      <p:tavLst>
                                        <p:tav tm="0">
                                          <p:val>
                                            <p:strVal val="1+#ppt_h/2"/>
                                          </p:val>
                                        </p:tav>
                                        <p:tav tm="100000">
                                          <p:val>
                                            <p:strVal val="#ppt_y"/>
                                          </p:val>
                                        </p:tav>
                                      </p:tavLst>
                                    </p:anim>
                                  </p:childTnLst>
                                </p:cTn>
                              </p:par>
                            </p:childTnLst>
                          </p:cTn>
                        </p:par>
                      </p:childTnLst>
                    </p:cTn>
                  </p:par>
                  <p:par>
                    <p:cTn id="289" fill="hold">
                      <p:stCondLst>
                        <p:cond delay="indefinite"/>
                      </p:stCondLst>
                      <p:childTnLst>
                        <p:par>
                          <p:cTn id="290" fill="hold">
                            <p:stCondLst>
                              <p:cond delay="0"/>
                            </p:stCondLst>
                            <p:childTnLst>
                              <p:par>
                                <p:cTn id="291" presetID="2" presetClass="entr" presetSubtype="4" fill="hold" grpId="0" nodeType="clickEffect">
                                  <p:stCondLst>
                                    <p:cond delay="0"/>
                                  </p:stCondLst>
                                  <p:childTnLst>
                                    <p:set>
                                      <p:cBhvr>
                                        <p:cTn id="292" dur="1" fill="hold">
                                          <p:stCondLst>
                                            <p:cond delay="0"/>
                                          </p:stCondLst>
                                        </p:cTn>
                                        <p:tgtEl>
                                          <p:spTgt spid="138"/>
                                        </p:tgtEl>
                                        <p:attrNameLst>
                                          <p:attrName>style.visibility</p:attrName>
                                        </p:attrNameLst>
                                      </p:cBhvr>
                                      <p:to>
                                        <p:strVal val="visible"/>
                                      </p:to>
                                    </p:set>
                                    <p:anim calcmode="lin" valueType="num">
                                      <p:cBhvr additive="base">
                                        <p:cTn id="293" dur="2500" fill="hold"/>
                                        <p:tgtEl>
                                          <p:spTgt spid="138"/>
                                        </p:tgtEl>
                                        <p:attrNameLst>
                                          <p:attrName>ppt_x</p:attrName>
                                        </p:attrNameLst>
                                      </p:cBhvr>
                                      <p:tavLst>
                                        <p:tav tm="0">
                                          <p:val>
                                            <p:strVal val="#ppt_x"/>
                                          </p:val>
                                        </p:tav>
                                        <p:tav tm="100000">
                                          <p:val>
                                            <p:strVal val="#ppt_x"/>
                                          </p:val>
                                        </p:tav>
                                      </p:tavLst>
                                    </p:anim>
                                    <p:anim calcmode="lin" valueType="num">
                                      <p:cBhvr additive="base">
                                        <p:cTn id="294" dur="2500" fill="hold"/>
                                        <p:tgtEl>
                                          <p:spTgt spid="138"/>
                                        </p:tgtEl>
                                        <p:attrNameLst>
                                          <p:attrName>ppt_y</p:attrName>
                                        </p:attrNameLst>
                                      </p:cBhvr>
                                      <p:tavLst>
                                        <p:tav tm="0">
                                          <p:val>
                                            <p:strVal val="1+#ppt_h/2"/>
                                          </p:val>
                                        </p:tav>
                                        <p:tav tm="100000">
                                          <p:val>
                                            <p:strVal val="#ppt_y"/>
                                          </p:val>
                                        </p:tav>
                                      </p:tavLst>
                                    </p:anim>
                                  </p:childTnLst>
                                </p:cTn>
                              </p:par>
                              <p:par>
                                <p:cTn id="295" presetID="2" presetClass="entr" presetSubtype="4" fill="hold" grpId="0" nodeType="withEffect">
                                  <p:stCondLst>
                                    <p:cond delay="0"/>
                                  </p:stCondLst>
                                  <p:childTnLst>
                                    <p:set>
                                      <p:cBhvr>
                                        <p:cTn id="296" dur="1" fill="hold">
                                          <p:stCondLst>
                                            <p:cond delay="0"/>
                                          </p:stCondLst>
                                        </p:cTn>
                                        <p:tgtEl>
                                          <p:spTgt spid="136"/>
                                        </p:tgtEl>
                                        <p:attrNameLst>
                                          <p:attrName>style.visibility</p:attrName>
                                        </p:attrNameLst>
                                      </p:cBhvr>
                                      <p:to>
                                        <p:strVal val="visible"/>
                                      </p:to>
                                    </p:set>
                                    <p:anim calcmode="lin" valueType="num">
                                      <p:cBhvr additive="base">
                                        <p:cTn id="297" dur="2500" fill="hold"/>
                                        <p:tgtEl>
                                          <p:spTgt spid="136"/>
                                        </p:tgtEl>
                                        <p:attrNameLst>
                                          <p:attrName>ppt_x</p:attrName>
                                        </p:attrNameLst>
                                      </p:cBhvr>
                                      <p:tavLst>
                                        <p:tav tm="0">
                                          <p:val>
                                            <p:strVal val="#ppt_x"/>
                                          </p:val>
                                        </p:tav>
                                        <p:tav tm="100000">
                                          <p:val>
                                            <p:strVal val="#ppt_x"/>
                                          </p:val>
                                        </p:tav>
                                      </p:tavLst>
                                    </p:anim>
                                    <p:anim calcmode="lin" valueType="num">
                                      <p:cBhvr additive="base">
                                        <p:cTn id="298" dur="2500" fill="hold"/>
                                        <p:tgtEl>
                                          <p:spTgt spid="136"/>
                                        </p:tgtEl>
                                        <p:attrNameLst>
                                          <p:attrName>ppt_y</p:attrName>
                                        </p:attrNameLst>
                                      </p:cBhvr>
                                      <p:tavLst>
                                        <p:tav tm="0">
                                          <p:val>
                                            <p:strVal val="1+#ppt_h/2"/>
                                          </p:val>
                                        </p:tav>
                                        <p:tav tm="100000">
                                          <p:val>
                                            <p:strVal val="#ppt_y"/>
                                          </p:val>
                                        </p:tav>
                                      </p:tavLst>
                                    </p:anim>
                                  </p:childTnLst>
                                </p:cTn>
                              </p:par>
                              <p:par>
                                <p:cTn id="299" presetID="2" presetClass="entr" presetSubtype="4" fill="hold" grpId="0" nodeType="withEffect">
                                  <p:stCondLst>
                                    <p:cond delay="0"/>
                                  </p:stCondLst>
                                  <p:childTnLst>
                                    <p:set>
                                      <p:cBhvr>
                                        <p:cTn id="300" dur="1" fill="hold">
                                          <p:stCondLst>
                                            <p:cond delay="0"/>
                                          </p:stCondLst>
                                        </p:cTn>
                                        <p:tgtEl>
                                          <p:spTgt spid="141"/>
                                        </p:tgtEl>
                                        <p:attrNameLst>
                                          <p:attrName>style.visibility</p:attrName>
                                        </p:attrNameLst>
                                      </p:cBhvr>
                                      <p:to>
                                        <p:strVal val="visible"/>
                                      </p:to>
                                    </p:set>
                                    <p:anim calcmode="lin" valueType="num">
                                      <p:cBhvr additive="base">
                                        <p:cTn id="301" dur="2500" fill="hold"/>
                                        <p:tgtEl>
                                          <p:spTgt spid="141"/>
                                        </p:tgtEl>
                                        <p:attrNameLst>
                                          <p:attrName>ppt_x</p:attrName>
                                        </p:attrNameLst>
                                      </p:cBhvr>
                                      <p:tavLst>
                                        <p:tav tm="0">
                                          <p:val>
                                            <p:strVal val="#ppt_x"/>
                                          </p:val>
                                        </p:tav>
                                        <p:tav tm="100000">
                                          <p:val>
                                            <p:strVal val="#ppt_x"/>
                                          </p:val>
                                        </p:tav>
                                      </p:tavLst>
                                    </p:anim>
                                    <p:anim calcmode="lin" valueType="num">
                                      <p:cBhvr additive="base">
                                        <p:cTn id="302" dur="2500" fill="hold"/>
                                        <p:tgtEl>
                                          <p:spTgt spid="141"/>
                                        </p:tgtEl>
                                        <p:attrNameLst>
                                          <p:attrName>ppt_y</p:attrName>
                                        </p:attrNameLst>
                                      </p:cBhvr>
                                      <p:tavLst>
                                        <p:tav tm="0">
                                          <p:val>
                                            <p:strVal val="1+#ppt_h/2"/>
                                          </p:val>
                                        </p:tav>
                                        <p:tav tm="100000">
                                          <p:val>
                                            <p:strVal val="#ppt_y"/>
                                          </p:val>
                                        </p:tav>
                                      </p:tavLst>
                                    </p:anim>
                                  </p:childTnLst>
                                </p:cTn>
                              </p:par>
                              <p:par>
                                <p:cTn id="303" presetID="2" presetClass="entr" presetSubtype="4" fill="hold" grpId="0" nodeType="withEffect">
                                  <p:stCondLst>
                                    <p:cond delay="0"/>
                                  </p:stCondLst>
                                  <p:childTnLst>
                                    <p:set>
                                      <p:cBhvr>
                                        <p:cTn id="304" dur="1" fill="hold">
                                          <p:stCondLst>
                                            <p:cond delay="0"/>
                                          </p:stCondLst>
                                        </p:cTn>
                                        <p:tgtEl>
                                          <p:spTgt spid="150"/>
                                        </p:tgtEl>
                                        <p:attrNameLst>
                                          <p:attrName>style.visibility</p:attrName>
                                        </p:attrNameLst>
                                      </p:cBhvr>
                                      <p:to>
                                        <p:strVal val="visible"/>
                                      </p:to>
                                    </p:set>
                                    <p:anim calcmode="lin" valueType="num">
                                      <p:cBhvr additive="base">
                                        <p:cTn id="305" dur="2500" fill="hold"/>
                                        <p:tgtEl>
                                          <p:spTgt spid="150"/>
                                        </p:tgtEl>
                                        <p:attrNameLst>
                                          <p:attrName>ppt_x</p:attrName>
                                        </p:attrNameLst>
                                      </p:cBhvr>
                                      <p:tavLst>
                                        <p:tav tm="0">
                                          <p:val>
                                            <p:strVal val="#ppt_x"/>
                                          </p:val>
                                        </p:tav>
                                        <p:tav tm="100000">
                                          <p:val>
                                            <p:strVal val="#ppt_x"/>
                                          </p:val>
                                        </p:tav>
                                      </p:tavLst>
                                    </p:anim>
                                    <p:anim calcmode="lin" valueType="num">
                                      <p:cBhvr additive="base">
                                        <p:cTn id="306" dur="2500" fill="hold"/>
                                        <p:tgtEl>
                                          <p:spTgt spid="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7" restart="whenNotActive" fill="hold" evtFilter="cancelBubble" nodeType="interactiveSeq">
                <p:stCondLst>
                  <p:cond evt="onClick" delay="0">
                    <p:tgtEl>
                      <p:spTgt spid="3"/>
                    </p:tgtEl>
                  </p:cond>
                </p:stCondLst>
                <p:endSync evt="end" delay="0">
                  <p:rtn val="all"/>
                </p:endSync>
                <p:childTnLst>
                  <p:par>
                    <p:cTn id="308" fill="hold">
                      <p:stCondLst>
                        <p:cond delay="0"/>
                      </p:stCondLst>
                      <p:childTnLst>
                        <p:par>
                          <p:cTn id="309" fill="hold">
                            <p:stCondLst>
                              <p:cond delay="0"/>
                            </p:stCondLst>
                            <p:childTnLst>
                              <p:par>
                                <p:cTn id="310" presetID="1" presetClass="entr" presetSubtype="0" fill="hold" grpId="0" nodeType="clickEffect">
                                  <p:stCondLst>
                                    <p:cond delay="0"/>
                                  </p:stCondLst>
                                  <p:childTnLst>
                                    <p:set>
                                      <p:cBhvr>
                                        <p:cTn id="311" dur="1" fill="hold">
                                          <p:stCondLst>
                                            <p:cond delay="0"/>
                                          </p:stCondLst>
                                        </p:cTn>
                                        <p:tgtEl>
                                          <p:spTgt spid="26"/>
                                        </p:tgtEl>
                                        <p:attrNameLst>
                                          <p:attrName>style.visibility</p:attrName>
                                        </p:attrNameLst>
                                      </p:cBhvr>
                                      <p:to>
                                        <p:strVal val="visible"/>
                                      </p:to>
                                    </p:set>
                                  </p:childTnLst>
                                </p:cTn>
                              </p:par>
                            </p:childTnLst>
                          </p:cTn>
                        </p:par>
                      </p:childTnLst>
                    </p:cTn>
                  </p:par>
                  <p:par>
                    <p:cTn id="312" fill="hold">
                      <p:stCondLst>
                        <p:cond delay="indefinite"/>
                      </p:stCondLst>
                      <p:childTnLst>
                        <p:par>
                          <p:cTn id="313" fill="hold">
                            <p:stCondLst>
                              <p:cond delay="0"/>
                            </p:stCondLst>
                            <p:childTnLst>
                              <p:par>
                                <p:cTn id="314" presetID="1" presetClass="exit" presetSubtype="0" fill="hold" grpId="1" nodeType="clickEffect">
                                  <p:stCondLst>
                                    <p:cond delay="0"/>
                                  </p:stCondLst>
                                  <p:childTnLst>
                                    <p:set>
                                      <p:cBhvr>
                                        <p:cTn id="315" dur="1" fill="hold">
                                          <p:stCondLst>
                                            <p:cond delay="0"/>
                                          </p:stCondLst>
                                        </p:cTn>
                                        <p:tgtEl>
                                          <p:spTgt spid="26"/>
                                        </p:tgtEl>
                                        <p:attrNameLst>
                                          <p:attrName>style.visibility</p:attrName>
                                        </p:attrNameLst>
                                      </p:cBhvr>
                                      <p:to>
                                        <p:strVal val="hidden"/>
                                      </p:to>
                                    </p:set>
                                  </p:childTnLst>
                                </p:cTn>
                              </p:par>
                              <p:par>
                                <p:cTn id="316" presetID="1" presetClass="entr" presetSubtype="0" fill="hold" grpId="0" nodeType="withEffect">
                                  <p:stCondLst>
                                    <p:cond delay="0"/>
                                  </p:stCondLst>
                                  <p:childTnLst>
                                    <p:set>
                                      <p:cBhvr>
                                        <p:cTn id="317" dur="1" fill="hold">
                                          <p:stCondLst>
                                            <p:cond delay="0"/>
                                          </p:stCondLst>
                                        </p:cTn>
                                        <p:tgtEl>
                                          <p:spTgt spid="27"/>
                                        </p:tgtEl>
                                        <p:attrNameLst>
                                          <p:attrName>style.visibility</p:attrName>
                                        </p:attrNameLst>
                                      </p:cBhvr>
                                      <p:to>
                                        <p:strVal val="visible"/>
                                      </p:to>
                                    </p:set>
                                  </p:childTnLst>
                                </p:cTn>
                              </p:par>
                            </p:childTnLst>
                          </p:cTn>
                        </p:par>
                      </p:childTnLst>
                    </p:cTn>
                  </p:par>
                  <p:par>
                    <p:cTn id="318" fill="hold">
                      <p:stCondLst>
                        <p:cond delay="indefinite"/>
                      </p:stCondLst>
                      <p:childTnLst>
                        <p:par>
                          <p:cTn id="319" fill="hold">
                            <p:stCondLst>
                              <p:cond delay="0"/>
                            </p:stCondLst>
                            <p:childTnLst>
                              <p:par>
                                <p:cTn id="320" presetID="1" presetClass="exit" presetSubtype="0" fill="hold" grpId="1" nodeType="clickEffect">
                                  <p:stCondLst>
                                    <p:cond delay="0"/>
                                  </p:stCondLst>
                                  <p:childTnLst>
                                    <p:set>
                                      <p:cBhvr>
                                        <p:cTn id="321" dur="1" fill="hold">
                                          <p:stCondLst>
                                            <p:cond delay="0"/>
                                          </p:stCondLst>
                                        </p:cTn>
                                        <p:tgtEl>
                                          <p:spTgt spid="27"/>
                                        </p:tgtEl>
                                        <p:attrNameLst>
                                          <p:attrName>style.visibility</p:attrName>
                                        </p:attrNameLst>
                                      </p:cBhvr>
                                      <p:to>
                                        <p:strVal val="hidden"/>
                                      </p:to>
                                    </p:set>
                                  </p:childTnLst>
                                </p:cTn>
                              </p:par>
                              <p:par>
                                <p:cTn id="322" presetID="1" presetClass="entr" presetSubtype="0" fill="hold" grpId="0" nodeType="withEffect">
                                  <p:stCondLst>
                                    <p:cond delay="0"/>
                                  </p:stCondLst>
                                  <p:childTnLst>
                                    <p:set>
                                      <p:cBhvr>
                                        <p:cTn id="323" dur="1" fill="hold">
                                          <p:stCondLst>
                                            <p:cond delay="0"/>
                                          </p:stCondLst>
                                        </p:cTn>
                                        <p:tgtEl>
                                          <p:spTgt spid="28"/>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grpId="1" nodeType="clickEffect">
                                  <p:stCondLst>
                                    <p:cond delay="0"/>
                                  </p:stCondLst>
                                  <p:childTnLst>
                                    <p:set>
                                      <p:cBhvr>
                                        <p:cTn id="327" dur="1" fill="hold">
                                          <p:stCondLst>
                                            <p:cond delay="0"/>
                                          </p:stCondLst>
                                        </p:cTn>
                                        <p:tgtEl>
                                          <p:spTgt spid="28"/>
                                        </p:tgtEl>
                                        <p:attrNameLst>
                                          <p:attrName>style.visibility</p:attrName>
                                        </p:attrNameLst>
                                      </p:cBhvr>
                                      <p:to>
                                        <p:strVal val="hidden"/>
                                      </p:to>
                                    </p:set>
                                  </p:childTnLst>
                                </p:cTn>
                              </p:par>
                              <p:par>
                                <p:cTn id="328" presetID="1" presetClass="entr" presetSubtype="0" fill="hold" grpId="0" nodeType="withEffect">
                                  <p:stCondLst>
                                    <p:cond delay="0"/>
                                  </p:stCondLst>
                                  <p:childTnLst>
                                    <p:set>
                                      <p:cBhvr>
                                        <p:cTn id="329" dur="1" fill="hold">
                                          <p:stCondLst>
                                            <p:cond delay="0"/>
                                          </p:stCondLst>
                                        </p:cTn>
                                        <p:tgtEl>
                                          <p:spTgt spid="29"/>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grpId="1" nodeType="clickEffect">
                                  <p:stCondLst>
                                    <p:cond delay="0"/>
                                  </p:stCondLst>
                                  <p:childTnLst>
                                    <p:set>
                                      <p:cBhvr>
                                        <p:cTn id="333" dur="1" fill="hold">
                                          <p:stCondLst>
                                            <p:cond delay="0"/>
                                          </p:stCondLst>
                                        </p:cTn>
                                        <p:tgtEl>
                                          <p:spTgt spid="29"/>
                                        </p:tgtEl>
                                        <p:attrNameLst>
                                          <p:attrName>style.visibility</p:attrName>
                                        </p:attrNameLst>
                                      </p:cBhvr>
                                      <p:to>
                                        <p:strVal val="hidden"/>
                                      </p:to>
                                    </p:set>
                                  </p:childTnLst>
                                </p:cTn>
                              </p:par>
                              <p:par>
                                <p:cTn id="334" presetID="1" presetClass="entr" presetSubtype="0" fill="hold" grpId="0" nodeType="withEffect">
                                  <p:stCondLst>
                                    <p:cond delay="0"/>
                                  </p:stCondLst>
                                  <p:childTnLst>
                                    <p:set>
                                      <p:cBhvr>
                                        <p:cTn id="335" dur="1" fill="hold">
                                          <p:stCondLst>
                                            <p:cond delay="0"/>
                                          </p:stCondLst>
                                        </p:cTn>
                                        <p:tgtEl>
                                          <p:spTgt spid="30"/>
                                        </p:tgtEl>
                                        <p:attrNameLst>
                                          <p:attrName>style.visibility</p:attrName>
                                        </p:attrNameLst>
                                      </p:cBhvr>
                                      <p:to>
                                        <p:strVal val="visible"/>
                                      </p:to>
                                    </p:set>
                                  </p:childTnLst>
                                </p:cTn>
                              </p:par>
                            </p:childTnLst>
                          </p:cTn>
                        </p:par>
                      </p:childTnLst>
                    </p:cTn>
                  </p:par>
                  <p:par>
                    <p:cTn id="336" fill="hold">
                      <p:stCondLst>
                        <p:cond delay="indefinite"/>
                      </p:stCondLst>
                      <p:childTnLst>
                        <p:par>
                          <p:cTn id="337" fill="hold">
                            <p:stCondLst>
                              <p:cond delay="0"/>
                            </p:stCondLst>
                            <p:childTnLst>
                              <p:par>
                                <p:cTn id="338" presetID="1" presetClass="exit" presetSubtype="0" fill="hold" grpId="1" nodeType="clickEffect">
                                  <p:stCondLst>
                                    <p:cond delay="0"/>
                                  </p:stCondLst>
                                  <p:childTnLst>
                                    <p:set>
                                      <p:cBhvr>
                                        <p:cTn id="339" dur="1" fill="hold">
                                          <p:stCondLst>
                                            <p:cond delay="0"/>
                                          </p:stCondLst>
                                        </p:cTn>
                                        <p:tgtEl>
                                          <p:spTgt spid="30"/>
                                        </p:tgtEl>
                                        <p:attrNameLst>
                                          <p:attrName>style.visibility</p:attrName>
                                        </p:attrNameLst>
                                      </p:cBhvr>
                                      <p:to>
                                        <p:strVal val="hidden"/>
                                      </p:to>
                                    </p:set>
                                  </p:childTnLst>
                                </p:cTn>
                              </p:par>
                              <p:par>
                                <p:cTn id="340" presetID="1" presetClass="entr" presetSubtype="0" fill="hold" grpId="0" nodeType="withEffect">
                                  <p:stCondLst>
                                    <p:cond delay="0"/>
                                  </p:stCondLst>
                                  <p:childTnLst>
                                    <p:set>
                                      <p:cBhvr>
                                        <p:cTn id="341" dur="1" fill="hold">
                                          <p:stCondLst>
                                            <p:cond delay="0"/>
                                          </p:stCondLst>
                                        </p:cTn>
                                        <p:tgtEl>
                                          <p:spTgt spid="31"/>
                                        </p:tgtEl>
                                        <p:attrNameLst>
                                          <p:attrName>style.visibility</p:attrName>
                                        </p:attrNameLst>
                                      </p:cBhvr>
                                      <p:to>
                                        <p:strVal val="visible"/>
                                      </p:to>
                                    </p:set>
                                  </p:childTnLst>
                                </p:cTn>
                              </p:par>
                            </p:childTnLst>
                          </p:cTn>
                        </p:par>
                      </p:childTnLst>
                    </p:cTn>
                  </p:par>
                  <p:par>
                    <p:cTn id="342" fill="hold">
                      <p:stCondLst>
                        <p:cond delay="indefinite"/>
                      </p:stCondLst>
                      <p:childTnLst>
                        <p:par>
                          <p:cTn id="343" fill="hold">
                            <p:stCondLst>
                              <p:cond delay="0"/>
                            </p:stCondLst>
                            <p:childTnLst>
                              <p:par>
                                <p:cTn id="344" presetID="1" presetClass="exit" presetSubtype="0" fill="hold" grpId="1" nodeType="clickEffect">
                                  <p:stCondLst>
                                    <p:cond delay="0"/>
                                  </p:stCondLst>
                                  <p:childTnLst>
                                    <p:set>
                                      <p:cBhvr>
                                        <p:cTn id="345" dur="1" fill="hold">
                                          <p:stCondLst>
                                            <p:cond delay="0"/>
                                          </p:stCondLst>
                                        </p:cTn>
                                        <p:tgtEl>
                                          <p:spTgt spid="31"/>
                                        </p:tgtEl>
                                        <p:attrNameLst>
                                          <p:attrName>style.visibility</p:attrName>
                                        </p:attrNameLst>
                                      </p:cBhvr>
                                      <p:to>
                                        <p:strVal val="hidden"/>
                                      </p:to>
                                    </p:set>
                                  </p:childTnLst>
                                </p:cTn>
                              </p:par>
                              <p:par>
                                <p:cTn id="346" presetID="1" presetClass="entr" presetSubtype="0" fill="hold" grpId="0" nodeType="withEffect">
                                  <p:stCondLst>
                                    <p:cond delay="0"/>
                                  </p:stCondLst>
                                  <p:childTnLst>
                                    <p:set>
                                      <p:cBhvr>
                                        <p:cTn id="347" dur="1" fill="hold">
                                          <p:stCondLst>
                                            <p:cond delay="0"/>
                                          </p:stCondLst>
                                        </p:cTn>
                                        <p:tgtEl>
                                          <p:spTgt spid="32"/>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grpId="1" nodeType="clickEffect">
                                  <p:stCondLst>
                                    <p:cond delay="0"/>
                                  </p:stCondLst>
                                  <p:childTnLst>
                                    <p:set>
                                      <p:cBhvr>
                                        <p:cTn id="351" dur="1" fill="hold">
                                          <p:stCondLst>
                                            <p:cond delay="0"/>
                                          </p:stCondLst>
                                        </p:cTn>
                                        <p:tgtEl>
                                          <p:spTgt spid="32"/>
                                        </p:tgtEl>
                                        <p:attrNameLst>
                                          <p:attrName>style.visibility</p:attrName>
                                        </p:attrNameLst>
                                      </p:cBhvr>
                                      <p:to>
                                        <p:strVal val="hidden"/>
                                      </p:to>
                                    </p:set>
                                  </p:childTnLst>
                                </p:cTn>
                              </p:par>
                              <p:par>
                                <p:cTn id="352" presetID="1" presetClass="entr" presetSubtype="0" fill="hold" grpId="0" nodeType="withEffect">
                                  <p:stCondLst>
                                    <p:cond delay="0"/>
                                  </p:stCondLst>
                                  <p:childTnLst>
                                    <p:set>
                                      <p:cBhvr>
                                        <p:cTn id="353" dur="1" fill="hold">
                                          <p:stCondLst>
                                            <p:cond delay="0"/>
                                          </p:stCondLst>
                                        </p:cTn>
                                        <p:tgtEl>
                                          <p:spTgt spid="33"/>
                                        </p:tgtEl>
                                        <p:attrNameLst>
                                          <p:attrName>style.visibility</p:attrName>
                                        </p:attrNameLst>
                                      </p:cBhvr>
                                      <p:to>
                                        <p:strVal val="visible"/>
                                      </p:to>
                                    </p:set>
                                  </p:childTnLst>
                                </p:cTn>
                              </p:par>
                            </p:childTnLst>
                          </p:cTn>
                        </p:par>
                      </p:childTnLst>
                    </p:cTn>
                  </p:par>
                  <p:par>
                    <p:cTn id="354" fill="hold">
                      <p:stCondLst>
                        <p:cond delay="indefinite"/>
                      </p:stCondLst>
                      <p:childTnLst>
                        <p:par>
                          <p:cTn id="355" fill="hold">
                            <p:stCondLst>
                              <p:cond delay="0"/>
                            </p:stCondLst>
                            <p:childTnLst>
                              <p:par>
                                <p:cTn id="356" presetID="1" presetClass="exit" presetSubtype="0" fill="hold" grpId="1" nodeType="clickEffect">
                                  <p:stCondLst>
                                    <p:cond delay="0"/>
                                  </p:stCondLst>
                                  <p:childTnLst>
                                    <p:set>
                                      <p:cBhvr>
                                        <p:cTn id="357" dur="1" fill="hold">
                                          <p:stCondLst>
                                            <p:cond delay="0"/>
                                          </p:stCondLst>
                                        </p:cTn>
                                        <p:tgtEl>
                                          <p:spTgt spid="33"/>
                                        </p:tgtEl>
                                        <p:attrNameLst>
                                          <p:attrName>style.visibility</p:attrName>
                                        </p:attrNameLst>
                                      </p:cBhvr>
                                      <p:to>
                                        <p:strVal val="hidden"/>
                                      </p:to>
                                    </p:set>
                                  </p:childTnLst>
                                </p:cTn>
                              </p:par>
                              <p:par>
                                <p:cTn id="358" presetID="1" presetClass="entr" presetSubtype="0" fill="hold" grpId="0" nodeType="withEffect">
                                  <p:stCondLst>
                                    <p:cond delay="0"/>
                                  </p:stCondLst>
                                  <p:childTnLst>
                                    <p:set>
                                      <p:cBhvr>
                                        <p:cTn id="359" dur="1" fill="hold">
                                          <p:stCondLst>
                                            <p:cond delay="0"/>
                                          </p:stCondLst>
                                        </p:cTn>
                                        <p:tgtEl>
                                          <p:spTgt spid="34"/>
                                        </p:tgtEl>
                                        <p:attrNameLst>
                                          <p:attrName>style.visibility</p:attrName>
                                        </p:attrNameLst>
                                      </p:cBhvr>
                                      <p:to>
                                        <p:strVal val="visible"/>
                                      </p:to>
                                    </p:set>
                                  </p:childTnLst>
                                </p:cTn>
                              </p:par>
                            </p:childTnLst>
                          </p:cTn>
                        </p:par>
                      </p:childTnLst>
                    </p:cTn>
                  </p:par>
                  <p:par>
                    <p:cTn id="360" fill="hold">
                      <p:stCondLst>
                        <p:cond delay="indefinite"/>
                      </p:stCondLst>
                      <p:childTnLst>
                        <p:par>
                          <p:cTn id="361" fill="hold">
                            <p:stCondLst>
                              <p:cond delay="0"/>
                            </p:stCondLst>
                            <p:childTnLst>
                              <p:par>
                                <p:cTn id="362" presetID="1" presetClass="exit" presetSubtype="0" fill="hold" grpId="1" nodeType="clickEffect">
                                  <p:stCondLst>
                                    <p:cond delay="0"/>
                                  </p:stCondLst>
                                  <p:childTnLst>
                                    <p:set>
                                      <p:cBhvr>
                                        <p:cTn id="363" dur="1" fill="hold">
                                          <p:stCondLst>
                                            <p:cond delay="0"/>
                                          </p:stCondLst>
                                        </p:cTn>
                                        <p:tgtEl>
                                          <p:spTgt spid="34"/>
                                        </p:tgtEl>
                                        <p:attrNameLst>
                                          <p:attrName>style.visibility</p:attrName>
                                        </p:attrNameLst>
                                      </p:cBhvr>
                                      <p:to>
                                        <p:strVal val="hidden"/>
                                      </p:to>
                                    </p:set>
                                  </p:childTnLst>
                                </p:cTn>
                              </p:par>
                              <p:par>
                                <p:cTn id="364" presetID="1" presetClass="entr" presetSubtype="0" fill="hold" grpId="0" nodeType="withEffect">
                                  <p:stCondLst>
                                    <p:cond delay="0"/>
                                  </p:stCondLst>
                                  <p:childTnLst>
                                    <p:set>
                                      <p:cBhvr>
                                        <p:cTn id="365" dur="1" fill="hold">
                                          <p:stCondLst>
                                            <p:cond delay="0"/>
                                          </p:stCondLst>
                                        </p:cTn>
                                        <p:tgtEl>
                                          <p:spTgt spid="5"/>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grpId="1" nodeType="clickEffect">
                                  <p:stCondLst>
                                    <p:cond delay="0"/>
                                  </p:stCondLst>
                                  <p:childTnLst>
                                    <p:set>
                                      <p:cBhvr>
                                        <p:cTn id="369" dur="1" fill="hold">
                                          <p:stCondLst>
                                            <p:cond delay="0"/>
                                          </p:stCondLst>
                                        </p:cTn>
                                        <p:tgtEl>
                                          <p:spTgt spid="5"/>
                                        </p:tgtEl>
                                        <p:attrNameLst>
                                          <p:attrName>style.visibility</p:attrName>
                                        </p:attrNameLst>
                                      </p:cBhvr>
                                      <p:to>
                                        <p:strVal val="hidden"/>
                                      </p:to>
                                    </p:set>
                                  </p:childTnLst>
                                </p:cTn>
                              </p:par>
                              <p:par>
                                <p:cTn id="370" presetID="1" presetClass="entr" presetSubtype="0" fill="hold" grpId="0" nodeType="withEffect">
                                  <p:stCondLst>
                                    <p:cond delay="0"/>
                                  </p:stCondLst>
                                  <p:childTnLst>
                                    <p:set>
                                      <p:cBhvr>
                                        <p:cTn id="371" dur="1" fill="hold">
                                          <p:stCondLst>
                                            <p:cond delay="0"/>
                                          </p:stCondLst>
                                        </p:cTn>
                                        <p:tgtEl>
                                          <p:spTgt spid="35"/>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35"/>
                                        </p:tgtEl>
                                        <p:attrNameLst>
                                          <p:attrName>style.visibility</p:attrName>
                                        </p:attrNameLst>
                                      </p:cBhvr>
                                      <p:to>
                                        <p:strVal val="hidden"/>
                                      </p:to>
                                    </p:set>
                                  </p:childTnLst>
                                </p:cTn>
                              </p:par>
                              <p:par>
                                <p:cTn id="376" presetID="1" presetClass="entr" presetSubtype="0" fill="hold" grpId="0" nodeType="withEffect">
                                  <p:stCondLst>
                                    <p:cond delay="0"/>
                                  </p:stCondLst>
                                  <p:childTnLst>
                                    <p:set>
                                      <p:cBhvr>
                                        <p:cTn id="377" dur="1" fill="hold">
                                          <p:stCondLst>
                                            <p:cond delay="0"/>
                                          </p:stCondLst>
                                        </p:cTn>
                                        <p:tgtEl>
                                          <p:spTgt spid="6"/>
                                        </p:tgtEl>
                                        <p:attrNameLst>
                                          <p:attrName>style.visibility</p:attrName>
                                        </p:attrNameLst>
                                      </p:cBhvr>
                                      <p:to>
                                        <p:strVal val="visible"/>
                                      </p:to>
                                    </p:set>
                                  </p:childTnLst>
                                </p:cTn>
                              </p:par>
                            </p:childTnLst>
                          </p:cTn>
                        </p:par>
                      </p:childTnLst>
                    </p:cTn>
                  </p:par>
                  <p:par>
                    <p:cTn id="378" fill="hold">
                      <p:stCondLst>
                        <p:cond delay="indefinite"/>
                      </p:stCondLst>
                      <p:childTnLst>
                        <p:par>
                          <p:cTn id="379" fill="hold">
                            <p:stCondLst>
                              <p:cond delay="0"/>
                            </p:stCondLst>
                            <p:childTnLst>
                              <p:par>
                                <p:cTn id="380" presetID="1" presetClass="exit" presetSubtype="0" fill="hold" grpId="1" nodeType="clickEffect">
                                  <p:stCondLst>
                                    <p:cond delay="0"/>
                                  </p:stCondLst>
                                  <p:childTnLst>
                                    <p:set>
                                      <p:cBhvr>
                                        <p:cTn id="381" dur="1" fill="hold">
                                          <p:stCondLst>
                                            <p:cond delay="0"/>
                                          </p:stCondLst>
                                        </p:cTn>
                                        <p:tgtEl>
                                          <p:spTgt spid="6"/>
                                        </p:tgtEl>
                                        <p:attrNameLst>
                                          <p:attrName>style.visibility</p:attrName>
                                        </p:attrNameLst>
                                      </p:cBhvr>
                                      <p:to>
                                        <p:strVal val="hidden"/>
                                      </p:to>
                                    </p:set>
                                  </p:childTnLst>
                                </p:cTn>
                              </p:par>
                              <p:par>
                                <p:cTn id="382" presetID="1" presetClass="entr" presetSubtype="0" fill="hold" grpId="0" nodeType="withEffect">
                                  <p:stCondLst>
                                    <p:cond delay="0"/>
                                  </p:stCondLst>
                                  <p:childTnLst>
                                    <p:set>
                                      <p:cBhvr>
                                        <p:cTn id="383" dur="1" fill="hold">
                                          <p:stCondLst>
                                            <p:cond delay="0"/>
                                          </p:stCondLst>
                                        </p:cTn>
                                        <p:tgtEl>
                                          <p:spTgt spid="7"/>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grpId="1" nodeType="clickEffect">
                                  <p:stCondLst>
                                    <p:cond delay="0"/>
                                  </p:stCondLst>
                                  <p:childTnLst>
                                    <p:set>
                                      <p:cBhvr>
                                        <p:cTn id="387" dur="1" fill="hold">
                                          <p:stCondLst>
                                            <p:cond delay="0"/>
                                          </p:stCondLst>
                                        </p:cTn>
                                        <p:tgtEl>
                                          <p:spTgt spid="7"/>
                                        </p:tgtEl>
                                        <p:attrNameLst>
                                          <p:attrName>style.visibility</p:attrName>
                                        </p:attrNameLst>
                                      </p:cBhvr>
                                      <p:to>
                                        <p:strVal val="hidden"/>
                                      </p:to>
                                    </p:set>
                                  </p:childTnLst>
                                </p:cTn>
                              </p:par>
                              <p:par>
                                <p:cTn id="388" presetID="1" presetClass="entr" presetSubtype="0" fill="hold" grpId="0" nodeType="withEffect">
                                  <p:stCondLst>
                                    <p:cond delay="0"/>
                                  </p:stCondLst>
                                  <p:childTnLst>
                                    <p:set>
                                      <p:cBhvr>
                                        <p:cTn id="389" dur="1" fill="hold">
                                          <p:stCondLst>
                                            <p:cond delay="0"/>
                                          </p:stCondLst>
                                        </p:cTn>
                                        <p:tgtEl>
                                          <p:spTgt spid="8"/>
                                        </p:tgtEl>
                                        <p:attrNameLst>
                                          <p:attrName>style.visibility</p:attrName>
                                        </p:attrNameLst>
                                      </p:cBhvr>
                                      <p:to>
                                        <p:strVal val="visible"/>
                                      </p:to>
                                    </p:set>
                                  </p:childTnLst>
                                </p:cTn>
                              </p:par>
                            </p:childTnLst>
                          </p:cTn>
                        </p:par>
                      </p:childTnLst>
                    </p:cTn>
                  </p:par>
                  <p:par>
                    <p:cTn id="390" fill="hold">
                      <p:stCondLst>
                        <p:cond delay="indefinite"/>
                      </p:stCondLst>
                      <p:childTnLst>
                        <p:par>
                          <p:cTn id="391" fill="hold">
                            <p:stCondLst>
                              <p:cond delay="0"/>
                            </p:stCondLst>
                            <p:childTnLst>
                              <p:par>
                                <p:cTn id="392" presetID="1" presetClass="exit" presetSubtype="0" fill="hold" grpId="1" nodeType="clickEffect">
                                  <p:stCondLst>
                                    <p:cond delay="0"/>
                                  </p:stCondLst>
                                  <p:childTnLst>
                                    <p:set>
                                      <p:cBhvr>
                                        <p:cTn id="393" dur="1" fill="hold">
                                          <p:stCondLst>
                                            <p:cond delay="0"/>
                                          </p:stCondLst>
                                        </p:cTn>
                                        <p:tgtEl>
                                          <p:spTgt spid="8"/>
                                        </p:tgtEl>
                                        <p:attrNameLst>
                                          <p:attrName>style.visibility</p:attrName>
                                        </p:attrNameLst>
                                      </p:cBhvr>
                                      <p:to>
                                        <p:strVal val="hidden"/>
                                      </p:to>
                                    </p:set>
                                  </p:childTnLst>
                                </p:cTn>
                              </p:par>
                              <p:par>
                                <p:cTn id="394" presetID="1" presetClass="entr" presetSubtype="0" fill="hold" grpId="0" nodeType="withEffect">
                                  <p:stCondLst>
                                    <p:cond delay="0"/>
                                  </p:stCondLst>
                                  <p:childTnLst>
                                    <p:set>
                                      <p:cBhvr>
                                        <p:cTn id="395" dur="1" fill="hold">
                                          <p:stCondLst>
                                            <p:cond delay="0"/>
                                          </p:stCondLst>
                                        </p:cTn>
                                        <p:tgtEl>
                                          <p:spTgt spid="9"/>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9"/>
                                        </p:tgtEl>
                                        <p:attrNameLst>
                                          <p:attrName>style.visibility</p:attrName>
                                        </p:attrNameLst>
                                      </p:cBhvr>
                                      <p:to>
                                        <p:strVal val="hidden"/>
                                      </p:to>
                                    </p:set>
                                  </p:childTnLst>
                                </p:cTn>
                              </p:par>
                              <p:par>
                                <p:cTn id="400" presetID="1" presetClass="entr" presetSubtype="0" fill="hold" grpId="0" nodeType="withEffect">
                                  <p:stCondLst>
                                    <p:cond delay="0"/>
                                  </p:stCondLst>
                                  <p:childTnLst>
                                    <p:set>
                                      <p:cBhvr>
                                        <p:cTn id="401" dur="1" fill="hold">
                                          <p:stCondLst>
                                            <p:cond delay="0"/>
                                          </p:stCondLst>
                                        </p:cTn>
                                        <p:tgtEl>
                                          <p:spTgt spid="10"/>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grpId="1" nodeType="clickEffect">
                                  <p:stCondLst>
                                    <p:cond delay="0"/>
                                  </p:stCondLst>
                                  <p:childTnLst>
                                    <p:set>
                                      <p:cBhvr>
                                        <p:cTn id="405" dur="1" fill="hold">
                                          <p:stCondLst>
                                            <p:cond delay="0"/>
                                          </p:stCondLst>
                                        </p:cTn>
                                        <p:tgtEl>
                                          <p:spTgt spid="10"/>
                                        </p:tgtEl>
                                        <p:attrNameLst>
                                          <p:attrName>style.visibility</p:attrName>
                                        </p:attrNameLst>
                                      </p:cBhvr>
                                      <p:to>
                                        <p:strVal val="hidden"/>
                                      </p:to>
                                    </p:set>
                                  </p:childTnLst>
                                </p:cTn>
                              </p:par>
                              <p:par>
                                <p:cTn id="406" presetID="1" presetClass="entr" presetSubtype="0" fill="hold" grpId="0" nodeType="withEffect">
                                  <p:stCondLst>
                                    <p:cond delay="0"/>
                                  </p:stCondLst>
                                  <p:childTnLst>
                                    <p:set>
                                      <p:cBhvr>
                                        <p:cTn id="407" dur="1" fill="hold">
                                          <p:stCondLst>
                                            <p:cond delay="0"/>
                                          </p:stCondLst>
                                        </p:cTn>
                                        <p:tgtEl>
                                          <p:spTgt spid="14"/>
                                        </p:tgtEl>
                                        <p:attrNameLst>
                                          <p:attrName>style.visibility</p:attrName>
                                        </p:attrNameLst>
                                      </p:cBhvr>
                                      <p:to>
                                        <p:strVal val="visible"/>
                                      </p:to>
                                    </p:set>
                                  </p:childTnLst>
                                </p:cTn>
                              </p:par>
                            </p:childTnLst>
                          </p:cTn>
                        </p:par>
                      </p:childTnLst>
                    </p:cTn>
                  </p:par>
                  <p:par>
                    <p:cTn id="408" fill="hold">
                      <p:stCondLst>
                        <p:cond delay="indefinite"/>
                      </p:stCondLst>
                      <p:childTnLst>
                        <p:par>
                          <p:cTn id="409" fill="hold">
                            <p:stCondLst>
                              <p:cond delay="0"/>
                            </p:stCondLst>
                            <p:childTnLst>
                              <p:par>
                                <p:cTn id="410" presetID="1" presetClass="exit" presetSubtype="0" fill="hold" grpId="1" nodeType="clickEffect">
                                  <p:stCondLst>
                                    <p:cond delay="0"/>
                                  </p:stCondLst>
                                  <p:childTnLst>
                                    <p:set>
                                      <p:cBhvr>
                                        <p:cTn id="411" dur="1" fill="hold">
                                          <p:stCondLst>
                                            <p:cond delay="0"/>
                                          </p:stCondLst>
                                        </p:cTn>
                                        <p:tgtEl>
                                          <p:spTgt spid="14"/>
                                        </p:tgtEl>
                                        <p:attrNameLst>
                                          <p:attrName>style.visibility</p:attrName>
                                        </p:attrNameLst>
                                      </p:cBhvr>
                                      <p:to>
                                        <p:strVal val="hidden"/>
                                      </p:to>
                                    </p:set>
                                  </p:childTnLst>
                                </p:cTn>
                              </p:par>
                              <p:par>
                                <p:cTn id="412" presetID="1" presetClass="entr" presetSubtype="0" fill="hold" grpId="0" nodeType="withEffect">
                                  <p:stCondLst>
                                    <p:cond delay="0"/>
                                  </p:stCondLst>
                                  <p:childTnLst>
                                    <p:set>
                                      <p:cBhvr>
                                        <p:cTn id="413" dur="1" fill="hold">
                                          <p:stCondLst>
                                            <p:cond delay="0"/>
                                          </p:stCondLst>
                                        </p:cTn>
                                        <p:tgtEl>
                                          <p:spTgt spid="13"/>
                                        </p:tgtEl>
                                        <p:attrNameLst>
                                          <p:attrName>style.visibility</p:attrName>
                                        </p:attrNameLst>
                                      </p:cBhvr>
                                      <p:to>
                                        <p:strVal val="visible"/>
                                      </p:to>
                                    </p:set>
                                  </p:childTnLst>
                                </p:cTn>
                              </p:par>
                            </p:childTnLst>
                          </p:cTn>
                        </p:par>
                      </p:childTnLst>
                    </p:cTn>
                  </p:par>
                  <p:par>
                    <p:cTn id="414" fill="hold">
                      <p:stCondLst>
                        <p:cond delay="indefinite"/>
                      </p:stCondLst>
                      <p:childTnLst>
                        <p:par>
                          <p:cTn id="415" fill="hold">
                            <p:stCondLst>
                              <p:cond delay="0"/>
                            </p:stCondLst>
                            <p:childTnLst>
                              <p:par>
                                <p:cTn id="416" presetID="1" presetClass="exit" presetSubtype="0" fill="hold" grpId="1" nodeType="clickEffect">
                                  <p:stCondLst>
                                    <p:cond delay="0"/>
                                  </p:stCondLst>
                                  <p:childTnLst>
                                    <p:set>
                                      <p:cBhvr>
                                        <p:cTn id="417" dur="1" fill="hold">
                                          <p:stCondLst>
                                            <p:cond delay="0"/>
                                          </p:stCondLst>
                                        </p:cTn>
                                        <p:tgtEl>
                                          <p:spTgt spid="13"/>
                                        </p:tgtEl>
                                        <p:attrNameLst>
                                          <p:attrName>style.visibility</p:attrName>
                                        </p:attrNameLst>
                                      </p:cBhvr>
                                      <p:to>
                                        <p:strVal val="hidden"/>
                                      </p:to>
                                    </p:set>
                                  </p:childTnLst>
                                </p:cTn>
                              </p:par>
                              <p:par>
                                <p:cTn id="418" presetID="1" presetClass="entr" presetSubtype="0" fill="hold" grpId="0" nodeType="withEffect">
                                  <p:stCondLst>
                                    <p:cond delay="0"/>
                                  </p:stCondLst>
                                  <p:childTnLst>
                                    <p:set>
                                      <p:cBhvr>
                                        <p:cTn id="419" dur="1" fill="hold">
                                          <p:stCondLst>
                                            <p:cond delay="0"/>
                                          </p:stCondLst>
                                        </p:cTn>
                                        <p:tgtEl>
                                          <p:spTgt spid="12"/>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12"/>
                                        </p:tgtEl>
                                        <p:attrNameLst>
                                          <p:attrName>style.visibility</p:attrName>
                                        </p:attrNameLst>
                                      </p:cBhvr>
                                      <p:to>
                                        <p:strVal val="hidden"/>
                                      </p:to>
                                    </p:set>
                                  </p:childTnLst>
                                </p:cTn>
                              </p:par>
                              <p:par>
                                <p:cTn id="424" presetID="1" presetClass="entr" presetSubtype="0" fill="hold" grpId="0" nodeType="withEffect">
                                  <p:stCondLst>
                                    <p:cond delay="0"/>
                                  </p:stCondLst>
                                  <p:childTnLst>
                                    <p:set>
                                      <p:cBhvr>
                                        <p:cTn id="425" dur="1" fill="hold">
                                          <p:stCondLst>
                                            <p:cond delay="0"/>
                                          </p:stCondLst>
                                        </p:cTn>
                                        <p:tgtEl>
                                          <p:spTgt spid="40"/>
                                        </p:tgtEl>
                                        <p:attrNameLst>
                                          <p:attrName>style.visibility</p:attrName>
                                        </p:attrNameLst>
                                      </p:cBhvr>
                                      <p:to>
                                        <p:strVal val="visible"/>
                                      </p:to>
                                    </p:set>
                                  </p:childTnLst>
                                </p:cTn>
                              </p:par>
                            </p:childTnLst>
                          </p:cTn>
                        </p:par>
                      </p:childTnLst>
                    </p:cTn>
                  </p:par>
                  <p:par>
                    <p:cTn id="426" fill="hold">
                      <p:stCondLst>
                        <p:cond delay="indefinite"/>
                      </p:stCondLst>
                      <p:childTnLst>
                        <p:par>
                          <p:cTn id="427" fill="hold">
                            <p:stCondLst>
                              <p:cond delay="0"/>
                            </p:stCondLst>
                            <p:childTnLst>
                              <p:par>
                                <p:cTn id="428" presetID="1" presetClass="exit" presetSubtype="0" fill="hold" grpId="1" nodeType="clickEffect">
                                  <p:stCondLst>
                                    <p:cond delay="0"/>
                                  </p:stCondLst>
                                  <p:childTnLst>
                                    <p:set>
                                      <p:cBhvr>
                                        <p:cTn id="429" dur="1" fill="hold">
                                          <p:stCondLst>
                                            <p:cond delay="0"/>
                                          </p:stCondLst>
                                        </p:cTn>
                                        <p:tgtEl>
                                          <p:spTgt spid="40"/>
                                        </p:tgtEl>
                                        <p:attrNameLst>
                                          <p:attrName>style.visibility</p:attrName>
                                        </p:attrNameLst>
                                      </p:cBhvr>
                                      <p:to>
                                        <p:strVal val="hidden"/>
                                      </p:to>
                                    </p:set>
                                  </p:childTnLst>
                                </p:cTn>
                              </p:par>
                              <p:par>
                                <p:cTn id="430" presetID="1" presetClass="entr" presetSubtype="0" fill="hold" grpId="0" nodeType="withEffect">
                                  <p:stCondLst>
                                    <p:cond delay="0"/>
                                  </p:stCondLst>
                                  <p:childTnLst>
                                    <p:set>
                                      <p:cBhvr>
                                        <p:cTn id="431" dur="1" fill="hold">
                                          <p:stCondLst>
                                            <p:cond delay="0"/>
                                          </p:stCondLst>
                                        </p:cTn>
                                        <p:tgtEl>
                                          <p:spTgt spid="39"/>
                                        </p:tgtEl>
                                        <p:attrNameLst>
                                          <p:attrName>style.visibility</p:attrName>
                                        </p:attrNameLst>
                                      </p:cBhvr>
                                      <p:to>
                                        <p:strVal val="visible"/>
                                      </p:to>
                                    </p:set>
                                  </p:childTnLst>
                                </p:cTn>
                              </p:par>
                            </p:childTnLst>
                          </p:cTn>
                        </p:par>
                      </p:childTnLst>
                    </p:cTn>
                  </p:par>
                  <p:par>
                    <p:cTn id="432" fill="hold">
                      <p:stCondLst>
                        <p:cond delay="indefinite"/>
                      </p:stCondLst>
                      <p:childTnLst>
                        <p:par>
                          <p:cTn id="433" fill="hold">
                            <p:stCondLst>
                              <p:cond delay="0"/>
                            </p:stCondLst>
                            <p:childTnLst>
                              <p:par>
                                <p:cTn id="434" presetID="1" presetClass="exit" presetSubtype="0" fill="hold" grpId="1" nodeType="clickEffect">
                                  <p:stCondLst>
                                    <p:cond delay="0"/>
                                  </p:stCondLst>
                                  <p:childTnLst>
                                    <p:set>
                                      <p:cBhvr>
                                        <p:cTn id="435" dur="1" fill="hold">
                                          <p:stCondLst>
                                            <p:cond delay="0"/>
                                          </p:stCondLst>
                                        </p:cTn>
                                        <p:tgtEl>
                                          <p:spTgt spid="39"/>
                                        </p:tgtEl>
                                        <p:attrNameLst>
                                          <p:attrName>style.visibility</p:attrName>
                                        </p:attrNameLst>
                                      </p:cBhvr>
                                      <p:to>
                                        <p:strVal val="hidden"/>
                                      </p:to>
                                    </p:set>
                                  </p:childTnLst>
                                </p:cTn>
                              </p:par>
                              <p:par>
                                <p:cTn id="436" presetID="1" presetClass="entr" presetSubtype="0" fill="hold" grpId="0" nodeType="withEffect">
                                  <p:stCondLst>
                                    <p:cond delay="0"/>
                                  </p:stCondLst>
                                  <p:childTnLst>
                                    <p:set>
                                      <p:cBhvr>
                                        <p:cTn id="437" dur="1" fill="hold">
                                          <p:stCondLst>
                                            <p:cond delay="0"/>
                                          </p:stCondLst>
                                        </p:cTn>
                                        <p:tgtEl>
                                          <p:spTgt spid="38"/>
                                        </p:tgtEl>
                                        <p:attrNameLst>
                                          <p:attrName>style.visibility</p:attrName>
                                        </p:attrNameLst>
                                      </p:cBhvr>
                                      <p:to>
                                        <p:strVal val="visible"/>
                                      </p:to>
                                    </p:set>
                                  </p:childTnLst>
                                </p:cTn>
                              </p:par>
                            </p:childTnLst>
                          </p:cTn>
                        </p:par>
                      </p:childTnLst>
                    </p:cTn>
                  </p:par>
                  <p:par>
                    <p:cTn id="438" fill="hold">
                      <p:stCondLst>
                        <p:cond delay="indefinite"/>
                      </p:stCondLst>
                      <p:childTnLst>
                        <p:par>
                          <p:cTn id="439" fill="hold">
                            <p:stCondLst>
                              <p:cond delay="0"/>
                            </p:stCondLst>
                            <p:childTnLst>
                              <p:par>
                                <p:cTn id="440" presetID="1" presetClass="exit" presetSubtype="0" fill="hold" grpId="1" nodeType="clickEffect">
                                  <p:stCondLst>
                                    <p:cond delay="0"/>
                                  </p:stCondLst>
                                  <p:childTnLst>
                                    <p:set>
                                      <p:cBhvr>
                                        <p:cTn id="441" dur="1" fill="hold">
                                          <p:stCondLst>
                                            <p:cond delay="0"/>
                                          </p:stCondLst>
                                        </p:cTn>
                                        <p:tgtEl>
                                          <p:spTgt spid="38"/>
                                        </p:tgtEl>
                                        <p:attrNameLst>
                                          <p:attrName>style.visibility</p:attrName>
                                        </p:attrNameLst>
                                      </p:cBhvr>
                                      <p:to>
                                        <p:strVal val="hidden"/>
                                      </p:to>
                                    </p:set>
                                  </p:childTnLst>
                                </p:cTn>
                              </p:par>
                              <p:par>
                                <p:cTn id="442" presetID="1" presetClass="entr" presetSubtype="0" fill="hold" grpId="0" nodeType="withEffect">
                                  <p:stCondLst>
                                    <p:cond delay="0"/>
                                  </p:stCondLst>
                                  <p:childTnLst>
                                    <p:set>
                                      <p:cBhvr>
                                        <p:cTn id="443" dur="1" fill="hold">
                                          <p:stCondLst>
                                            <p:cond delay="0"/>
                                          </p:stCondLst>
                                        </p:cTn>
                                        <p:tgtEl>
                                          <p:spTgt spid="37"/>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37"/>
                                        </p:tgtEl>
                                        <p:attrNameLst>
                                          <p:attrName>style.visibility</p:attrName>
                                        </p:attrNameLst>
                                      </p:cBhvr>
                                      <p:to>
                                        <p:strVal val="hidden"/>
                                      </p:to>
                                    </p:set>
                                  </p:childTnLst>
                                </p:cTn>
                              </p:par>
                              <p:par>
                                <p:cTn id="448" presetID="1" presetClass="entr" presetSubtype="0" fill="hold" grpId="0" nodeType="withEffect">
                                  <p:stCondLst>
                                    <p:cond delay="0"/>
                                  </p:stCondLst>
                                  <p:childTnLst>
                                    <p:set>
                                      <p:cBhvr>
                                        <p:cTn id="449" dur="1" fill="hold">
                                          <p:stCondLst>
                                            <p:cond delay="0"/>
                                          </p:stCondLst>
                                        </p:cTn>
                                        <p:tgtEl>
                                          <p:spTgt spid="36"/>
                                        </p:tgtEl>
                                        <p:attrNameLst>
                                          <p:attrName>style.visibility</p:attrName>
                                        </p:attrNameLst>
                                      </p:cBhvr>
                                      <p:to>
                                        <p:strVal val="visible"/>
                                      </p:to>
                                    </p:set>
                                  </p:childTnLst>
                                </p:cTn>
                              </p:par>
                            </p:childTnLst>
                          </p:cTn>
                        </p:par>
                      </p:childTnLst>
                    </p:cTn>
                  </p:par>
                  <p:par>
                    <p:cTn id="450" fill="hold">
                      <p:stCondLst>
                        <p:cond delay="indefinite"/>
                      </p:stCondLst>
                      <p:childTnLst>
                        <p:par>
                          <p:cTn id="451" fill="hold">
                            <p:stCondLst>
                              <p:cond delay="0"/>
                            </p:stCondLst>
                            <p:childTnLst>
                              <p:par>
                                <p:cTn id="452" presetID="1" presetClass="exit" presetSubtype="0" fill="hold" grpId="1" nodeType="clickEffect">
                                  <p:stCondLst>
                                    <p:cond delay="0"/>
                                  </p:stCondLst>
                                  <p:childTnLst>
                                    <p:set>
                                      <p:cBhvr>
                                        <p:cTn id="453" dur="1" fill="hold">
                                          <p:stCondLst>
                                            <p:cond delay="0"/>
                                          </p:stCondLst>
                                        </p:cTn>
                                        <p:tgtEl>
                                          <p:spTgt spid="36"/>
                                        </p:tgtEl>
                                        <p:attrNameLst>
                                          <p:attrName>style.visibility</p:attrName>
                                        </p:attrNameLst>
                                      </p:cBhvr>
                                      <p:to>
                                        <p:strVal val="hidden"/>
                                      </p:to>
                                    </p:set>
                                  </p:childTnLst>
                                </p:cTn>
                              </p:par>
                              <p:par>
                                <p:cTn id="454" presetID="1" presetClass="entr" presetSubtype="0" fill="hold" grpId="0" nodeType="withEffect">
                                  <p:stCondLst>
                                    <p:cond delay="0"/>
                                  </p:stCondLst>
                                  <p:childTnLst>
                                    <p:set>
                                      <p:cBhvr>
                                        <p:cTn id="455" dur="1" fill="hold">
                                          <p:stCondLst>
                                            <p:cond delay="0"/>
                                          </p:stCondLst>
                                        </p:cTn>
                                        <p:tgtEl>
                                          <p:spTgt spid="11"/>
                                        </p:tgtEl>
                                        <p:attrNameLst>
                                          <p:attrName>style.visibility</p:attrName>
                                        </p:attrNameLst>
                                      </p:cBhvr>
                                      <p:to>
                                        <p:strVal val="visible"/>
                                      </p:to>
                                    </p:set>
                                  </p:childTnLst>
                                </p:cTn>
                              </p:par>
                            </p:childTnLst>
                          </p:cTn>
                        </p:par>
                      </p:childTnLst>
                    </p:cTn>
                  </p:par>
                  <p:par>
                    <p:cTn id="456" fill="hold">
                      <p:stCondLst>
                        <p:cond delay="indefinite"/>
                      </p:stCondLst>
                      <p:childTnLst>
                        <p:par>
                          <p:cTn id="457" fill="hold">
                            <p:stCondLst>
                              <p:cond delay="0"/>
                            </p:stCondLst>
                            <p:childTnLst>
                              <p:par>
                                <p:cTn id="458" presetID="1" presetClass="exit" presetSubtype="0" fill="hold" grpId="1" nodeType="clickEffect">
                                  <p:stCondLst>
                                    <p:cond delay="0"/>
                                  </p:stCondLst>
                                  <p:childTnLst>
                                    <p:set>
                                      <p:cBhvr>
                                        <p:cTn id="459" dur="1" fill="hold">
                                          <p:stCondLst>
                                            <p:cond delay="0"/>
                                          </p:stCondLst>
                                        </p:cTn>
                                        <p:tgtEl>
                                          <p:spTgt spid="11"/>
                                        </p:tgtEl>
                                        <p:attrNameLst>
                                          <p:attrName>style.visibility</p:attrName>
                                        </p:attrNameLst>
                                      </p:cBhvr>
                                      <p:to>
                                        <p:strVal val="hidden"/>
                                      </p:to>
                                    </p:set>
                                  </p:childTnLst>
                                </p:cTn>
                              </p:par>
                              <p:par>
                                <p:cTn id="460" presetID="1" presetClass="entr" presetSubtype="0" fill="hold" grpId="0" nodeType="withEffect">
                                  <p:stCondLst>
                                    <p:cond delay="0"/>
                                  </p:stCondLst>
                                  <p:childTnLst>
                                    <p:set>
                                      <p:cBhvr>
                                        <p:cTn id="461" dur="1" fill="hold">
                                          <p:stCondLst>
                                            <p:cond delay="0"/>
                                          </p:stCondLst>
                                        </p:cTn>
                                        <p:tgtEl>
                                          <p:spTgt spid="15"/>
                                        </p:tgtEl>
                                        <p:attrNameLst>
                                          <p:attrName>style.visibility</p:attrName>
                                        </p:attrNameLst>
                                      </p:cBhvr>
                                      <p:to>
                                        <p:strVal val="visible"/>
                                      </p:to>
                                    </p:set>
                                  </p:childTnLst>
                                </p:cTn>
                              </p:par>
                            </p:childTnLst>
                          </p:cTn>
                        </p:par>
                      </p:childTnLst>
                    </p:cTn>
                  </p:par>
                  <p:par>
                    <p:cTn id="462" fill="hold">
                      <p:stCondLst>
                        <p:cond delay="indefinite"/>
                      </p:stCondLst>
                      <p:childTnLst>
                        <p:par>
                          <p:cTn id="463" fill="hold">
                            <p:stCondLst>
                              <p:cond delay="0"/>
                            </p:stCondLst>
                            <p:childTnLst>
                              <p:par>
                                <p:cTn id="464" presetID="1" presetClass="exit" presetSubtype="0" fill="hold" grpId="1" nodeType="clickEffect">
                                  <p:stCondLst>
                                    <p:cond delay="0"/>
                                  </p:stCondLst>
                                  <p:childTnLst>
                                    <p:set>
                                      <p:cBhvr>
                                        <p:cTn id="465" dur="1" fill="hold">
                                          <p:stCondLst>
                                            <p:cond delay="0"/>
                                          </p:stCondLst>
                                        </p:cTn>
                                        <p:tgtEl>
                                          <p:spTgt spid="15"/>
                                        </p:tgtEl>
                                        <p:attrNameLst>
                                          <p:attrName>style.visibility</p:attrName>
                                        </p:attrNameLst>
                                      </p:cBhvr>
                                      <p:to>
                                        <p:strVal val="hidden"/>
                                      </p:to>
                                    </p:set>
                                  </p:childTnLst>
                                </p:cTn>
                              </p:par>
                              <p:par>
                                <p:cTn id="466" presetID="1" presetClass="entr" presetSubtype="0" fill="hold" grpId="0" nodeType="withEffect">
                                  <p:stCondLst>
                                    <p:cond delay="0"/>
                                  </p:stCondLst>
                                  <p:childTnLst>
                                    <p:set>
                                      <p:cBhvr>
                                        <p:cTn id="467" dur="1" fill="hold">
                                          <p:stCondLst>
                                            <p:cond delay="0"/>
                                          </p:stCondLst>
                                        </p:cTn>
                                        <p:tgtEl>
                                          <p:spTgt spid="18"/>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18"/>
                                        </p:tgtEl>
                                        <p:attrNameLst>
                                          <p:attrName>style.visibility</p:attrName>
                                        </p:attrNameLst>
                                      </p:cBhvr>
                                      <p:to>
                                        <p:strVal val="hidden"/>
                                      </p:to>
                                    </p:set>
                                  </p:childTnLst>
                                </p:cTn>
                              </p:par>
                              <p:par>
                                <p:cTn id="472" presetID="1" presetClass="entr" presetSubtype="0" fill="hold" grpId="0" nodeType="withEffect">
                                  <p:stCondLst>
                                    <p:cond delay="0"/>
                                  </p:stCondLst>
                                  <p:childTnLst>
                                    <p:set>
                                      <p:cBhvr>
                                        <p:cTn id="473" dur="1" fill="hold">
                                          <p:stCondLst>
                                            <p:cond delay="0"/>
                                          </p:stCondLst>
                                        </p:cTn>
                                        <p:tgtEl>
                                          <p:spTgt spid="19"/>
                                        </p:tgtEl>
                                        <p:attrNameLst>
                                          <p:attrName>style.visibility</p:attrName>
                                        </p:attrNameLst>
                                      </p:cBhvr>
                                      <p:to>
                                        <p:strVal val="visible"/>
                                      </p:to>
                                    </p:set>
                                  </p:childTnLst>
                                </p:cTn>
                              </p:par>
                            </p:childTnLst>
                          </p:cTn>
                        </p:par>
                      </p:childTnLst>
                    </p:cTn>
                  </p:par>
                  <p:par>
                    <p:cTn id="474" fill="hold">
                      <p:stCondLst>
                        <p:cond delay="indefinite"/>
                      </p:stCondLst>
                      <p:childTnLst>
                        <p:par>
                          <p:cTn id="475" fill="hold">
                            <p:stCondLst>
                              <p:cond delay="0"/>
                            </p:stCondLst>
                            <p:childTnLst>
                              <p:par>
                                <p:cTn id="476" presetID="1" presetClass="exit" presetSubtype="0" fill="hold" grpId="1" nodeType="clickEffect">
                                  <p:stCondLst>
                                    <p:cond delay="0"/>
                                  </p:stCondLst>
                                  <p:childTnLst>
                                    <p:set>
                                      <p:cBhvr>
                                        <p:cTn id="477" dur="1" fill="hold">
                                          <p:stCondLst>
                                            <p:cond delay="0"/>
                                          </p:stCondLst>
                                        </p:cTn>
                                        <p:tgtEl>
                                          <p:spTgt spid="19"/>
                                        </p:tgtEl>
                                        <p:attrNameLst>
                                          <p:attrName>style.visibility</p:attrName>
                                        </p:attrNameLst>
                                      </p:cBhvr>
                                      <p:to>
                                        <p:strVal val="hidden"/>
                                      </p:to>
                                    </p:set>
                                  </p:childTnLst>
                                </p:cTn>
                              </p:par>
                              <p:par>
                                <p:cTn id="478" presetID="1" presetClass="entr" presetSubtype="0" fill="hold" grpId="0" nodeType="withEffect">
                                  <p:stCondLst>
                                    <p:cond delay="0"/>
                                  </p:stCondLst>
                                  <p:childTnLst>
                                    <p:set>
                                      <p:cBhvr>
                                        <p:cTn id="479" dur="1" fill="hold">
                                          <p:stCondLst>
                                            <p:cond delay="0"/>
                                          </p:stCondLst>
                                        </p:cTn>
                                        <p:tgtEl>
                                          <p:spTgt spid="20"/>
                                        </p:tgtEl>
                                        <p:attrNameLst>
                                          <p:attrName>style.visibility</p:attrName>
                                        </p:attrNameLst>
                                      </p:cBhvr>
                                      <p:to>
                                        <p:strVal val="visible"/>
                                      </p:to>
                                    </p:set>
                                  </p:childTnLst>
                                </p:cTn>
                              </p:par>
                            </p:childTnLst>
                          </p:cTn>
                        </p:par>
                      </p:childTnLst>
                    </p:cTn>
                  </p:par>
                  <p:par>
                    <p:cTn id="480" fill="hold">
                      <p:stCondLst>
                        <p:cond delay="indefinite"/>
                      </p:stCondLst>
                      <p:childTnLst>
                        <p:par>
                          <p:cTn id="481" fill="hold">
                            <p:stCondLst>
                              <p:cond delay="0"/>
                            </p:stCondLst>
                            <p:childTnLst>
                              <p:par>
                                <p:cTn id="482" presetID="1" presetClass="exit" presetSubtype="0" fill="hold" grpId="1" nodeType="clickEffect">
                                  <p:stCondLst>
                                    <p:cond delay="0"/>
                                  </p:stCondLst>
                                  <p:childTnLst>
                                    <p:set>
                                      <p:cBhvr>
                                        <p:cTn id="483" dur="1" fill="hold">
                                          <p:stCondLst>
                                            <p:cond delay="0"/>
                                          </p:stCondLst>
                                        </p:cTn>
                                        <p:tgtEl>
                                          <p:spTgt spid="20"/>
                                        </p:tgtEl>
                                        <p:attrNameLst>
                                          <p:attrName>style.visibility</p:attrName>
                                        </p:attrNameLst>
                                      </p:cBhvr>
                                      <p:to>
                                        <p:strVal val="hidden"/>
                                      </p:to>
                                    </p:set>
                                  </p:childTnLst>
                                </p:cTn>
                              </p:par>
                              <p:par>
                                <p:cTn id="484" presetID="1" presetClass="entr" presetSubtype="0" fill="hold" grpId="0" nodeType="withEffect">
                                  <p:stCondLst>
                                    <p:cond delay="0"/>
                                  </p:stCondLst>
                                  <p:childTnLst>
                                    <p:set>
                                      <p:cBhvr>
                                        <p:cTn id="485" dur="1" fill="hold">
                                          <p:stCondLst>
                                            <p:cond delay="0"/>
                                          </p:stCondLst>
                                        </p:cTn>
                                        <p:tgtEl>
                                          <p:spTgt spid="16"/>
                                        </p:tgtEl>
                                        <p:attrNameLst>
                                          <p:attrName>style.visibility</p:attrName>
                                        </p:attrNameLst>
                                      </p:cBhvr>
                                      <p:to>
                                        <p:strVal val="visible"/>
                                      </p:to>
                                    </p:set>
                                  </p:childTnLst>
                                </p:cTn>
                              </p:par>
                            </p:childTnLst>
                          </p:cTn>
                        </p:par>
                      </p:childTnLst>
                    </p:cTn>
                  </p:par>
                  <p:par>
                    <p:cTn id="486" fill="hold">
                      <p:stCondLst>
                        <p:cond delay="indefinite"/>
                      </p:stCondLst>
                      <p:childTnLst>
                        <p:par>
                          <p:cTn id="487" fill="hold">
                            <p:stCondLst>
                              <p:cond delay="0"/>
                            </p:stCondLst>
                            <p:childTnLst>
                              <p:par>
                                <p:cTn id="488" presetID="1" presetClass="exit" presetSubtype="0" fill="hold" grpId="1" nodeType="clickEffect">
                                  <p:stCondLst>
                                    <p:cond delay="0"/>
                                  </p:stCondLst>
                                  <p:childTnLst>
                                    <p:set>
                                      <p:cBhvr>
                                        <p:cTn id="489" dur="1" fill="hold">
                                          <p:stCondLst>
                                            <p:cond delay="0"/>
                                          </p:stCondLst>
                                        </p:cTn>
                                        <p:tgtEl>
                                          <p:spTgt spid="16"/>
                                        </p:tgtEl>
                                        <p:attrNameLst>
                                          <p:attrName>style.visibility</p:attrName>
                                        </p:attrNameLst>
                                      </p:cBhvr>
                                      <p:to>
                                        <p:strVal val="hidden"/>
                                      </p:to>
                                    </p:set>
                                  </p:childTnLst>
                                </p:cTn>
                              </p:par>
                              <p:par>
                                <p:cTn id="490" presetID="1" presetClass="entr" presetSubtype="0" fill="hold" grpId="0" nodeType="withEffect">
                                  <p:stCondLst>
                                    <p:cond delay="0"/>
                                  </p:stCondLst>
                                  <p:childTnLst>
                                    <p:set>
                                      <p:cBhvr>
                                        <p:cTn id="491" dur="1" fill="hold">
                                          <p:stCondLst>
                                            <p:cond delay="0"/>
                                          </p:stCondLst>
                                        </p:cTn>
                                        <p:tgtEl>
                                          <p:spTgt spid="17"/>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17"/>
                                        </p:tgtEl>
                                        <p:attrNameLst>
                                          <p:attrName>style.visibility</p:attrName>
                                        </p:attrNameLst>
                                      </p:cBhvr>
                                      <p:to>
                                        <p:strVal val="hidden"/>
                                      </p:to>
                                    </p:set>
                                  </p:childTnLst>
                                </p:cTn>
                              </p:par>
                              <p:par>
                                <p:cTn id="496" presetID="1" presetClass="entr" presetSubtype="0" fill="hold" grpId="0" nodeType="withEffect">
                                  <p:stCondLst>
                                    <p:cond delay="0"/>
                                  </p:stCondLst>
                                  <p:childTnLst>
                                    <p:set>
                                      <p:cBhvr>
                                        <p:cTn id="497" dur="1" fill="hold">
                                          <p:stCondLst>
                                            <p:cond delay="0"/>
                                          </p:stCondLst>
                                        </p:cTn>
                                        <p:tgtEl>
                                          <p:spTgt spid="21"/>
                                        </p:tgtEl>
                                        <p:attrNameLst>
                                          <p:attrName>style.visibility</p:attrName>
                                        </p:attrNameLst>
                                      </p:cBhvr>
                                      <p:to>
                                        <p:strVal val="visible"/>
                                      </p:to>
                                    </p:set>
                                  </p:childTnLst>
                                </p:cTn>
                              </p:par>
                            </p:childTnLst>
                          </p:cTn>
                        </p:par>
                      </p:childTnLst>
                    </p:cTn>
                  </p:par>
                  <p:par>
                    <p:cTn id="498" fill="hold">
                      <p:stCondLst>
                        <p:cond delay="indefinite"/>
                      </p:stCondLst>
                      <p:childTnLst>
                        <p:par>
                          <p:cTn id="499" fill="hold">
                            <p:stCondLst>
                              <p:cond delay="0"/>
                            </p:stCondLst>
                            <p:childTnLst>
                              <p:par>
                                <p:cTn id="500" presetID="1" presetClass="exit" presetSubtype="0" fill="hold" grpId="1" nodeType="clickEffect">
                                  <p:stCondLst>
                                    <p:cond delay="0"/>
                                  </p:stCondLst>
                                  <p:childTnLst>
                                    <p:set>
                                      <p:cBhvr>
                                        <p:cTn id="501" dur="1" fill="hold">
                                          <p:stCondLst>
                                            <p:cond delay="0"/>
                                          </p:stCondLst>
                                        </p:cTn>
                                        <p:tgtEl>
                                          <p:spTgt spid="21"/>
                                        </p:tgtEl>
                                        <p:attrNameLst>
                                          <p:attrName>style.visibility</p:attrName>
                                        </p:attrNameLst>
                                      </p:cBhvr>
                                      <p:to>
                                        <p:strVal val="hidden"/>
                                      </p:to>
                                    </p:set>
                                  </p:childTnLst>
                                </p:cTn>
                              </p:par>
                              <p:par>
                                <p:cTn id="502" presetID="1" presetClass="entr" presetSubtype="0" fill="hold" grpId="0" nodeType="withEffect">
                                  <p:stCondLst>
                                    <p:cond delay="0"/>
                                  </p:stCondLst>
                                  <p:childTnLst>
                                    <p:set>
                                      <p:cBhvr>
                                        <p:cTn id="503" dur="1" fill="hold">
                                          <p:stCondLst>
                                            <p:cond delay="0"/>
                                          </p:stCondLst>
                                        </p:cTn>
                                        <p:tgtEl>
                                          <p:spTgt spid="22"/>
                                        </p:tgtEl>
                                        <p:attrNameLst>
                                          <p:attrName>style.visibility</p:attrName>
                                        </p:attrNameLst>
                                      </p:cBhvr>
                                      <p:to>
                                        <p:strVal val="visible"/>
                                      </p:to>
                                    </p:set>
                                  </p:childTnLst>
                                </p:cTn>
                              </p:par>
                            </p:childTnLst>
                          </p:cTn>
                        </p:par>
                      </p:childTnLst>
                    </p:cTn>
                  </p:par>
                  <p:par>
                    <p:cTn id="504" fill="hold">
                      <p:stCondLst>
                        <p:cond delay="indefinite"/>
                      </p:stCondLst>
                      <p:childTnLst>
                        <p:par>
                          <p:cTn id="505" fill="hold">
                            <p:stCondLst>
                              <p:cond delay="0"/>
                            </p:stCondLst>
                            <p:childTnLst>
                              <p:par>
                                <p:cTn id="506" presetID="1" presetClass="exit" presetSubtype="0" fill="hold" grpId="1" nodeType="clickEffect">
                                  <p:stCondLst>
                                    <p:cond delay="0"/>
                                  </p:stCondLst>
                                  <p:childTnLst>
                                    <p:set>
                                      <p:cBhvr>
                                        <p:cTn id="507" dur="1" fill="hold">
                                          <p:stCondLst>
                                            <p:cond delay="0"/>
                                          </p:stCondLst>
                                        </p:cTn>
                                        <p:tgtEl>
                                          <p:spTgt spid="22"/>
                                        </p:tgtEl>
                                        <p:attrNameLst>
                                          <p:attrName>style.visibility</p:attrName>
                                        </p:attrNameLst>
                                      </p:cBhvr>
                                      <p:to>
                                        <p:strVal val="hidden"/>
                                      </p:to>
                                    </p:set>
                                  </p:childTnLst>
                                </p:cTn>
                              </p:par>
                              <p:par>
                                <p:cTn id="508" presetID="1" presetClass="entr" presetSubtype="0" fill="hold" grpId="0" nodeType="withEffect">
                                  <p:stCondLst>
                                    <p:cond delay="0"/>
                                  </p:stCondLst>
                                  <p:childTnLst>
                                    <p:set>
                                      <p:cBhvr>
                                        <p:cTn id="509" dur="1" fill="hold">
                                          <p:stCondLst>
                                            <p:cond delay="0"/>
                                          </p:stCondLst>
                                        </p:cTn>
                                        <p:tgtEl>
                                          <p:spTgt spid="23"/>
                                        </p:tgtEl>
                                        <p:attrNameLst>
                                          <p:attrName>style.visibility</p:attrName>
                                        </p:attrNameLst>
                                      </p:cBhvr>
                                      <p:to>
                                        <p:strVal val="visible"/>
                                      </p:to>
                                    </p:set>
                                  </p:childTnLst>
                                </p:cTn>
                              </p:par>
                            </p:childTnLst>
                          </p:cTn>
                        </p:par>
                      </p:childTnLst>
                    </p:cTn>
                  </p:par>
                  <p:par>
                    <p:cTn id="510" fill="hold">
                      <p:stCondLst>
                        <p:cond delay="indefinite"/>
                      </p:stCondLst>
                      <p:childTnLst>
                        <p:par>
                          <p:cTn id="511" fill="hold">
                            <p:stCondLst>
                              <p:cond delay="0"/>
                            </p:stCondLst>
                            <p:childTnLst>
                              <p:par>
                                <p:cTn id="512" presetID="1" presetClass="exit" presetSubtype="0" fill="hold" grpId="1" nodeType="clickEffect">
                                  <p:stCondLst>
                                    <p:cond delay="0"/>
                                  </p:stCondLst>
                                  <p:childTnLst>
                                    <p:set>
                                      <p:cBhvr>
                                        <p:cTn id="513" dur="1" fill="hold">
                                          <p:stCondLst>
                                            <p:cond delay="0"/>
                                          </p:stCondLst>
                                        </p:cTn>
                                        <p:tgtEl>
                                          <p:spTgt spid="23"/>
                                        </p:tgtEl>
                                        <p:attrNameLst>
                                          <p:attrName>style.visibility</p:attrName>
                                        </p:attrNameLst>
                                      </p:cBhvr>
                                      <p:to>
                                        <p:strVal val="hidden"/>
                                      </p:to>
                                    </p:set>
                                  </p:childTnLst>
                                </p:cTn>
                              </p:par>
                              <p:par>
                                <p:cTn id="514" presetID="1" presetClass="entr" presetSubtype="0" fill="hold" grpId="0" nodeType="withEffect">
                                  <p:stCondLst>
                                    <p:cond delay="0"/>
                                  </p:stCondLst>
                                  <p:childTnLst>
                                    <p:set>
                                      <p:cBhvr>
                                        <p:cTn id="515" dur="1" fill="hold">
                                          <p:stCondLst>
                                            <p:cond delay="0"/>
                                          </p:stCondLst>
                                        </p:cTn>
                                        <p:tgtEl>
                                          <p:spTgt spid="24"/>
                                        </p:tgtEl>
                                        <p:attrNameLst>
                                          <p:attrName>style.visibility</p:attrName>
                                        </p:attrNameLst>
                                      </p:cBhvr>
                                      <p:to>
                                        <p:strVal val="visible"/>
                                      </p:to>
                                    </p:set>
                                  </p:childTnLst>
                                </p:cTn>
                              </p:par>
                            </p:childTnLst>
                          </p:cTn>
                        </p:par>
                      </p:childTnLst>
                    </p:cTn>
                  </p:par>
                  <p:par>
                    <p:cTn id="516" fill="hold">
                      <p:stCondLst>
                        <p:cond delay="indefinite"/>
                      </p:stCondLst>
                      <p:childTnLst>
                        <p:par>
                          <p:cTn id="517" fill="hold">
                            <p:stCondLst>
                              <p:cond delay="0"/>
                            </p:stCondLst>
                            <p:childTnLst>
                              <p:par>
                                <p:cTn id="518" presetID="1" presetClass="exit" presetSubtype="0" fill="hold" grpId="1" nodeType="clickEffect">
                                  <p:stCondLst>
                                    <p:cond delay="0"/>
                                  </p:stCondLst>
                                  <p:childTnLst>
                                    <p:set>
                                      <p:cBhvr>
                                        <p:cTn id="519" dur="1" fill="hold">
                                          <p:stCondLst>
                                            <p:cond delay="0"/>
                                          </p:stCondLst>
                                        </p:cTn>
                                        <p:tgtEl>
                                          <p:spTgt spid="24"/>
                                        </p:tgtEl>
                                        <p:attrNameLst>
                                          <p:attrName>style.visibility</p:attrName>
                                        </p:attrNameLst>
                                      </p:cBhvr>
                                      <p:to>
                                        <p:strVal val="hidden"/>
                                      </p:to>
                                    </p:set>
                                  </p:childTnLst>
                                </p:cTn>
                              </p:par>
                              <p:par>
                                <p:cTn id="520" presetID="1" presetClass="entr" presetSubtype="0" fill="hold" grpId="0" nodeType="withEffect">
                                  <p:stCondLst>
                                    <p:cond delay="0"/>
                                  </p:stCondLst>
                                  <p:childTnLst>
                                    <p:set>
                                      <p:cBhvr>
                                        <p:cTn id="521" dur="1" fill="hold">
                                          <p:stCondLst>
                                            <p:cond delay="0"/>
                                          </p:stCondLst>
                                        </p:cTn>
                                        <p:tgtEl>
                                          <p:spTgt spid="25"/>
                                        </p:tgtEl>
                                        <p:attrNameLst>
                                          <p:attrName>style.visibility</p:attrName>
                                        </p:attrNameLst>
                                      </p:cBhvr>
                                      <p:to>
                                        <p:strVal val="visible"/>
                                      </p:to>
                                    </p:set>
                                  </p:childTnLst>
                                </p:cTn>
                              </p:par>
                            </p:childTnLst>
                          </p:cTn>
                        </p:par>
                      </p:childTnLst>
                    </p:cTn>
                  </p:par>
                  <p:par>
                    <p:cTn id="522" fill="hold">
                      <p:stCondLst>
                        <p:cond delay="indefinite"/>
                      </p:stCondLst>
                      <p:childTnLst>
                        <p:par>
                          <p:cTn id="523" fill="hold">
                            <p:stCondLst>
                              <p:cond delay="0"/>
                            </p:stCondLst>
                            <p:childTnLst>
                              <p:par>
                                <p:cTn id="524" presetID="1" presetClass="exit" presetSubtype="0" fill="hold" grpId="1" nodeType="clickEffect">
                                  <p:stCondLst>
                                    <p:cond delay="0"/>
                                  </p:stCondLst>
                                  <p:childTnLst>
                                    <p:set>
                                      <p:cBhvr>
                                        <p:cTn id="525" dur="1" fill="hold">
                                          <p:stCondLst>
                                            <p:cond delay="0"/>
                                          </p:stCondLst>
                                        </p:cTn>
                                        <p:tgtEl>
                                          <p:spTgt spid="25"/>
                                        </p:tgtEl>
                                        <p:attrNameLst>
                                          <p:attrName>style.visibility</p:attrName>
                                        </p:attrNameLst>
                                      </p:cBhvr>
                                      <p:to>
                                        <p:strVal val="hidden"/>
                                      </p:to>
                                    </p:set>
                                  </p:childTnLst>
                                </p:cTn>
                              </p:par>
                              <p:par>
                                <p:cTn id="526" presetID="1" presetClass="entr" presetSubtype="0" fill="hold" grpId="0" nodeType="withEffect">
                                  <p:stCondLst>
                                    <p:cond delay="0"/>
                                  </p:stCondLst>
                                  <p:childTnLst>
                                    <p:set>
                                      <p:cBhvr>
                                        <p:cTn id="527" dur="1" fill="hold">
                                          <p:stCondLst>
                                            <p:cond delay="0"/>
                                          </p:stCondLst>
                                        </p:cTn>
                                        <p:tgtEl>
                                          <p:spTgt spid="41"/>
                                        </p:tgtEl>
                                        <p:attrNameLst>
                                          <p:attrName>style.visibility</p:attrName>
                                        </p:attrNameLst>
                                      </p:cBhvr>
                                      <p:to>
                                        <p:strVal val="visible"/>
                                      </p:to>
                                    </p:set>
                                  </p:childTnLst>
                                </p:cTn>
                              </p:par>
                            </p:childTnLst>
                          </p:cTn>
                        </p:par>
                      </p:childTnLst>
                    </p:cTn>
                  </p:par>
                  <p:par>
                    <p:cTn id="528" fill="hold">
                      <p:stCondLst>
                        <p:cond delay="indefinite"/>
                      </p:stCondLst>
                      <p:childTnLst>
                        <p:par>
                          <p:cTn id="529" fill="hold">
                            <p:stCondLst>
                              <p:cond delay="0"/>
                            </p:stCondLst>
                            <p:childTnLst>
                              <p:par>
                                <p:cTn id="530" presetID="1" presetClass="exit" presetSubtype="0" fill="hold" grpId="1" nodeType="clickEffect">
                                  <p:stCondLst>
                                    <p:cond delay="0"/>
                                  </p:stCondLst>
                                  <p:childTnLst>
                                    <p:set>
                                      <p:cBhvr>
                                        <p:cTn id="531" dur="1" fill="hold">
                                          <p:stCondLst>
                                            <p:cond delay="0"/>
                                          </p:stCondLst>
                                        </p:cTn>
                                        <p:tgtEl>
                                          <p:spTgt spid="41"/>
                                        </p:tgtEl>
                                        <p:attrNameLst>
                                          <p:attrName>style.visibility</p:attrName>
                                        </p:attrNameLst>
                                      </p:cBhvr>
                                      <p:to>
                                        <p:strVal val="hidden"/>
                                      </p:to>
                                    </p:set>
                                  </p:childTnLst>
                                </p:cTn>
                              </p:par>
                              <p:par>
                                <p:cTn id="532" presetID="1" presetClass="entr" presetSubtype="0" fill="hold" grpId="0" nodeType="withEffect">
                                  <p:stCondLst>
                                    <p:cond delay="0"/>
                                  </p:stCondLst>
                                  <p:childTnLst>
                                    <p:set>
                                      <p:cBhvr>
                                        <p:cTn id="533" dur="1" fill="hold">
                                          <p:stCondLst>
                                            <p:cond delay="0"/>
                                          </p:stCondLst>
                                        </p:cTn>
                                        <p:tgtEl>
                                          <p:spTgt spid="42"/>
                                        </p:tgtEl>
                                        <p:attrNameLst>
                                          <p:attrName>style.visibility</p:attrName>
                                        </p:attrNameLst>
                                      </p:cBhvr>
                                      <p:to>
                                        <p:strVal val="visible"/>
                                      </p:to>
                                    </p:set>
                                  </p:childTnLst>
                                </p:cTn>
                              </p:par>
                            </p:childTnLst>
                          </p:cTn>
                        </p:par>
                      </p:childTnLst>
                    </p:cTn>
                  </p:par>
                  <p:par>
                    <p:cTn id="534" fill="hold">
                      <p:stCondLst>
                        <p:cond delay="indefinite"/>
                      </p:stCondLst>
                      <p:childTnLst>
                        <p:par>
                          <p:cTn id="535" fill="hold">
                            <p:stCondLst>
                              <p:cond delay="0"/>
                            </p:stCondLst>
                            <p:childTnLst>
                              <p:par>
                                <p:cTn id="536" presetID="1" presetClass="exit" presetSubtype="0" fill="hold" grpId="1" nodeType="clickEffect">
                                  <p:stCondLst>
                                    <p:cond delay="0"/>
                                  </p:stCondLst>
                                  <p:childTnLst>
                                    <p:set>
                                      <p:cBhvr>
                                        <p:cTn id="537" dur="1" fill="hold">
                                          <p:stCondLst>
                                            <p:cond delay="0"/>
                                          </p:stCondLst>
                                        </p:cTn>
                                        <p:tgtEl>
                                          <p:spTgt spid="42"/>
                                        </p:tgtEl>
                                        <p:attrNameLst>
                                          <p:attrName>style.visibility</p:attrName>
                                        </p:attrNameLst>
                                      </p:cBhvr>
                                      <p:to>
                                        <p:strVal val="hidden"/>
                                      </p:to>
                                    </p:set>
                                  </p:childTnLst>
                                </p:cTn>
                              </p:par>
                              <p:par>
                                <p:cTn id="538" presetID="1" presetClass="entr" presetSubtype="0" fill="hold" grpId="0" nodeType="withEffect">
                                  <p:stCondLst>
                                    <p:cond delay="0"/>
                                  </p:stCondLst>
                                  <p:childTnLst>
                                    <p:set>
                                      <p:cBhvr>
                                        <p:cTn id="539" dur="1" fill="hold">
                                          <p:stCondLst>
                                            <p:cond delay="0"/>
                                          </p:stCondLst>
                                        </p:cTn>
                                        <p:tgtEl>
                                          <p:spTgt spid="43"/>
                                        </p:tgtEl>
                                        <p:attrNameLst>
                                          <p:attrName>style.visibility</p:attrName>
                                        </p:attrNameLst>
                                      </p:cBhvr>
                                      <p:to>
                                        <p:strVal val="visible"/>
                                      </p:to>
                                    </p:set>
                                  </p:childTnLst>
                                </p:cTn>
                              </p:par>
                            </p:childTnLst>
                          </p:cTn>
                        </p:par>
                      </p:childTnLst>
                    </p:cTn>
                  </p:par>
                  <p:par>
                    <p:cTn id="540" fill="hold">
                      <p:stCondLst>
                        <p:cond delay="indefinite"/>
                      </p:stCondLst>
                      <p:childTnLst>
                        <p:par>
                          <p:cTn id="541" fill="hold">
                            <p:stCondLst>
                              <p:cond delay="0"/>
                            </p:stCondLst>
                            <p:childTnLst>
                              <p:par>
                                <p:cTn id="542" presetID="1" presetClass="exit" presetSubtype="0" fill="hold" grpId="1" nodeType="clickEffect">
                                  <p:stCondLst>
                                    <p:cond delay="0"/>
                                  </p:stCondLst>
                                  <p:childTnLst>
                                    <p:set>
                                      <p:cBhvr>
                                        <p:cTn id="543" dur="1" fill="hold">
                                          <p:stCondLst>
                                            <p:cond delay="0"/>
                                          </p:stCondLst>
                                        </p:cTn>
                                        <p:tgtEl>
                                          <p:spTgt spid="43"/>
                                        </p:tgtEl>
                                        <p:attrNameLst>
                                          <p:attrName>style.visibility</p:attrName>
                                        </p:attrNameLst>
                                      </p:cBhvr>
                                      <p:to>
                                        <p:strVal val="hidden"/>
                                      </p:to>
                                    </p:set>
                                  </p:childTnLst>
                                </p:cTn>
                              </p:par>
                            </p:childTnLst>
                          </p:cTn>
                        </p:par>
                      </p:childTnLst>
                    </p:cTn>
                  </p:par>
                  <p:par>
                    <p:cTn id="544" fill="hold">
                      <p:stCondLst>
                        <p:cond delay="indefinite"/>
                      </p:stCondLst>
                      <p:childTnLst>
                        <p:par>
                          <p:cTn id="545" fill="hold">
                            <p:stCondLst>
                              <p:cond delay="0"/>
                            </p:stCondLst>
                            <p:childTnLst>
                              <p:par>
                                <p:cTn id="546" presetID="1" presetClass="entr" presetSubtype="0" fill="hold" grpId="0" nodeType="clickEffect">
                                  <p:stCondLst>
                                    <p:cond delay="0"/>
                                  </p:stCondLst>
                                  <p:childTnLst>
                                    <p:set>
                                      <p:cBhvr>
                                        <p:cTn id="547" dur="1" fill="hold">
                                          <p:stCondLst>
                                            <p:cond delay="0"/>
                                          </p:stCondLst>
                                        </p:cTn>
                                        <p:tgtEl>
                                          <p:spTgt spid="44"/>
                                        </p:tgtEl>
                                        <p:attrNameLst>
                                          <p:attrName>style.visibility</p:attrName>
                                        </p:attrNameLst>
                                      </p:cBhvr>
                                      <p:to>
                                        <p:strVal val="visible"/>
                                      </p:to>
                                    </p:set>
                                  </p:childTnLst>
                                </p:cTn>
                              </p:par>
                            </p:childTnLst>
                          </p:cTn>
                        </p:par>
                      </p:childTnLst>
                    </p:cTn>
                  </p:par>
                  <p:par>
                    <p:cTn id="548" fill="hold">
                      <p:stCondLst>
                        <p:cond delay="indefinite"/>
                      </p:stCondLst>
                      <p:childTnLst>
                        <p:par>
                          <p:cTn id="549" fill="hold">
                            <p:stCondLst>
                              <p:cond delay="0"/>
                            </p:stCondLst>
                            <p:childTnLst>
                              <p:par>
                                <p:cTn id="550" presetID="1" presetClass="exit" presetSubtype="0" fill="hold" grpId="1" nodeType="clickEffect">
                                  <p:stCondLst>
                                    <p:cond delay="0"/>
                                  </p:stCondLst>
                                  <p:childTnLst>
                                    <p:set>
                                      <p:cBhvr>
                                        <p:cTn id="551"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52" restart="whenNotActive" fill="hold" evtFilter="cancelBubble" nodeType="interactiveSeq">
                <p:stCondLst>
                  <p:cond evt="onClick" delay="0">
                    <p:tgtEl>
                      <p:spTgt spid="2"/>
                    </p:tgtEl>
                  </p:cond>
                </p:stCondLst>
                <p:endSync evt="end" delay="0">
                  <p:rtn val="all"/>
                </p:endSync>
                <p:childTnLst>
                  <p:par>
                    <p:cTn id="553" fill="hold">
                      <p:stCondLst>
                        <p:cond delay="0"/>
                      </p:stCondLst>
                      <p:childTnLst>
                        <p:par>
                          <p:cTn id="554" fill="hold">
                            <p:stCondLst>
                              <p:cond delay="0"/>
                            </p:stCondLst>
                            <p:childTnLst>
                              <p:par>
                                <p:cTn id="555"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556" dur="4000" fill="hold"/>
                                        <p:tgtEl>
                                          <p:spTgt spid="46"/>
                                        </p:tgtEl>
                                        <p:attrNameLst>
                                          <p:attrName>ppt_x</p:attrName>
                                          <p:attrName>ppt_y</p:attrName>
                                        </p:attrNameLst>
                                      </p:cBhvr>
                                      <p:rCtr x="55534" y="30509"/>
                                    </p:animMotion>
                                  </p:childTnLst>
                                </p:cTn>
                              </p:par>
                              <p:par>
                                <p:cTn id="557" presetID="42" presetClass="path" presetSubtype="0" accel="50000" decel="50000" fill="hold" nodeType="withEffect">
                                  <p:stCondLst>
                                    <p:cond delay="0"/>
                                  </p:stCondLst>
                                  <p:childTnLst>
                                    <p:animMotion origin="layout" path="M -3.95833E-6 2.22222E-6 L 1.46654 -0.00602 " pathEditMode="relative" rAng="0" ptsTypes="AA">
                                      <p:cBhvr>
                                        <p:cTn id="558"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559" restart="whenNotActive" fill="hold" evtFilter="cancelBubble" nodeType="interactiveSeq">
                <p:stCondLst>
                  <p:cond evt="onClick" delay="0">
                    <p:tgtEl>
                      <p:spTgt spid="45"/>
                    </p:tgtEl>
                  </p:cond>
                </p:stCondLst>
                <p:endSync evt="end" delay="0">
                  <p:rtn val="all"/>
                </p:endSync>
                <p:childTnLst>
                  <p:par>
                    <p:cTn id="560" fill="hold">
                      <p:stCondLst>
                        <p:cond delay="0"/>
                      </p:stCondLst>
                      <p:childTnLst>
                        <p:par>
                          <p:cTn id="561" fill="hold">
                            <p:stCondLst>
                              <p:cond delay="0"/>
                            </p:stCondLst>
                            <p:childTnLst>
                              <p:par>
                                <p:cTn id="562" presetID="2" presetClass="entr" presetSubtype="9" fill="hold" nodeType="clickEffect">
                                  <p:stCondLst>
                                    <p:cond delay="0"/>
                                  </p:stCondLst>
                                  <p:childTnLst>
                                    <p:set>
                                      <p:cBhvr>
                                        <p:cTn id="563" dur="1" fill="hold">
                                          <p:stCondLst>
                                            <p:cond delay="0"/>
                                          </p:stCondLst>
                                        </p:cTn>
                                        <p:tgtEl>
                                          <p:spTgt spid="48"/>
                                        </p:tgtEl>
                                        <p:attrNameLst>
                                          <p:attrName>style.visibility</p:attrName>
                                        </p:attrNameLst>
                                      </p:cBhvr>
                                      <p:to>
                                        <p:strVal val="visible"/>
                                      </p:to>
                                    </p:set>
                                    <p:anim calcmode="lin" valueType="num">
                                      <p:cBhvr additive="base">
                                        <p:cTn id="564" dur="3000" fill="hold"/>
                                        <p:tgtEl>
                                          <p:spTgt spid="48"/>
                                        </p:tgtEl>
                                        <p:attrNameLst>
                                          <p:attrName>ppt_x</p:attrName>
                                        </p:attrNameLst>
                                      </p:cBhvr>
                                      <p:tavLst>
                                        <p:tav tm="0">
                                          <p:val>
                                            <p:strVal val="0-#ppt_w/2"/>
                                          </p:val>
                                        </p:tav>
                                        <p:tav tm="100000">
                                          <p:val>
                                            <p:strVal val="#ppt_x"/>
                                          </p:val>
                                        </p:tav>
                                      </p:tavLst>
                                    </p:anim>
                                    <p:anim calcmode="lin" valueType="num">
                                      <p:cBhvr additive="base">
                                        <p:cTn id="565" dur="3000" fill="hold"/>
                                        <p:tgtEl>
                                          <p:spTgt spid="48"/>
                                        </p:tgtEl>
                                        <p:attrNameLst>
                                          <p:attrName>ppt_y</p:attrName>
                                        </p:attrNameLst>
                                      </p:cBhvr>
                                      <p:tavLst>
                                        <p:tav tm="0">
                                          <p:val>
                                            <p:strVal val="0-#ppt_h/2"/>
                                          </p:val>
                                        </p:tav>
                                        <p:tav tm="100000">
                                          <p:val>
                                            <p:strVal val="#ppt_y"/>
                                          </p:val>
                                        </p:tav>
                                      </p:tavLst>
                                    </p:anim>
                                  </p:childTnLst>
                                </p:cTn>
                              </p:par>
                            </p:childTnLst>
                          </p:cTn>
                        </p:par>
                        <p:par>
                          <p:cTn id="566" fill="hold">
                            <p:stCondLst>
                              <p:cond delay="3000"/>
                            </p:stCondLst>
                            <p:childTnLst>
                              <p:par>
                                <p:cTn id="567" presetID="10" presetClass="entr" presetSubtype="0" fill="hold" grpId="0" nodeType="afterEffect">
                                  <p:stCondLst>
                                    <p:cond delay="0"/>
                                  </p:stCondLst>
                                  <p:childTnLst>
                                    <p:set>
                                      <p:cBhvr>
                                        <p:cTn id="568" dur="1" fill="hold">
                                          <p:stCondLst>
                                            <p:cond delay="0"/>
                                          </p:stCondLst>
                                        </p:cTn>
                                        <p:tgtEl>
                                          <p:spTgt spid="49"/>
                                        </p:tgtEl>
                                        <p:attrNameLst>
                                          <p:attrName>style.visibility</p:attrName>
                                        </p:attrNameLst>
                                      </p:cBhvr>
                                      <p:to>
                                        <p:strVal val="visible"/>
                                      </p:to>
                                    </p:set>
                                    <p:animEffect transition="in" filter="fade">
                                      <p:cBhvr>
                                        <p:cTn id="569" dur="500"/>
                                        <p:tgtEl>
                                          <p:spTgt spid="49"/>
                                        </p:tgtEl>
                                      </p:cBhvr>
                                    </p:animEffect>
                                  </p:childTnLst>
                                </p:cTn>
                              </p:par>
                            </p:childTnLst>
                          </p:cTn>
                        </p:par>
                        <p:par>
                          <p:cTn id="570" fill="hold">
                            <p:stCondLst>
                              <p:cond delay="3500"/>
                            </p:stCondLst>
                            <p:childTnLst>
                              <p:par>
                                <p:cTn id="571" presetID="1" presetClass="mediacall" presetSubtype="0" fill="hold" nodeType="afterEffect">
                                  <p:stCondLst>
                                    <p:cond delay="0"/>
                                  </p:stCondLst>
                                  <p:childTnLst>
                                    <p:cmd type="call" cmd="playFrom(0.0)">
                                      <p:cBhvr>
                                        <p:cTn id="572" dur="4899" fill="hold"/>
                                        <p:tgtEl>
                                          <p:spTgt spid="157"/>
                                        </p:tgtEl>
                                      </p:cBhvr>
                                    </p:cmd>
                                  </p:childTnLst>
                                </p:cTn>
                              </p:par>
                            </p:childTnLst>
                          </p:cTn>
                        </p:par>
                        <p:par>
                          <p:cTn id="573" fill="hold">
                            <p:stCondLst>
                              <p:cond delay="8399"/>
                            </p:stCondLst>
                            <p:childTnLst>
                              <p:par>
                                <p:cTn id="574" presetID="10" presetClass="exit" presetSubtype="0" fill="hold" grpId="1" nodeType="afterEffect">
                                  <p:stCondLst>
                                    <p:cond delay="0"/>
                                  </p:stCondLst>
                                  <p:childTnLst>
                                    <p:animEffect transition="out" filter="fade">
                                      <p:cBhvr>
                                        <p:cTn id="575" dur="500"/>
                                        <p:tgtEl>
                                          <p:spTgt spid="49"/>
                                        </p:tgtEl>
                                      </p:cBhvr>
                                    </p:animEffect>
                                    <p:set>
                                      <p:cBhvr>
                                        <p:cTn id="576" dur="1" fill="hold">
                                          <p:stCondLst>
                                            <p:cond delay="499"/>
                                          </p:stCondLst>
                                        </p:cTn>
                                        <p:tgtEl>
                                          <p:spTgt spid="49"/>
                                        </p:tgtEl>
                                        <p:attrNameLst>
                                          <p:attrName>style.visibility</p:attrName>
                                        </p:attrNameLst>
                                      </p:cBhvr>
                                      <p:to>
                                        <p:strVal val="hidden"/>
                                      </p:to>
                                    </p:set>
                                  </p:childTnLst>
                                </p:cTn>
                              </p:par>
                            </p:childTnLst>
                          </p:cTn>
                        </p:par>
                        <p:par>
                          <p:cTn id="577" fill="hold">
                            <p:stCondLst>
                              <p:cond delay="8899"/>
                            </p:stCondLst>
                            <p:childTnLst>
                              <p:par>
                                <p:cTn id="578" presetID="2" presetClass="exit" presetSubtype="3" fill="hold" nodeType="afterEffect">
                                  <p:stCondLst>
                                    <p:cond delay="0"/>
                                  </p:stCondLst>
                                  <p:childTnLst>
                                    <p:anim calcmode="lin" valueType="num">
                                      <p:cBhvr additive="base">
                                        <p:cTn id="579" dur="2000"/>
                                        <p:tgtEl>
                                          <p:spTgt spid="48"/>
                                        </p:tgtEl>
                                        <p:attrNameLst>
                                          <p:attrName>ppt_x</p:attrName>
                                        </p:attrNameLst>
                                      </p:cBhvr>
                                      <p:tavLst>
                                        <p:tav tm="0">
                                          <p:val>
                                            <p:strVal val="ppt_x"/>
                                          </p:val>
                                        </p:tav>
                                        <p:tav tm="100000">
                                          <p:val>
                                            <p:strVal val="1+ppt_w/2"/>
                                          </p:val>
                                        </p:tav>
                                      </p:tavLst>
                                    </p:anim>
                                    <p:anim calcmode="lin" valueType="num">
                                      <p:cBhvr additive="base">
                                        <p:cTn id="580" dur="2000"/>
                                        <p:tgtEl>
                                          <p:spTgt spid="48"/>
                                        </p:tgtEl>
                                        <p:attrNameLst>
                                          <p:attrName>ppt_y</p:attrName>
                                        </p:attrNameLst>
                                      </p:cBhvr>
                                      <p:tavLst>
                                        <p:tav tm="0">
                                          <p:val>
                                            <p:strVal val="ppt_y"/>
                                          </p:val>
                                        </p:tav>
                                        <p:tav tm="100000">
                                          <p:val>
                                            <p:strVal val="0-ppt_h/2"/>
                                          </p:val>
                                        </p:tav>
                                      </p:tavLst>
                                    </p:anim>
                                    <p:set>
                                      <p:cBhvr>
                                        <p:cTn id="581"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582" fill="hold" display="0">
                  <p:stCondLst>
                    <p:cond delay="indefinite"/>
                  </p:stCondLst>
                  <p:endCondLst>
                    <p:cond evt="onStopAudio" delay="0">
                      <p:tgtEl>
                        <p:sldTgt/>
                      </p:tgtEl>
                    </p:cond>
                  </p:endCondLst>
                </p:cTn>
                <p:tgtEl>
                  <p:spTgt spid="157"/>
                </p:tgtEl>
              </p:cMediaNode>
            </p:audio>
            <p:audio>
              <p:cMediaNode vol="20000" numSld="999" showWhenStopped="0">
                <p:cTn id="583" repeatCount="indefinite" fill="hold" display="0">
                  <p:stCondLst>
                    <p:cond delay="indefinite"/>
                  </p:stCondLst>
                  <p:endCondLst>
                    <p:cond evt="onStopAudio" delay="0">
                      <p:tgtEl>
                        <p:sldTgt/>
                      </p:tgtEl>
                    </p:cond>
                  </p:endCondLst>
                </p:cTn>
                <p:tgtEl>
                  <p:spTgt spid="158"/>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100" grpId="0" animBg="1"/>
      <p:bldP spid="101" grpId="0" animBg="1"/>
      <p:bldP spid="102" grpId="0" animBg="1"/>
      <p:bldP spid="103"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989965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صورة 103">
            <a:hlinkClick r:id="rId6" action="ppaction://hlinksldjump"/>
            <a:extLst>
              <a:ext uri="{FF2B5EF4-FFF2-40B4-BE49-F238E27FC236}">
                <a16:creationId xmlns:a16="http://schemas.microsoft.com/office/drawing/2014/main" id="{FECB1286-D195-457B-A0EA-32C3B4483B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pic>
        <p:nvPicPr>
          <p:cNvPr id="2" name="صورة 1">
            <a:extLst>
              <a:ext uri="{FF2B5EF4-FFF2-40B4-BE49-F238E27FC236}">
                <a16:creationId xmlns:a16="http://schemas.microsoft.com/office/drawing/2014/main" id="{AACD20FB-85DD-40CB-AFBF-27A6924C940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461236" y="5033591"/>
            <a:ext cx="951722" cy="1815081"/>
          </a:xfrm>
          <a:prstGeom prst="rect">
            <a:avLst/>
          </a:prstGeom>
        </p:spPr>
      </p:pic>
      <p:pic>
        <p:nvPicPr>
          <p:cNvPr id="3" name="صورة 2">
            <a:extLst>
              <a:ext uri="{FF2B5EF4-FFF2-40B4-BE49-F238E27FC236}">
                <a16:creationId xmlns:a16="http://schemas.microsoft.com/office/drawing/2014/main" id="{46C8A6D8-B75C-461D-B8AF-226E4792D6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39159" y="4562475"/>
            <a:ext cx="1260407" cy="2295525"/>
          </a:xfrm>
          <a:prstGeom prst="rect">
            <a:avLst/>
          </a:prstGeom>
        </p:spPr>
      </p:pic>
      <p:sp>
        <p:nvSpPr>
          <p:cNvPr id="4" name="مستطيل 3">
            <a:extLst>
              <a:ext uri="{FF2B5EF4-FFF2-40B4-BE49-F238E27FC236}">
                <a16:creationId xmlns:a16="http://schemas.microsoft.com/office/drawing/2014/main" id="{25587987-0465-46EA-B16C-0DBB596438C5}"/>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sp>
        <p:nvSpPr>
          <p:cNvPr id="5" name="مستطيل 4">
            <a:extLst>
              <a:ext uri="{FF2B5EF4-FFF2-40B4-BE49-F238E27FC236}">
                <a16:creationId xmlns:a16="http://schemas.microsoft.com/office/drawing/2014/main" id="{55106FF4-CAC0-4B06-A0B2-6E2B71F22E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6" name="مستطيل 5">
            <a:extLst>
              <a:ext uri="{FF2B5EF4-FFF2-40B4-BE49-F238E27FC236}">
                <a16:creationId xmlns:a16="http://schemas.microsoft.com/office/drawing/2014/main" id="{DBC16330-72EC-418C-A355-164D3467BA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7" name="مستطيل 6">
            <a:extLst>
              <a:ext uri="{FF2B5EF4-FFF2-40B4-BE49-F238E27FC236}">
                <a16:creationId xmlns:a16="http://schemas.microsoft.com/office/drawing/2014/main" id="{9200A08F-941C-4D34-A8D5-5110AB48CB5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8" name="مستطيل 7">
            <a:extLst>
              <a:ext uri="{FF2B5EF4-FFF2-40B4-BE49-F238E27FC236}">
                <a16:creationId xmlns:a16="http://schemas.microsoft.com/office/drawing/2014/main" id="{CE25BFEC-7156-4520-AAE2-D1458927443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9" name="مستطيل 8">
            <a:extLst>
              <a:ext uri="{FF2B5EF4-FFF2-40B4-BE49-F238E27FC236}">
                <a16:creationId xmlns:a16="http://schemas.microsoft.com/office/drawing/2014/main" id="{0F6F61FE-B87F-4A08-8C6E-4A8D714D70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0" name="مستطيل 9">
            <a:extLst>
              <a:ext uri="{FF2B5EF4-FFF2-40B4-BE49-F238E27FC236}">
                <a16:creationId xmlns:a16="http://schemas.microsoft.com/office/drawing/2014/main" id="{EA2CE2D2-085E-4B55-8786-146821C8AF8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1" name="مستطيل 10">
            <a:extLst>
              <a:ext uri="{FF2B5EF4-FFF2-40B4-BE49-F238E27FC236}">
                <a16:creationId xmlns:a16="http://schemas.microsoft.com/office/drawing/2014/main" id="{6F494561-4FA7-4B0D-9740-9C7D0DCF452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2" name="مستطيل 11">
            <a:extLst>
              <a:ext uri="{FF2B5EF4-FFF2-40B4-BE49-F238E27FC236}">
                <a16:creationId xmlns:a16="http://schemas.microsoft.com/office/drawing/2014/main" id="{D8BAE731-50BE-4B0A-82BB-6276D0DAFA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3" name="مستطيل 12">
            <a:extLst>
              <a:ext uri="{FF2B5EF4-FFF2-40B4-BE49-F238E27FC236}">
                <a16:creationId xmlns:a16="http://schemas.microsoft.com/office/drawing/2014/main" id="{A9AB8F1C-B3DA-49E8-BF94-60D8E8E4853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4" name="مستطيل 13">
            <a:extLst>
              <a:ext uri="{FF2B5EF4-FFF2-40B4-BE49-F238E27FC236}">
                <a16:creationId xmlns:a16="http://schemas.microsoft.com/office/drawing/2014/main" id="{7004C9A6-FC9F-4AC0-8278-6F6310162978}"/>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5" name="مستطيل 14">
            <a:extLst>
              <a:ext uri="{FF2B5EF4-FFF2-40B4-BE49-F238E27FC236}">
                <a16:creationId xmlns:a16="http://schemas.microsoft.com/office/drawing/2014/main" id="{E12FC350-B063-452E-9121-66F5FC815CD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6" name="مستطيل 15">
            <a:extLst>
              <a:ext uri="{FF2B5EF4-FFF2-40B4-BE49-F238E27FC236}">
                <a16:creationId xmlns:a16="http://schemas.microsoft.com/office/drawing/2014/main" id="{CB226F25-7191-479A-A344-9B0DF7A965B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7" name="مستطيل 16">
            <a:extLst>
              <a:ext uri="{FF2B5EF4-FFF2-40B4-BE49-F238E27FC236}">
                <a16:creationId xmlns:a16="http://schemas.microsoft.com/office/drawing/2014/main" id="{8D53E74A-F45E-4BE3-9A45-62BF79A06CA1}"/>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8" name="مستطيل 17">
            <a:extLst>
              <a:ext uri="{FF2B5EF4-FFF2-40B4-BE49-F238E27FC236}">
                <a16:creationId xmlns:a16="http://schemas.microsoft.com/office/drawing/2014/main" id="{65C5AD6D-392D-4192-A8BB-FA6A7BCDF9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19" name="مستطيل 18">
            <a:extLst>
              <a:ext uri="{FF2B5EF4-FFF2-40B4-BE49-F238E27FC236}">
                <a16:creationId xmlns:a16="http://schemas.microsoft.com/office/drawing/2014/main" id="{C60FBA85-D482-4D78-BC92-0FDE66D0F21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0" name="مستطيل 19">
            <a:extLst>
              <a:ext uri="{FF2B5EF4-FFF2-40B4-BE49-F238E27FC236}">
                <a16:creationId xmlns:a16="http://schemas.microsoft.com/office/drawing/2014/main" id="{D09951A6-537C-426A-A37E-B588BEB2018B}"/>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1" name="مستطيل 20">
            <a:extLst>
              <a:ext uri="{FF2B5EF4-FFF2-40B4-BE49-F238E27FC236}">
                <a16:creationId xmlns:a16="http://schemas.microsoft.com/office/drawing/2014/main" id="{7221E4FC-CC79-486C-A8C4-07D927CB3E5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2" name="مستطيل 21">
            <a:extLst>
              <a:ext uri="{FF2B5EF4-FFF2-40B4-BE49-F238E27FC236}">
                <a16:creationId xmlns:a16="http://schemas.microsoft.com/office/drawing/2014/main" id="{BEB0EC4B-1473-4E1B-A993-4F964DE7B293}"/>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3" name="مستطيل 22">
            <a:extLst>
              <a:ext uri="{FF2B5EF4-FFF2-40B4-BE49-F238E27FC236}">
                <a16:creationId xmlns:a16="http://schemas.microsoft.com/office/drawing/2014/main" id="{58A4D1DB-9EE5-4913-8D64-05B194D3F75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4" name="مستطيل 23">
            <a:extLst>
              <a:ext uri="{FF2B5EF4-FFF2-40B4-BE49-F238E27FC236}">
                <a16:creationId xmlns:a16="http://schemas.microsoft.com/office/drawing/2014/main" id="{4BE53309-B673-442C-96DE-F2178BCEB90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5" name="مستطيل 24">
            <a:extLst>
              <a:ext uri="{FF2B5EF4-FFF2-40B4-BE49-F238E27FC236}">
                <a16:creationId xmlns:a16="http://schemas.microsoft.com/office/drawing/2014/main" id="{F6A102D9-B76C-499E-B62D-5345A0FAD0E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6" name="مستطيل 25">
            <a:extLst>
              <a:ext uri="{FF2B5EF4-FFF2-40B4-BE49-F238E27FC236}">
                <a16:creationId xmlns:a16="http://schemas.microsoft.com/office/drawing/2014/main" id="{74DD868A-5DBD-4139-98FF-33C572E539EA}"/>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7" name="مستطيل 26">
            <a:extLst>
              <a:ext uri="{FF2B5EF4-FFF2-40B4-BE49-F238E27FC236}">
                <a16:creationId xmlns:a16="http://schemas.microsoft.com/office/drawing/2014/main" id="{D2E60EDE-77CD-4E1A-AE5E-CE64E2F96AD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8" name="مستطيل 27">
            <a:extLst>
              <a:ext uri="{FF2B5EF4-FFF2-40B4-BE49-F238E27FC236}">
                <a16:creationId xmlns:a16="http://schemas.microsoft.com/office/drawing/2014/main" id="{BE109909-B8F2-4F5E-828B-F4CF4B79026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29" name="مستطيل 28">
            <a:extLst>
              <a:ext uri="{FF2B5EF4-FFF2-40B4-BE49-F238E27FC236}">
                <a16:creationId xmlns:a16="http://schemas.microsoft.com/office/drawing/2014/main" id="{61865D68-0A46-4B30-89A7-CC1006ACF8E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0" name="مستطيل 29">
            <a:extLst>
              <a:ext uri="{FF2B5EF4-FFF2-40B4-BE49-F238E27FC236}">
                <a16:creationId xmlns:a16="http://schemas.microsoft.com/office/drawing/2014/main" id="{8BA323E3-80FC-4424-82E8-FCDF11EF02E7}"/>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٥</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1" name="مستطيل 30">
            <a:extLst>
              <a:ext uri="{FF2B5EF4-FFF2-40B4-BE49-F238E27FC236}">
                <a16:creationId xmlns:a16="http://schemas.microsoft.com/office/drawing/2014/main" id="{68A576D3-609B-4CEA-BB97-9F7BB130379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٦</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2" name="مستطيل 31">
            <a:extLst>
              <a:ext uri="{FF2B5EF4-FFF2-40B4-BE49-F238E27FC236}">
                <a16:creationId xmlns:a16="http://schemas.microsoft.com/office/drawing/2014/main" id="{49136152-CC60-4138-9974-7B37DC5AD32C}"/>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3" name="مستطيل 32">
            <a:extLst>
              <a:ext uri="{FF2B5EF4-FFF2-40B4-BE49-F238E27FC236}">
                <a16:creationId xmlns:a16="http://schemas.microsoft.com/office/drawing/2014/main" id="{2BFE4652-066D-418C-BD4C-6A78866B0CE0}"/>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4" name="مستطيل 33">
            <a:extLst>
              <a:ext uri="{FF2B5EF4-FFF2-40B4-BE49-F238E27FC236}">
                <a16:creationId xmlns:a16="http://schemas.microsoft.com/office/drawing/2014/main" id="{7F7344A2-09DE-4BE9-AFB6-340A7B0A26C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5" name="مستطيل 34">
            <a:extLst>
              <a:ext uri="{FF2B5EF4-FFF2-40B4-BE49-F238E27FC236}">
                <a16:creationId xmlns:a16="http://schemas.microsoft.com/office/drawing/2014/main" id="{4E183CFC-AC59-4E79-A65E-1002BD04278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١١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6" name="مستطيل 35">
            <a:extLst>
              <a:ext uri="{FF2B5EF4-FFF2-40B4-BE49-F238E27FC236}">
                <a16:creationId xmlns:a16="http://schemas.microsoft.com/office/drawing/2014/main" id="{1D1ABE58-D9D7-445E-BF3B-F001DD04D91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٢٤</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7" name="مستطيل 36">
            <a:extLst>
              <a:ext uri="{FF2B5EF4-FFF2-40B4-BE49-F238E27FC236}">
                <a16:creationId xmlns:a16="http://schemas.microsoft.com/office/drawing/2014/main" id="{5C0FABE4-A45F-42A6-ACA2-58DFA12BC6FF}"/>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٢٣</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8" name="مستطيل 37">
            <a:extLst>
              <a:ext uri="{FF2B5EF4-FFF2-40B4-BE49-F238E27FC236}">
                <a16:creationId xmlns:a16="http://schemas.microsoft.com/office/drawing/2014/main" id="{EA6EFDA8-FA36-4FE9-821B-482BCB2E2C9D}"/>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٢٢</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39" name="مستطيل 38">
            <a:extLst>
              <a:ext uri="{FF2B5EF4-FFF2-40B4-BE49-F238E27FC236}">
                <a16:creationId xmlns:a16="http://schemas.microsoft.com/office/drawing/2014/main" id="{53664B41-16C5-4337-BEB7-CC4920FBC45E}"/>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٢١</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0" name="مستطيل 39">
            <a:extLst>
              <a:ext uri="{FF2B5EF4-FFF2-40B4-BE49-F238E27FC236}">
                <a16:creationId xmlns:a16="http://schemas.microsoft.com/office/drawing/2014/main" id="{FDD76C6F-7A91-454A-AD6A-04AA5E87CA14}"/>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٢٠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1" name="مستطيل 40">
            <a:extLst>
              <a:ext uri="{FF2B5EF4-FFF2-40B4-BE49-F238E27FC236}">
                <a16:creationId xmlns:a16="http://schemas.microsoft.com/office/drawing/2014/main" id="{A48C3406-6DE3-4FAC-B0AF-BA9455E0BFF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٣٧</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2" name="مستطيل 41">
            <a:extLst>
              <a:ext uri="{FF2B5EF4-FFF2-40B4-BE49-F238E27FC236}">
                <a16:creationId xmlns:a16="http://schemas.microsoft.com/office/drawing/2014/main" id="{C733E63F-87D5-4274-88B8-F6F77C8E26B6}"/>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٣٨</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3" name="مستطيل 42">
            <a:extLst>
              <a:ext uri="{FF2B5EF4-FFF2-40B4-BE49-F238E27FC236}">
                <a16:creationId xmlns:a16="http://schemas.microsoft.com/office/drawing/2014/main" id="{DAAE50AE-93CE-4EC6-B5EA-A7DC4D282D09}"/>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rPr>
              <a:t>٣٩</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endParaRPr>
          </a:p>
        </p:txBody>
      </p:sp>
      <p:sp>
        <p:nvSpPr>
          <p:cNvPr id="44" name="مستطيل 43">
            <a:extLst>
              <a:ext uri="{FF2B5EF4-FFF2-40B4-BE49-F238E27FC236}">
                <a16:creationId xmlns:a16="http://schemas.microsoft.com/office/drawing/2014/main" id="{58900D82-CAB4-4FA3-9D79-8309FA65E972}"/>
              </a:ext>
            </a:extLst>
          </p:cNvPr>
          <p:cNvSpPr/>
          <p:nvPr/>
        </p:nvSpPr>
        <p:spPr>
          <a:xfrm>
            <a:off x="10160223" y="3479112"/>
            <a:ext cx="1280160" cy="155448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ar-SA"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rPr>
              <a:t>٤٠</a:t>
            </a:r>
            <a:endParaRPr lang="ar-OM" sz="7200" b="1" dirty="0">
              <a:ln w="11430">
                <a:solidFill>
                  <a:sysClr val="windowText" lastClr="000000"/>
                </a:solidFill>
              </a:ln>
              <a:solidFill>
                <a:sysClr val="windowText" lastClr="000000"/>
              </a:solidFill>
              <a:effectLst>
                <a:outerShdw blurRad="50800" dist="39000" dir="5460000" algn="tl">
                  <a:srgbClr val="000000">
                    <a:alpha val="38000"/>
                  </a:srgbClr>
                </a:outerShdw>
              </a:effectLst>
              <a:cs typeface="Akhbar MT" pitchFamily="2" charset="-78"/>
            </a:endParaRPr>
          </a:p>
        </p:txBody>
      </p:sp>
      <p:pic>
        <p:nvPicPr>
          <p:cNvPr id="45" name="صورة 44">
            <a:extLst>
              <a:ext uri="{FF2B5EF4-FFF2-40B4-BE49-F238E27FC236}">
                <a16:creationId xmlns:a16="http://schemas.microsoft.com/office/drawing/2014/main" id="{3D05FC84-199F-40F6-B3FC-A6413F1FDDCB}"/>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flipH="1">
            <a:off x="3240192" y="3429000"/>
            <a:ext cx="1114436" cy="2281237"/>
          </a:xfrm>
          <a:prstGeom prst="rect">
            <a:avLst/>
          </a:prstGeom>
        </p:spPr>
      </p:pic>
      <p:pic>
        <p:nvPicPr>
          <p:cNvPr id="46" name="صورة 45">
            <a:extLst>
              <a:ext uri="{FF2B5EF4-FFF2-40B4-BE49-F238E27FC236}">
                <a16:creationId xmlns:a16="http://schemas.microsoft.com/office/drawing/2014/main" id="{98708C8F-491E-428B-8B16-34C7DC434CEB}"/>
              </a:ext>
            </a:extLst>
          </p:cNvPr>
          <p:cNvPicPr>
            <a:picLocks noChangeAspect="1"/>
          </p:cNvPicPr>
          <p:nvPr/>
        </p:nvPicPr>
        <p:blipFill>
          <a:blip r:embed="rId12"/>
          <a:stretch>
            <a:fillRect/>
          </a:stretch>
        </p:blipFill>
        <p:spPr>
          <a:xfrm>
            <a:off x="-3171139" y="1525824"/>
            <a:ext cx="933062" cy="886408"/>
          </a:xfrm>
          <a:prstGeom prst="rect">
            <a:avLst/>
          </a:prstGeom>
        </p:spPr>
      </p:pic>
      <p:pic>
        <p:nvPicPr>
          <p:cNvPr id="47" name="صورة 46">
            <a:extLst>
              <a:ext uri="{FF2B5EF4-FFF2-40B4-BE49-F238E27FC236}">
                <a16:creationId xmlns:a16="http://schemas.microsoft.com/office/drawing/2014/main" id="{8D4CE492-808D-4D17-A3B2-D4A50D16518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flipH="1">
            <a:off x="-5470055" y="-1065067"/>
            <a:ext cx="4597832" cy="3883227"/>
          </a:xfrm>
          <a:prstGeom prst="rect">
            <a:avLst/>
          </a:prstGeom>
        </p:spPr>
      </p:pic>
      <p:pic>
        <p:nvPicPr>
          <p:cNvPr id="48" name="صورة 47">
            <a:extLst>
              <a:ext uri="{FF2B5EF4-FFF2-40B4-BE49-F238E27FC236}">
                <a16:creationId xmlns:a16="http://schemas.microsoft.com/office/drawing/2014/main" id="{2AD70CEA-C4E9-46E6-837D-A13D440BCF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88655" y="4491606"/>
            <a:ext cx="2397389" cy="2971800"/>
          </a:xfrm>
          <a:prstGeom prst="rect">
            <a:avLst/>
          </a:prstGeom>
        </p:spPr>
      </p:pic>
      <p:sp>
        <p:nvSpPr>
          <p:cNvPr id="49" name="فقاعة الكلام: بيضاوية 48">
            <a:extLst>
              <a:ext uri="{FF2B5EF4-FFF2-40B4-BE49-F238E27FC236}">
                <a16:creationId xmlns:a16="http://schemas.microsoft.com/office/drawing/2014/main" id="{DAE52B4B-A684-4ED8-8E1C-76AA19A7FEE7}"/>
              </a:ext>
            </a:extLst>
          </p:cNvPr>
          <p:cNvSpPr/>
          <p:nvPr/>
        </p:nvSpPr>
        <p:spPr>
          <a:xfrm>
            <a:off x="8786044" y="2134843"/>
            <a:ext cx="2271346" cy="1815081"/>
          </a:xfrm>
          <a:prstGeom prst="wedgeEllipseCallout">
            <a:avLst>
              <a:gd name="adj1" fmla="val -49808"/>
              <a:gd name="adj2" fmla="val 110410"/>
            </a:avLst>
          </a:prstGeom>
          <a:solidFill>
            <a:srgbClr val="C691D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6000" b="1" dirty="0">
                <a:ln w="0"/>
                <a:solidFill>
                  <a:schemeClr val="tx1"/>
                </a:solidFill>
                <a:effectLst>
                  <a:outerShdw blurRad="38100" dist="19050" dir="2700000" algn="tl" rotWithShape="0">
                    <a:schemeClr val="dk1">
                      <a:alpha val="40000"/>
                    </a:schemeClr>
                  </a:outerShdw>
                </a:effectLst>
              </a:rPr>
              <a:t>آسف</a:t>
            </a:r>
            <a:endParaRPr lang="en-US" sz="6000" b="1" dirty="0">
              <a:ln w="0"/>
              <a:solidFill>
                <a:schemeClr val="tx1"/>
              </a:solidFill>
              <a:effectLst>
                <a:outerShdw blurRad="38100" dist="19050" dir="2700000" algn="tl" rotWithShape="0">
                  <a:schemeClr val="dk1">
                    <a:alpha val="40000"/>
                  </a:schemeClr>
                </a:outerShdw>
              </a:effectLst>
            </a:endParaRPr>
          </a:p>
        </p:txBody>
      </p:sp>
      <p:sp>
        <p:nvSpPr>
          <p:cNvPr id="51" name="شكل حر: شكل 50">
            <a:extLst>
              <a:ext uri="{FF2B5EF4-FFF2-40B4-BE49-F238E27FC236}">
                <a16:creationId xmlns:a16="http://schemas.microsoft.com/office/drawing/2014/main" id="{983FE5A2-9594-4317-8AA4-79D3D36788A8}"/>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أَ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2" name="شكل حر: شكل 51">
            <a:extLst>
              <a:ext uri="{FF2B5EF4-FFF2-40B4-BE49-F238E27FC236}">
                <a16:creationId xmlns:a16="http://schemas.microsoft.com/office/drawing/2014/main" id="{E1F2E055-3097-4C8D-96C9-76DAE9E9AECA}"/>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dirty="0">
                <a:ln w="0"/>
                <a:solidFill>
                  <a:schemeClr val="tx1"/>
                </a:solidFill>
                <a:effectLst>
                  <a:outerShdw blurRad="38100" dist="19050" dir="2700000" algn="tl" rotWithShape="0">
                    <a:schemeClr val="dk1">
                      <a:alpha val="40000"/>
                    </a:schemeClr>
                  </a:outerShdw>
                </a:effectLst>
              </a:rPr>
              <a:t>صِ </a:t>
            </a:r>
            <a:endParaRPr lang="en-US" sz="11500" b="1" kern="1200" dirty="0">
              <a:ln w="0"/>
              <a:solidFill>
                <a:schemeClr val="tx1"/>
              </a:solidFill>
              <a:effectLst>
                <a:outerShdw blurRad="38100" dist="19050" dir="2700000" algn="tl" rotWithShape="0">
                  <a:schemeClr val="dk1">
                    <a:alpha val="40000"/>
                  </a:schemeClr>
                </a:outerShdw>
              </a:effectLst>
            </a:endParaRPr>
          </a:p>
        </p:txBody>
      </p:sp>
      <p:sp>
        <p:nvSpPr>
          <p:cNvPr id="53" name="شكل حر: شكل 52">
            <a:extLst>
              <a:ext uri="{FF2B5EF4-FFF2-40B4-BE49-F238E27FC236}">
                <a16:creationId xmlns:a16="http://schemas.microsoft.com/office/drawing/2014/main" id="{0B6A0FC4-4ABF-484D-AD22-32939532FE0E}"/>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ثِ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4" name="شكل حر: شكل 53">
            <a:extLst>
              <a:ext uri="{FF2B5EF4-FFF2-40B4-BE49-F238E27FC236}">
                <a16:creationId xmlns:a16="http://schemas.microsoft.com/office/drawing/2014/main" id="{85666E3C-6434-4966-B4B5-1AD0C0DAABCB}"/>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عَ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5" name="شكل حر: شكل 54">
            <a:extLst>
              <a:ext uri="{FF2B5EF4-FFF2-40B4-BE49-F238E27FC236}">
                <a16:creationId xmlns:a16="http://schemas.microsoft.com/office/drawing/2014/main" id="{BE1371DE-A8A4-4974-97A1-8C76273EED8D}"/>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كِ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6" name="شكل حر: شكل 55">
            <a:extLst>
              <a:ext uri="{FF2B5EF4-FFF2-40B4-BE49-F238E27FC236}">
                <a16:creationId xmlns:a16="http://schemas.microsoft.com/office/drawing/2014/main" id="{650FBA73-5EB6-467E-84A7-151BC5970CB4}"/>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جَ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7" name="شكل حر: شكل 56">
            <a:extLst>
              <a:ext uri="{FF2B5EF4-FFF2-40B4-BE49-F238E27FC236}">
                <a16:creationId xmlns:a16="http://schemas.microsoft.com/office/drawing/2014/main" id="{CE9E025C-B9E5-4F9D-95DD-7EC7C28D9DB3}"/>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لَ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8" name="شكل حر: شكل 57">
            <a:extLst>
              <a:ext uri="{FF2B5EF4-FFF2-40B4-BE49-F238E27FC236}">
                <a16:creationId xmlns:a16="http://schemas.microsoft.com/office/drawing/2014/main" id="{D35C405B-B50C-4C7B-823E-D24B4A44E63F}"/>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دِ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59" name="شكل حر: شكل 58">
            <a:extLst>
              <a:ext uri="{FF2B5EF4-FFF2-40B4-BE49-F238E27FC236}">
                <a16:creationId xmlns:a16="http://schemas.microsoft.com/office/drawing/2014/main" id="{A705C1D1-01D2-4CD9-A968-4EEC43624BA6}"/>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رَ</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0" name="شكل حر: شكل 59">
            <a:extLst>
              <a:ext uri="{FF2B5EF4-FFF2-40B4-BE49-F238E27FC236}">
                <a16:creationId xmlns:a16="http://schemas.microsoft.com/office/drawing/2014/main" id="{E1D17555-476E-4054-B482-23071FE3C3B3}"/>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طِ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1" name="شكل حر: شكل 60">
            <a:extLst>
              <a:ext uri="{FF2B5EF4-FFF2-40B4-BE49-F238E27FC236}">
                <a16:creationId xmlns:a16="http://schemas.microsoft.com/office/drawing/2014/main" id="{C111D4AA-E36F-486C-8BF4-F08CF2DCE707}"/>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ظَ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2" name="شكل حر: شكل 61">
            <a:extLst>
              <a:ext uri="{FF2B5EF4-FFF2-40B4-BE49-F238E27FC236}">
                <a16:creationId xmlns:a16="http://schemas.microsoft.com/office/drawing/2014/main" id="{35E5B7F5-1EF7-406C-99B3-BC62B2B38C70}"/>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غَ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3" name="شكل حر: شكل 62">
            <a:extLst>
              <a:ext uri="{FF2B5EF4-FFF2-40B4-BE49-F238E27FC236}">
                <a16:creationId xmlns:a16="http://schemas.microsoft.com/office/drawing/2014/main" id="{7EE7CDF9-FFD0-4D48-ADE2-916716AD102D}"/>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فِ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4" name="شكل حر: شكل 63">
            <a:extLst>
              <a:ext uri="{FF2B5EF4-FFF2-40B4-BE49-F238E27FC236}">
                <a16:creationId xmlns:a16="http://schemas.microsoft.com/office/drawing/2014/main" id="{2AC214F3-20EB-448A-9BC5-738EDE3919C8}"/>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خَ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5" name="شكل حر: شكل 64">
            <a:extLst>
              <a:ext uri="{FF2B5EF4-FFF2-40B4-BE49-F238E27FC236}">
                <a16:creationId xmlns:a16="http://schemas.microsoft.com/office/drawing/2014/main" id="{47E4139E-C68C-494D-B828-F1C15A66E237}"/>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تَ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6" name="شكل حر: شكل 65">
            <a:extLst>
              <a:ext uri="{FF2B5EF4-FFF2-40B4-BE49-F238E27FC236}">
                <a16:creationId xmlns:a16="http://schemas.microsoft.com/office/drawing/2014/main" id="{F4561BCB-B6B2-440E-9553-B3C9E9C25093}"/>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قَ</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7" name="شكل حر: شكل 66">
            <a:extLst>
              <a:ext uri="{FF2B5EF4-FFF2-40B4-BE49-F238E27FC236}">
                <a16:creationId xmlns:a16="http://schemas.microsoft.com/office/drawing/2014/main" id="{30CB5383-78F1-4B36-82BD-DDFD55986ABE}"/>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وَ</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8" name="شكل حر: شكل 67">
            <a:extLst>
              <a:ext uri="{FF2B5EF4-FFF2-40B4-BE49-F238E27FC236}">
                <a16:creationId xmlns:a16="http://schemas.microsoft.com/office/drawing/2014/main" id="{67250AC0-95A3-42A8-8135-4E0C78AE9187}"/>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صَ</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69" name="شكل حر: شكل 68">
            <a:extLst>
              <a:ext uri="{FF2B5EF4-FFF2-40B4-BE49-F238E27FC236}">
                <a16:creationId xmlns:a16="http://schemas.microsoft.com/office/drawing/2014/main" id="{0738B82B-5E4B-419D-B17E-46C989CD6C7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يِ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0" name="شكل حر: شكل 69">
            <a:extLst>
              <a:ext uri="{FF2B5EF4-FFF2-40B4-BE49-F238E27FC236}">
                <a16:creationId xmlns:a16="http://schemas.microsoft.com/office/drawing/2014/main" id="{89E9F850-02BF-4701-A2CC-064377481358}"/>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إِ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1" name="شكل حر: شكل 70">
            <a:extLst>
              <a:ext uri="{FF2B5EF4-FFF2-40B4-BE49-F238E27FC236}">
                <a16:creationId xmlns:a16="http://schemas.microsoft.com/office/drawing/2014/main" id="{ABAAAF3F-E918-439B-BA17-7E8F169DB5CA}"/>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ذَ</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2" name="شكل حر: شكل 71">
            <a:extLst>
              <a:ext uri="{FF2B5EF4-FFF2-40B4-BE49-F238E27FC236}">
                <a16:creationId xmlns:a16="http://schemas.microsoft.com/office/drawing/2014/main" id="{89AE91B9-E121-4C1A-ABC2-A99177560E74}"/>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تِ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3" name="شكل حر: شكل 72">
            <a:extLst>
              <a:ext uri="{FF2B5EF4-FFF2-40B4-BE49-F238E27FC236}">
                <a16:creationId xmlns:a16="http://schemas.microsoft.com/office/drawing/2014/main" id="{86C7FBFA-4F23-463F-ADCA-CC422EECDA60}"/>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مَ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4" name="شكل حر: شكل 73">
            <a:extLst>
              <a:ext uri="{FF2B5EF4-FFF2-40B4-BE49-F238E27FC236}">
                <a16:creationId xmlns:a16="http://schemas.microsoft.com/office/drawing/2014/main" id="{0D5B98B1-6596-4C57-8A45-D191F600B218}"/>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ثَ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5" name="شكل حر: شكل 74">
            <a:extLst>
              <a:ext uri="{FF2B5EF4-FFF2-40B4-BE49-F238E27FC236}">
                <a16:creationId xmlns:a16="http://schemas.microsoft.com/office/drawing/2014/main" id="{B419C07E-12F3-4192-81C9-B5FE77F755DD}"/>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ذِ</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6" name="شكل حر: شكل 75">
            <a:extLst>
              <a:ext uri="{FF2B5EF4-FFF2-40B4-BE49-F238E27FC236}">
                <a16:creationId xmlns:a16="http://schemas.microsoft.com/office/drawing/2014/main" id="{72A1F284-D3B8-4523-B472-0DE3B1D63CC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زِ</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7" name="شكل حر: شكل 76">
            <a:extLst>
              <a:ext uri="{FF2B5EF4-FFF2-40B4-BE49-F238E27FC236}">
                <a16:creationId xmlns:a16="http://schemas.microsoft.com/office/drawing/2014/main" id="{33C74659-7B85-4A16-A163-C7229A4E7E9F}"/>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سَ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8" name="شكل حر: شكل 77">
            <a:extLst>
              <a:ext uri="{FF2B5EF4-FFF2-40B4-BE49-F238E27FC236}">
                <a16:creationId xmlns:a16="http://schemas.microsoft.com/office/drawing/2014/main" id="{43733DD1-3613-4AC7-96DD-E22223B449FB}"/>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عِ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79" name="شكل حر: شكل 78">
            <a:extLst>
              <a:ext uri="{FF2B5EF4-FFF2-40B4-BE49-F238E27FC236}">
                <a16:creationId xmlns:a16="http://schemas.microsoft.com/office/drawing/2014/main" id="{13294CA9-E756-4628-BD73-832E76F1BC3A}"/>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شِ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0" name="شكل حر: شكل 79">
            <a:extLst>
              <a:ext uri="{FF2B5EF4-FFF2-40B4-BE49-F238E27FC236}">
                <a16:creationId xmlns:a16="http://schemas.microsoft.com/office/drawing/2014/main" id="{20866F0B-D8A7-45AC-A779-6BD25154CBE4}"/>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ضِ</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1" name="شكل حر: شكل 80">
            <a:extLst>
              <a:ext uri="{FF2B5EF4-FFF2-40B4-BE49-F238E27FC236}">
                <a16:creationId xmlns:a16="http://schemas.microsoft.com/office/drawing/2014/main" id="{B0B591B8-E99C-42E5-A2E2-33DB81288C28}"/>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طَ</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2" name="شكل حر: شكل 81">
            <a:extLst>
              <a:ext uri="{FF2B5EF4-FFF2-40B4-BE49-F238E27FC236}">
                <a16:creationId xmlns:a16="http://schemas.microsoft.com/office/drawing/2014/main" id="{7908319D-A6AC-495F-8AC3-6EFD55406588}"/>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غِ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3" name="شكل حر: شكل 82">
            <a:extLst>
              <a:ext uri="{FF2B5EF4-FFF2-40B4-BE49-F238E27FC236}">
                <a16:creationId xmlns:a16="http://schemas.microsoft.com/office/drawing/2014/main" id="{D2C38815-481C-44C0-B665-13F1049576F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شَ</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4" name="شكل حر: شكل 83">
            <a:extLst>
              <a:ext uri="{FF2B5EF4-FFF2-40B4-BE49-F238E27FC236}">
                <a16:creationId xmlns:a16="http://schemas.microsoft.com/office/drawing/2014/main" id="{C2F9D114-CAF1-4F2C-BAEB-A0EDC55CFB78}"/>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ضَ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5" name="شكل حر: شكل 84">
            <a:extLst>
              <a:ext uri="{FF2B5EF4-FFF2-40B4-BE49-F238E27FC236}">
                <a16:creationId xmlns:a16="http://schemas.microsoft.com/office/drawing/2014/main" id="{DEEA6C5E-04EA-48A2-A4B3-C20F0ECF253D}"/>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دَ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6" name="شكل حر: شكل 85">
            <a:extLst>
              <a:ext uri="{FF2B5EF4-FFF2-40B4-BE49-F238E27FC236}">
                <a16:creationId xmlns:a16="http://schemas.microsoft.com/office/drawing/2014/main" id="{0BAD94B8-12E1-43BD-8401-00A9D6ECA932}"/>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كَ</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7" name="شكل حر: شكل 86">
            <a:extLst>
              <a:ext uri="{FF2B5EF4-FFF2-40B4-BE49-F238E27FC236}">
                <a16:creationId xmlns:a16="http://schemas.microsoft.com/office/drawing/2014/main" id="{48FE9E78-9C94-41A6-A1D0-2E15F97ED409}"/>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زَ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8" name="شكل حر: شكل 87">
            <a:extLst>
              <a:ext uri="{FF2B5EF4-FFF2-40B4-BE49-F238E27FC236}">
                <a16:creationId xmlns:a16="http://schemas.microsoft.com/office/drawing/2014/main" id="{59352D53-8D73-4B01-AF72-96E5E322E66B}"/>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سِ</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89" name="شكل حر: شكل 88">
            <a:extLst>
              <a:ext uri="{FF2B5EF4-FFF2-40B4-BE49-F238E27FC236}">
                <a16:creationId xmlns:a16="http://schemas.microsoft.com/office/drawing/2014/main" id="{80CF9C5F-DE7E-49C2-A677-66AEDDC5C980}"/>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حَ</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0" name="شكل حر: شكل 89">
            <a:extLst>
              <a:ext uri="{FF2B5EF4-FFF2-40B4-BE49-F238E27FC236}">
                <a16:creationId xmlns:a16="http://schemas.microsoft.com/office/drawing/2014/main" id="{3FF76696-26A6-49CB-8642-9D063AB2EB21}"/>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وِ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1" name="شكل حر: شكل 90">
            <a:extLst>
              <a:ext uri="{FF2B5EF4-FFF2-40B4-BE49-F238E27FC236}">
                <a16:creationId xmlns:a16="http://schemas.microsoft.com/office/drawing/2014/main" id="{C5E4FF7A-F85C-4796-9A6B-664333513076}"/>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هِـ</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2" name="شكل حر: شكل 91">
            <a:extLst>
              <a:ext uri="{FF2B5EF4-FFF2-40B4-BE49-F238E27FC236}">
                <a16:creationId xmlns:a16="http://schemas.microsoft.com/office/drawing/2014/main" id="{ABD3BA34-12C3-47FC-9CDE-4D992A4D32EC}"/>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ظِ</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3" name="شكل حر: شكل 92">
            <a:extLst>
              <a:ext uri="{FF2B5EF4-FFF2-40B4-BE49-F238E27FC236}">
                <a16:creationId xmlns:a16="http://schemas.microsoft.com/office/drawing/2014/main" id="{686234DC-C80B-4C9A-977E-7BCCF0270A94}"/>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نِ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4" name="شكل حر: شكل 93">
            <a:extLst>
              <a:ext uri="{FF2B5EF4-FFF2-40B4-BE49-F238E27FC236}">
                <a16:creationId xmlns:a16="http://schemas.microsoft.com/office/drawing/2014/main" id="{4FB926C0-8A53-4A14-A06C-661BBFC6B0A5}"/>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يَ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5" name="شكل حر: شكل 94">
            <a:extLst>
              <a:ext uri="{FF2B5EF4-FFF2-40B4-BE49-F238E27FC236}">
                <a16:creationId xmlns:a16="http://schemas.microsoft.com/office/drawing/2014/main" id="{98059EA9-FA20-48BF-AD30-847BBCA59322}"/>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حِ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6" name="شكل حر: شكل 95">
            <a:extLst>
              <a:ext uri="{FF2B5EF4-FFF2-40B4-BE49-F238E27FC236}">
                <a16:creationId xmlns:a16="http://schemas.microsoft.com/office/drawing/2014/main" id="{F58C812B-5D91-4604-BE7E-54BB0BF24EA0}"/>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نَ</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7" name="شكل حر: شكل 96">
            <a:extLst>
              <a:ext uri="{FF2B5EF4-FFF2-40B4-BE49-F238E27FC236}">
                <a16:creationId xmlns:a16="http://schemas.microsoft.com/office/drawing/2014/main" id="{6ECE87A4-1D2C-4A03-94D2-B17D62740FAE}"/>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لِ</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8" name="شكل حر: شكل 97">
            <a:extLst>
              <a:ext uri="{FF2B5EF4-FFF2-40B4-BE49-F238E27FC236}">
                <a16:creationId xmlns:a16="http://schemas.microsoft.com/office/drawing/2014/main" id="{B914EBC5-8D2D-4F94-A862-C1ED8835A512}"/>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خِ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99" name="شكل حر: شكل 98">
            <a:extLst>
              <a:ext uri="{FF2B5EF4-FFF2-40B4-BE49-F238E27FC236}">
                <a16:creationId xmlns:a16="http://schemas.microsoft.com/office/drawing/2014/main" id="{ECB339BC-2C09-419F-BF1D-8B135FB7491E}"/>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مِ</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0" name="شكل حر: شكل 99">
            <a:extLst>
              <a:ext uri="{FF2B5EF4-FFF2-40B4-BE49-F238E27FC236}">
                <a16:creationId xmlns:a16="http://schemas.microsoft.com/office/drawing/2014/main" id="{B009A67C-1D4E-454C-A40D-B17EE216CD62}"/>
              </a:ext>
            </a:extLst>
          </p:cNvPr>
          <p:cNvSpPr/>
          <p:nvPr/>
        </p:nvSpPr>
        <p:spPr>
          <a:xfrm>
            <a:off x="13906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بِ</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1" name="شكل حر: شكل 100">
            <a:extLst>
              <a:ext uri="{FF2B5EF4-FFF2-40B4-BE49-F238E27FC236}">
                <a16:creationId xmlns:a16="http://schemas.microsoft.com/office/drawing/2014/main" id="{18B07F13-D04F-4944-807F-3B098D4DE750}"/>
              </a:ext>
            </a:extLst>
          </p:cNvPr>
          <p:cNvSpPr/>
          <p:nvPr/>
        </p:nvSpPr>
        <p:spPr>
          <a:xfrm>
            <a:off x="24733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بَ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2" name="شكل حر: شكل 101">
            <a:extLst>
              <a:ext uri="{FF2B5EF4-FFF2-40B4-BE49-F238E27FC236}">
                <a16:creationId xmlns:a16="http://schemas.microsoft.com/office/drawing/2014/main" id="{DB2EB0F1-F422-47BC-8AE6-9BC84ED4C13C}"/>
              </a:ext>
            </a:extLst>
          </p:cNvPr>
          <p:cNvSpPr/>
          <p:nvPr/>
        </p:nvSpPr>
        <p:spPr>
          <a:xfrm>
            <a:off x="355600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رِ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3" name="شكل حر: شكل 102">
            <a:extLst>
              <a:ext uri="{FF2B5EF4-FFF2-40B4-BE49-F238E27FC236}">
                <a16:creationId xmlns:a16="http://schemas.microsoft.com/office/drawing/2014/main" id="{509E71AA-6B0B-43DC-A9B1-365643AEDA5D}"/>
              </a:ext>
            </a:extLst>
          </p:cNvPr>
          <p:cNvSpPr/>
          <p:nvPr/>
        </p:nvSpPr>
        <p:spPr>
          <a:xfrm>
            <a:off x="463867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جِ</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5" name="شكل حر: شكل 104">
            <a:extLst>
              <a:ext uri="{FF2B5EF4-FFF2-40B4-BE49-F238E27FC236}">
                <a16:creationId xmlns:a16="http://schemas.microsoft.com/office/drawing/2014/main" id="{60AB7094-CBF7-4FD8-8F5B-3A9179916DC5}"/>
              </a:ext>
            </a:extLst>
          </p:cNvPr>
          <p:cNvSpPr/>
          <p:nvPr/>
        </p:nvSpPr>
        <p:spPr>
          <a:xfrm>
            <a:off x="5721350"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هَـ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6" name="شكل حر: شكل 105">
            <a:extLst>
              <a:ext uri="{FF2B5EF4-FFF2-40B4-BE49-F238E27FC236}">
                <a16:creationId xmlns:a16="http://schemas.microsoft.com/office/drawing/2014/main" id="{FA362AC7-849D-4883-8C01-7B2912971DFC}"/>
              </a:ext>
            </a:extLst>
          </p:cNvPr>
          <p:cNvSpPr/>
          <p:nvPr/>
        </p:nvSpPr>
        <p:spPr>
          <a:xfrm>
            <a:off x="6804025"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فَ </a:t>
            </a:r>
            <a:endParaRPr lang="en-US" sz="11500" b="1" kern="1200">
              <a:ln w="0"/>
              <a:solidFill>
                <a:schemeClr val="tx1"/>
              </a:solidFill>
              <a:effectLst>
                <a:outerShdw blurRad="38100" dist="19050" dir="2700000" algn="tl" rotWithShape="0">
                  <a:schemeClr val="dk1">
                    <a:alpha val="40000"/>
                  </a:schemeClr>
                </a:outerShdw>
              </a:effectLst>
            </a:endParaRPr>
          </a:p>
        </p:txBody>
      </p:sp>
      <p:sp>
        <p:nvSpPr>
          <p:cNvPr id="107" name="شكل حر: شكل 106">
            <a:extLst>
              <a:ext uri="{FF2B5EF4-FFF2-40B4-BE49-F238E27FC236}">
                <a16:creationId xmlns:a16="http://schemas.microsoft.com/office/drawing/2014/main" id="{70B73D6E-FE8F-423A-BCDE-11B320329475}"/>
              </a:ext>
            </a:extLst>
          </p:cNvPr>
          <p:cNvSpPr/>
          <p:nvPr/>
        </p:nvSpPr>
        <p:spPr>
          <a:xfrm>
            <a:off x="7886699" y="-2916239"/>
            <a:ext cx="2584656" cy="2706689"/>
          </a:xfrm>
          <a:custGeom>
            <a:avLst/>
            <a:gdLst>
              <a:gd name="connsiteX0" fmla="*/ 0 w 984249"/>
              <a:gd name="connsiteY0" fmla="*/ 0 h 590549"/>
              <a:gd name="connsiteX1" fmla="*/ 984249 w 984249"/>
              <a:gd name="connsiteY1" fmla="*/ 0 h 590549"/>
              <a:gd name="connsiteX2" fmla="*/ 984249 w 984249"/>
              <a:gd name="connsiteY2" fmla="*/ 590549 h 590549"/>
              <a:gd name="connsiteX3" fmla="*/ 0 w 984249"/>
              <a:gd name="connsiteY3" fmla="*/ 590549 h 590549"/>
              <a:gd name="connsiteX4" fmla="*/ 0 w 984249"/>
              <a:gd name="connsiteY4" fmla="*/ 0 h 59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249" h="590549">
                <a:moveTo>
                  <a:pt x="0" y="0"/>
                </a:moveTo>
                <a:lnTo>
                  <a:pt x="984249" y="0"/>
                </a:lnTo>
                <a:lnTo>
                  <a:pt x="984249" y="590549"/>
                </a:lnTo>
                <a:lnTo>
                  <a:pt x="0" y="590549"/>
                </a:lnTo>
                <a:lnTo>
                  <a:pt x="0" y="0"/>
                </a:lnTo>
                <a:close/>
              </a:path>
            </a:pathLst>
          </a:custGeom>
          <a:blipFill>
            <a:blip r:embed="rId15"/>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ar-SA" sz="11500" b="1" kern="1200">
                <a:ln w="0"/>
                <a:solidFill>
                  <a:schemeClr val="tx1"/>
                </a:solidFill>
                <a:effectLst>
                  <a:outerShdw blurRad="38100" dist="19050" dir="2700000" algn="tl" rotWithShape="0">
                    <a:schemeClr val="dk1">
                      <a:alpha val="40000"/>
                    </a:schemeClr>
                  </a:outerShdw>
                </a:effectLst>
              </a:rPr>
              <a:t>قِ </a:t>
            </a:r>
            <a:endParaRPr lang="en-US" sz="11500" b="1" kern="1200">
              <a:ln w="0"/>
              <a:solidFill>
                <a:schemeClr val="tx1"/>
              </a:solidFill>
              <a:effectLst>
                <a:outerShdw blurRad="38100" dist="19050" dir="2700000" algn="tl" rotWithShape="0">
                  <a:schemeClr val="dk1">
                    <a:alpha val="40000"/>
                  </a:schemeClr>
                </a:outerShdw>
              </a:effectLst>
            </a:endParaRPr>
          </a:p>
        </p:txBody>
      </p:sp>
      <p:pic>
        <p:nvPicPr>
          <p:cNvPr id="108" name="آسف">
            <a:hlinkClick r:id="" action="ppaction://media"/>
            <a:extLst>
              <a:ext uri="{FF2B5EF4-FFF2-40B4-BE49-F238E27FC236}">
                <a16:creationId xmlns:a16="http://schemas.microsoft.com/office/drawing/2014/main" id="{DCDADD3D-F625-474B-A385-2706286135ED}"/>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548187" y="-588063"/>
            <a:ext cx="609600" cy="609600"/>
          </a:xfrm>
          <a:prstGeom prst="rect">
            <a:avLst/>
          </a:prstGeom>
        </p:spPr>
      </p:pic>
      <p:pic>
        <p:nvPicPr>
          <p:cNvPr id="109" name="🐦🎼صوت العصفور ، أصوات العصافير_ أصوات وصور الطيور ، للأطفال 🐦🎼 (128  kbps) (abdwap2.com)">
            <a:hlinkClick r:id="" action="ppaction://media"/>
            <a:extLst>
              <a:ext uri="{FF2B5EF4-FFF2-40B4-BE49-F238E27FC236}">
                <a16:creationId xmlns:a16="http://schemas.microsoft.com/office/drawing/2014/main" id="{94B8CF2B-0F8B-4ACF-BF6E-6A348677000D}"/>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679619" y="5710237"/>
            <a:ext cx="609600" cy="609600"/>
          </a:xfrm>
          <a:prstGeom prst="rect">
            <a:avLst/>
          </a:prstGeom>
        </p:spPr>
      </p:pic>
    </p:spTree>
    <p:extLst>
      <p:ext uri="{BB962C8B-B14F-4D97-AF65-F5344CB8AC3E}">
        <p14:creationId xmlns:p14="http://schemas.microsoft.com/office/powerpoint/2010/main" val="41684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3500" fill="hold"/>
                                        <p:tgtEl>
                                          <p:spTgt spid="51"/>
                                        </p:tgtEl>
                                        <p:attrNameLst>
                                          <p:attrName>ppt_x</p:attrName>
                                        </p:attrNameLst>
                                      </p:cBhvr>
                                      <p:tavLst>
                                        <p:tav tm="0">
                                          <p:val>
                                            <p:strVal val="#ppt_x"/>
                                          </p:val>
                                        </p:tav>
                                        <p:tav tm="100000">
                                          <p:val>
                                            <p:strVal val="#ppt_x"/>
                                          </p:val>
                                        </p:tav>
                                      </p:tavLst>
                                    </p:anim>
                                    <p:anim calcmode="lin" valueType="num">
                                      <p:cBhvr additive="base">
                                        <p:cTn id="12" dur="3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3000" fill="hold"/>
                                        <p:tgtEl>
                                          <p:spTgt spid="88"/>
                                        </p:tgtEl>
                                        <p:attrNameLst>
                                          <p:attrName>ppt_x</p:attrName>
                                        </p:attrNameLst>
                                      </p:cBhvr>
                                      <p:tavLst>
                                        <p:tav tm="0">
                                          <p:val>
                                            <p:strVal val="#ppt_x"/>
                                          </p:val>
                                        </p:tav>
                                        <p:tav tm="100000">
                                          <p:val>
                                            <p:strVal val="#ppt_x"/>
                                          </p:val>
                                        </p:tav>
                                      </p:tavLst>
                                    </p:anim>
                                    <p:anim calcmode="lin" valueType="num">
                                      <p:cBhvr additive="base">
                                        <p:cTn id="16" dur="30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additive="base">
                                        <p:cTn id="21" dur="3000" fill="hold"/>
                                        <p:tgtEl>
                                          <p:spTgt spid="103"/>
                                        </p:tgtEl>
                                        <p:attrNameLst>
                                          <p:attrName>ppt_x</p:attrName>
                                        </p:attrNameLst>
                                      </p:cBhvr>
                                      <p:tavLst>
                                        <p:tav tm="0">
                                          <p:val>
                                            <p:strVal val="#ppt_x"/>
                                          </p:val>
                                        </p:tav>
                                        <p:tav tm="100000">
                                          <p:val>
                                            <p:strVal val="#ppt_x"/>
                                          </p:val>
                                        </p:tav>
                                      </p:tavLst>
                                    </p:anim>
                                    <p:anim calcmode="lin" valueType="num">
                                      <p:cBhvr additive="base">
                                        <p:cTn id="22" dur="3000" fill="hold"/>
                                        <p:tgtEl>
                                          <p:spTgt spid="10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60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3500" fill="hold"/>
                                        <p:tgtEl>
                                          <p:spTgt spid="53"/>
                                        </p:tgtEl>
                                        <p:attrNameLst>
                                          <p:attrName>ppt_x</p:attrName>
                                        </p:attrNameLst>
                                      </p:cBhvr>
                                      <p:tavLst>
                                        <p:tav tm="0">
                                          <p:val>
                                            <p:strVal val="#ppt_x"/>
                                          </p:val>
                                        </p:tav>
                                        <p:tav tm="100000">
                                          <p:val>
                                            <p:strVal val="#ppt_x"/>
                                          </p:val>
                                        </p:tav>
                                      </p:tavLst>
                                    </p:anim>
                                    <p:anim calcmode="lin" valueType="num">
                                      <p:cBhvr additive="base">
                                        <p:cTn id="26" dur="3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3000" fill="hold"/>
                                        <p:tgtEl>
                                          <p:spTgt spid="96"/>
                                        </p:tgtEl>
                                        <p:attrNameLst>
                                          <p:attrName>ppt_x</p:attrName>
                                        </p:attrNameLst>
                                      </p:cBhvr>
                                      <p:tavLst>
                                        <p:tav tm="0">
                                          <p:val>
                                            <p:strVal val="#ppt_x"/>
                                          </p:val>
                                        </p:tav>
                                        <p:tav tm="100000">
                                          <p:val>
                                            <p:strVal val="#ppt_x"/>
                                          </p:val>
                                        </p:tav>
                                      </p:tavLst>
                                    </p:anim>
                                    <p:anim calcmode="lin" valueType="num">
                                      <p:cBhvr additive="base">
                                        <p:cTn id="32" dur="3000" fill="hold"/>
                                        <p:tgtEl>
                                          <p:spTgt spid="9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additive="base">
                                        <p:cTn id="35" dur="3000" fill="hold"/>
                                        <p:tgtEl>
                                          <p:spTgt spid="106"/>
                                        </p:tgtEl>
                                        <p:attrNameLst>
                                          <p:attrName>ppt_x</p:attrName>
                                        </p:attrNameLst>
                                      </p:cBhvr>
                                      <p:tavLst>
                                        <p:tav tm="0">
                                          <p:val>
                                            <p:strVal val="#ppt_x"/>
                                          </p:val>
                                        </p:tav>
                                        <p:tav tm="100000">
                                          <p:val>
                                            <p:strVal val="#ppt_x"/>
                                          </p:val>
                                        </p:tav>
                                      </p:tavLst>
                                    </p:anim>
                                    <p:anim calcmode="lin" valueType="num">
                                      <p:cBhvr additive="base">
                                        <p:cTn id="36" dur="30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additive="base">
                                        <p:cTn id="41" dur="3500" fill="hold"/>
                                        <p:tgtEl>
                                          <p:spTgt spid="57"/>
                                        </p:tgtEl>
                                        <p:attrNameLst>
                                          <p:attrName>ppt_x</p:attrName>
                                        </p:attrNameLst>
                                      </p:cBhvr>
                                      <p:tavLst>
                                        <p:tav tm="0">
                                          <p:val>
                                            <p:strVal val="#ppt_x"/>
                                          </p:val>
                                        </p:tav>
                                        <p:tav tm="100000">
                                          <p:val>
                                            <p:strVal val="#ppt_x"/>
                                          </p:val>
                                        </p:tav>
                                      </p:tavLst>
                                    </p:anim>
                                    <p:anim calcmode="lin" valueType="num">
                                      <p:cBhvr additive="base">
                                        <p:cTn id="42" dur="3500" fill="hold"/>
                                        <p:tgtEl>
                                          <p:spTgt spid="5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 calcmode="lin" valueType="num">
                                      <p:cBhvr additive="base">
                                        <p:cTn id="45" dur="3000" fill="hold"/>
                                        <p:tgtEl>
                                          <p:spTgt spid="61"/>
                                        </p:tgtEl>
                                        <p:attrNameLst>
                                          <p:attrName>ppt_x</p:attrName>
                                        </p:attrNameLst>
                                      </p:cBhvr>
                                      <p:tavLst>
                                        <p:tav tm="0">
                                          <p:val>
                                            <p:strVal val="#ppt_x"/>
                                          </p:val>
                                        </p:tav>
                                        <p:tav tm="100000">
                                          <p:val>
                                            <p:strVal val="#ppt_x"/>
                                          </p:val>
                                        </p:tav>
                                      </p:tavLst>
                                    </p:anim>
                                    <p:anim calcmode="lin" valueType="num">
                                      <p:cBhvr additive="base">
                                        <p:cTn id="46" dur="3000" fill="hold"/>
                                        <p:tgtEl>
                                          <p:spTgt spid="6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7"/>
                                        </p:tgtEl>
                                        <p:attrNameLst>
                                          <p:attrName>style.visibility</p:attrName>
                                        </p:attrNameLst>
                                      </p:cBhvr>
                                      <p:to>
                                        <p:strVal val="visible"/>
                                      </p:to>
                                    </p:set>
                                    <p:anim calcmode="lin" valueType="num">
                                      <p:cBhvr additive="base">
                                        <p:cTn id="49" dur="3000" fill="hold"/>
                                        <p:tgtEl>
                                          <p:spTgt spid="97"/>
                                        </p:tgtEl>
                                        <p:attrNameLst>
                                          <p:attrName>ppt_x</p:attrName>
                                        </p:attrNameLst>
                                      </p:cBhvr>
                                      <p:tavLst>
                                        <p:tav tm="0">
                                          <p:val>
                                            <p:strVal val="#ppt_x"/>
                                          </p:val>
                                        </p:tav>
                                        <p:tav tm="100000">
                                          <p:val>
                                            <p:strVal val="#ppt_x"/>
                                          </p:val>
                                        </p:tav>
                                      </p:tavLst>
                                    </p:anim>
                                    <p:anim calcmode="lin" valueType="num">
                                      <p:cBhvr additive="base">
                                        <p:cTn id="50" dur="30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3500" fill="hold"/>
                                        <p:tgtEl>
                                          <p:spTgt spid="58"/>
                                        </p:tgtEl>
                                        <p:attrNameLst>
                                          <p:attrName>ppt_x</p:attrName>
                                        </p:attrNameLst>
                                      </p:cBhvr>
                                      <p:tavLst>
                                        <p:tav tm="0">
                                          <p:val>
                                            <p:strVal val="#ppt_x"/>
                                          </p:val>
                                        </p:tav>
                                        <p:tav tm="100000">
                                          <p:val>
                                            <p:strVal val="#ppt_x"/>
                                          </p:val>
                                        </p:tav>
                                      </p:tavLst>
                                    </p:anim>
                                    <p:anim calcmode="lin" valueType="num">
                                      <p:cBhvr additive="base">
                                        <p:cTn id="56" dur="3500" fill="hold"/>
                                        <p:tgtEl>
                                          <p:spTgt spid="5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3000" fill="hold"/>
                                        <p:tgtEl>
                                          <p:spTgt spid="82"/>
                                        </p:tgtEl>
                                        <p:attrNameLst>
                                          <p:attrName>ppt_x</p:attrName>
                                        </p:attrNameLst>
                                      </p:cBhvr>
                                      <p:tavLst>
                                        <p:tav tm="0">
                                          <p:val>
                                            <p:strVal val="#ppt_x"/>
                                          </p:val>
                                        </p:tav>
                                        <p:tav tm="100000">
                                          <p:val>
                                            <p:strVal val="#ppt_x"/>
                                          </p:val>
                                        </p:tav>
                                      </p:tavLst>
                                    </p:anim>
                                    <p:anim calcmode="lin" valueType="num">
                                      <p:cBhvr additive="base">
                                        <p:cTn id="60" dur="30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60"/>
                                        </p:tgtEl>
                                        <p:attrNameLst>
                                          <p:attrName>style.visibility</p:attrName>
                                        </p:attrNameLst>
                                      </p:cBhvr>
                                      <p:to>
                                        <p:strVal val="visible"/>
                                      </p:to>
                                    </p:set>
                                    <p:anim calcmode="lin" valueType="num">
                                      <p:cBhvr additive="base">
                                        <p:cTn id="65" dur="3500" fill="hold"/>
                                        <p:tgtEl>
                                          <p:spTgt spid="60"/>
                                        </p:tgtEl>
                                        <p:attrNameLst>
                                          <p:attrName>ppt_x</p:attrName>
                                        </p:attrNameLst>
                                      </p:cBhvr>
                                      <p:tavLst>
                                        <p:tav tm="0">
                                          <p:val>
                                            <p:strVal val="#ppt_x"/>
                                          </p:val>
                                        </p:tav>
                                        <p:tav tm="100000">
                                          <p:val>
                                            <p:strVal val="#ppt_x"/>
                                          </p:val>
                                        </p:tav>
                                      </p:tavLst>
                                    </p:anim>
                                    <p:anim calcmode="lin" valueType="num">
                                      <p:cBhvr additive="base">
                                        <p:cTn id="66" dur="3500" fill="hold"/>
                                        <p:tgtEl>
                                          <p:spTgt spid="6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84"/>
                                        </p:tgtEl>
                                        <p:attrNameLst>
                                          <p:attrName>style.visibility</p:attrName>
                                        </p:attrNameLst>
                                      </p:cBhvr>
                                      <p:to>
                                        <p:strVal val="visible"/>
                                      </p:to>
                                    </p:set>
                                    <p:anim calcmode="lin" valueType="num">
                                      <p:cBhvr additive="base">
                                        <p:cTn id="69" dur="3000" fill="hold"/>
                                        <p:tgtEl>
                                          <p:spTgt spid="84"/>
                                        </p:tgtEl>
                                        <p:attrNameLst>
                                          <p:attrName>ppt_x</p:attrName>
                                        </p:attrNameLst>
                                      </p:cBhvr>
                                      <p:tavLst>
                                        <p:tav tm="0">
                                          <p:val>
                                            <p:strVal val="#ppt_x"/>
                                          </p:val>
                                        </p:tav>
                                        <p:tav tm="100000">
                                          <p:val>
                                            <p:strVal val="#ppt_x"/>
                                          </p:val>
                                        </p:tav>
                                      </p:tavLst>
                                    </p:anim>
                                    <p:anim calcmode="lin" valueType="num">
                                      <p:cBhvr additive="base">
                                        <p:cTn id="70" dur="30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3500" fill="hold"/>
                                        <p:tgtEl>
                                          <p:spTgt spid="63"/>
                                        </p:tgtEl>
                                        <p:attrNameLst>
                                          <p:attrName>ppt_x</p:attrName>
                                        </p:attrNameLst>
                                      </p:cBhvr>
                                      <p:tavLst>
                                        <p:tav tm="0">
                                          <p:val>
                                            <p:strVal val="#ppt_x"/>
                                          </p:val>
                                        </p:tav>
                                        <p:tav tm="100000">
                                          <p:val>
                                            <p:strVal val="#ppt_x"/>
                                          </p:val>
                                        </p:tav>
                                      </p:tavLst>
                                    </p:anim>
                                    <p:anim calcmode="lin" valueType="num">
                                      <p:cBhvr additive="base">
                                        <p:cTn id="76" dur="3500" fill="hold"/>
                                        <p:tgtEl>
                                          <p:spTgt spid="6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107"/>
                                        </p:tgtEl>
                                        <p:attrNameLst>
                                          <p:attrName>style.visibility</p:attrName>
                                        </p:attrNameLst>
                                      </p:cBhvr>
                                      <p:to>
                                        <p:strVal val="visible"/>
                                      </p:to>
                                    </p:set>
                                    <p:anim calcmode="lin" valueType="num">
                                      <p:cBhvr additive="base">
                                        <p:cTn id="79" dur="3000" fill="hold"/>
                                        <p:tgtEl>
                                          <p:spTgt spid="107"/>
                                        </p:tgtEl>
                                        <p:attrNameLst>
                                          <p:attrName>ppt_x</p:attrName>
                                        </p:attrNameLst>
                                      </p:cBhvr>
                                      <p:tavLst>
                                        <p:tav tm="0">
                                          <p:val>
                                            <p:strVal val="#ppt_x"/>
                                          </p:val>
                                        </p:tav>
                                        <p:tav tm="100000">
                                          <p:val>
                                            <p:strVal val="#ppt_x"/>
                                          </p:val>
                                        </p:tav>
                                      </p:tavLst>
                                    </p:anim>
                                    <p:anim calcmode="lin" valueType="num">
                                      <p:cBhvr additive="base">
                                        <p:cTn id="80" dur="30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cBhvr additive="base">
                                        <p:cTn id="85" dur="3000" fill="hold"/>
                                        <p:tgtEl>
                                          <p:spTgt spid="79"/>
                                        </p:tgtEl>
                                        <p:attrNameLst>
                                          <p:attrName>ppt_x</p:attrName>
                                        </p:attrNameLst>
                                      </p:cBhvr>
                                      <p:tavLst>
                                        <p:tav tm="0">
                                          <p:val>
                                            <p:strVal val="#ppt_x"/>
                                          </p:val>
                                        </p:tav>
                                        <p:tav tm="100000">
                                          <p:val>
                                            <p:strVal val="#ppt_x"/>
                                          </p:val>
                                        </p:tav>
                                      </p:tavLst>
                                    </p:anim>
                                    <p:anim calcmode="lin" valueType="num">
                                      <p:cBhvr additive="base">
                                        <p:cTn id="86" dur="3000" fill="hold"/>
                                        <p:tgtEl>
                                          <p:spTgt spid="79"/>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800"/>
                                  </p:stCondLst>
                                  <p:childTnLst>
                                    <p:set>
                                      <p:cBhvr>
                                        <p:cTn id="88" dur="1" fill="hold">
                                          <p:stCondLst>
                                            <p:cond delay="0"/>
                                          </p:stCondLst>
                                        </p:cTn>
                                        <p:tgtEl>
                                          <p:spTgt spid="87"/>
                                        </p:tgtEl>
                                        <p:attrNameLst>
                                          <p:attrName>style.visibility</p:attrName>
                                        </p:attrNameLst>
                                      </p:cBhvr>
                                      <p:to>
                                        <p:strVal val="visible"/>
                                      </p:to>
                                    </p:set>
                                    <p:anim calcmode="lin" valueType="num">
                                      <p:cBhvr additive="base">
                                        <p:cTn id="89" dur="3000" fill="hold"/>
                                        <p:tgtEl>
                                          <p:spTgt spid="87"/>
                                        </p:tgtEl>
                                        <p:attrNameLst>
                                          <p:attrName>ppt_x</p:attrName>
                                        </p:attrNameLst>
                                      </p:cBhvr>
                                      <p:tavLst>
                                        <p:tav tm="0">
                                          <p:val>
                                            <p:strVal val="#ppt_x"/>
                                          </p:val>
                                        </p:tav>
                                        <p:tav tm="100000">
                                          <p:val>
                                            <p:strVal val="#ppt_x"/>
                                          </p:val>
                                        </p:tav>
                                      </p:tavLst>
                                    </p:anim>
                                    <p:anim calcmode="lin" valueType="num">
                                      <p:cBhvr additive="base">
                                        <p:cTn id="90" dur="30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3500" fill="hold"/>
                                        <p:tgtEl>
                                          <p:spTgt spid="65"/>
                                        </p:tgtEl>
                                        <p:attrNameLst>
                                          <p:attrName>ppt_x</p:attrName>
                                        </p:attrNameLst>
                                      </p:cBhvr>
                                      <p:tavLst>
                                        <p:tav tm="0">
                                          <p:val>
                                            <p:strVal val="#ppt_x"/>
                                          </p:val>
                                        </p:tav>
                                        <p:tav tm="100000">
                                          <p:val>
                                            <p:strVal val="#ppt_x"/>
                                          </p:val>
                                        </p:tav>
                                      </p:tavLst>
                                    </p:anim>
                                    <p:anim calcmode="lin" valueType="num">
                                      <p:cBhvr additive="base">
                                        <p:cTn id="96" dur="3500" fill="hold"/>
                                        <p:tgtEl>
                                          <p:spTgt spid="6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additive="base">
                                        <p:cTn id="99" dur="3000" fill="hold"/>
                                        <p:tgtEl>
                                          <p:spTgt spid="54"/>
                                        </p:tgtEl>
                                        <p:attrNameLst>
                                          <p:attrName>ppt_x</p:attrName>
                                        </p:attrNameLst>
                                      </p:cBhvr>
                                      <p:tavLst>
                                        <p:tav tm="0">
                                          <p:val>
                                            <p:strVal val="#ppt_x"/>
                                          </p:val>
                                        </p:tav>
                                        <p:tav tm="100000">
                                          <p:val>
                                            <p:strVal val="#ppt_x"/>
                                          </p:val>
                                        </p:tav>
                                      </p:tavLst>
                                    </p:anim>
                                    <p:anim calcmode="lin" valueType="num">
                                      <p:cBhvr additive="base">
                                        <p:cTn id="100" dur="3000" fill="hold"/>
                                        <p:tgtEl>
                                          <p:spTgt spid="5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90"/>
                                        </p:tgtEl>
                                        <p:attrNameLst>
                                          <p:attrName>style.visibility</p:attrName>
                                        </p:attrNameLst>
                                      </p:cBhvr>
                                      <p:to>
                                        <p:strVal val="visible"/>
                                      </p:to>
                                    </p:set>
                                    <p:anim calcmode="lin" valueType="num">
                                      <p:cBhvr additive="base">
                                        <p:cTn id="103" dur="3000" fill="hold"/>
                                        <p:tgtEl>
                                          <p:spTgt spid="90"/>
                                        </p:tgtEl>
                                        <p:attrNameLst>
                                          <p:attrName>ppt_x</p:attrName>
                                        </p:attrNameLst>
                                      </p:cBhvr>
                                      <p:tavLst>
                                        <p:tav tm="0">
                                          <p:val>
                                            <p:strVal val="#ppt_x"/>
                                          </p:val>
                                        </p:tav>
                                        <p:tav tm="100000">
                                          <p:val>
                                            <p:strVal val="#ppt_x"/>
                                          </p:val>
                                        </p:tav>
                                      </p:tavLst>
                                    </p:anim>
                                    <p:anim calcmode="lin" valueType="num">
                                      <p:cBhvr additive="base">
                                        <p:cTn id="104" dur="30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67"/>
                                        </p:tgtEl>
                                        <p:attrNameLst>
                                          <p:attrName>style.visibility</p:attrName>
                                        </p:attrNameLst>
                                      </p:cBhvr>
                                      <p:to>
                                        <p:strVal val="visible"/>
                                      </p:to>
                                    </p:set>
                                    <p:anim calcmode="lin" valueType="num">
                                      <p:cBhvr additive="base">
                                        <p:cTn id="109" dur="3500" fill="hold"/>
                                        <p:tgtEl>
                                          <p:spTgt spid="67"/>
                                        </p:tgtEl>
                                        <p:attrNameLst>
                                          <p:attrName>ppt_x</p:attrName>
                                        </p:attrNameLst>
                                      </p:cBhvr>
                                      <p:tavLst>
                                        <p:tav tm="0">
                                          <p:val>
                                            <p:strVal val="#ppt_x"/>
                                          </p:val>
                                        </p:tav>
                                        <p:tav tm="100000">
                                          <p:val>
                                            <p:strVal val="#ppt_x"/>
                                          </p:val>
                                        </p:tav>
                                      </p:tavLst>
                                    </p:anim>
                                    <p:anim calcmode="lin" valueType="num">
                                      <p:cBhvr additive="base">
                                        <p:cTn id="110" dur="3500" fill="hold"/>
                                        <p:tgtEl>
                                          <p:spTgt spid="67"/>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3000" fill="hold"/>
                                        <p:tgtEl>
                                          <p:spTgt spid="66"/>
                                        </p:tgtEl>
                                        <p:attrNameLst>
                                          <p:attrName>ppt_x</p:attrName>
                                        </p:attrNameLst>
                                      </p:cBhvr>
                                      <p:tavLst>
                                        <p:tav tm="0">
                                          <p:val>
                                            <p:strVal val="#ppt_x"/>
                                          </p:val>
                                        </p:tav>
                                        <p:tav tm="100000">
                                          <p:val>
                                            <p:strVal val="#ppt_x"/>
                                          </p:val>
                                        </p:tav>
                                      </p:tavLst>
                                    </p:anim>
                                    <p:anim calcmode="lin" valueType="num">
                                      <p:cBhvr additive="base">
                                        <p:cTn id="114" dur="3000" fill="hold"/>
                                        <p:tgtEl>
                                          <p:spTgt spid="66"/>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85"/>
                                        </p:tgtEl>
                                        <p:attrNameLst>
                                          <p:attrName>style.visibility</p:attrName>
                                        </p:attrNameLst>
                                      </p:cBhvr>
                                      <p:to>
                                        <p:strVal val="visible"/>
                                      </p:to>
                                    </p:set>
                                    <p:anim calcmode="lin" valueType="num">
                                      <p:cBhvr additive="base">
                                        <p:cTn id="117" dur="3000" fill="hold"/>
                                        <p:tgtEl>
                                          <p:spTgt spid="85"/>
                                        </p:tgtEl>
                                        <p:attrNameLst>
                                          <p:attrName>ppt_x</p:attrName>
                                        </p:attrNameLst>
                                      </p:cBhvr>
                                      <p:tavLst>
                                        <p:tav tm="0">
                                          <p:val>
                                            <p:strVal val="#ppt_x"/>
                                          </p:val>
                                        </p:tav>
                                        <p:tav tm="100000">
                                          <p:val>
                                            <p:strVal val="#ppt_x"/>
                                          </p:val>
                                        </p:tav>
                                      </p:tavLst>
                                    </p:anim>
                                    <p:anim calcmode="lin" valueType="num">
                                      <p:cBhvr additive="base">
                                        <p:cTn id="118" dur="30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500" fill="hold"/>
                                        <p:tgtEl>
                                          <p:spTgt spid="69"/>
                                        </p:tgtEl>
                                        <p:attrNameLst>
                                          <p:attrName>ppt_x</p:attrName>
                                        </p:attrNameLst>
                                      </p:cBhvr>
                                      <p:tavLst>
                                        <p:tav tm="0">
                                          <p:val>
                                            <p:strVal val="#ppt_x"/>
                                          </p:val>
                                        </p:tav>
                                        <p:tav tm="100000">
                                          <p:val>
                                            <p:strVal val="#ppt_x"/>
                                          </p:val>
                                        </p:tav>
                                      </p:tavLst>
                                    </p:anim>
                                    <p:anim calcmode="lin" valueType="num">
                                      <p:cBhvr additive="base">
                                        <p:cTn id="124" dur="3500" fill="hold"/>
                                        <p:tgtEl>
                                          <p:spTgt spid="69"/>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700"/>
                                  </p:stCondLst>
                                  <p:childTnLst>
                                    <p:set>
                                      <p:cBhvr>
                                        <p:cTn id="126" dur="1" fill="hold">
                                          <p:stCondLst>
                                            <p:cond delay="0"/>
                                          </p:stCondLst>
                                        </p:cTn>
                                        <p:tgtEl>
                                          <p:spTgt spid="91"/>
                                        </p:tgtEl>
                                        <p:attrNameLst>
                                          <p:attrName>style.visibility</p:attrName>
                                        </p:attrNameLst>
                                      </p:cBhvr>
                                      <p:to>
                                        <p:strVal val="visible"/>
                                      </p:to>
                                    </p:set>
                                    <p:anim calcmode="lin" valueType="num">
                                      <p:cBhvr additive="base">
                                        <p:cTn id="127" dur="3000" fill="hold"/>
                                        <p:tgtEl>
                                          <p:spTgt spid="91"/>
                                        </p:tgtEl>
                                        <p:attrNameLst>
                                          <p:attrName>ppt_x</p:attrName>
                                        </p:attrNameLst>
                                      </p:cBhvr>
                                      <p:tavLst>
                                        <p:tav tm="0">
                                          <p:val>
                                            <p:strVal val="#ppt_x"/>
                                          </p:val>
                                        </p:tav>
                                        <p:tav tm="100000">
                                          <p:val>
                                            <p:strVal val="#ppt_x"/>
                                          </p:val>
                                        </p:tav>
                                      </p:tavLst>
                                    </p:anim>
                                    <p:anim calcmode="lin" valueType="num">
                                      <p:cBhvr additive="base">
                                        <p:cTn id="128" dur="3000" fill="hold"/>
                                        <p:tgtEl>
                                          <p:spTgt spid="9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1100"/>
                                  </p:stCondLst>
                                  <p:childTnLst>
                                    <p:set>
                                      <p:cBhvr>
                                        <p:cTn id="130" dur="1" fill="hold">
                                          <p:stCondLst>
                                            <p:cond delay="0"/>
                                          </p:stCondLst>
                                        </p:cTn>
                                        <p:tgtEl>
                                          <p:spTgt spid="76"/>
                                        </p:tgtEl>
                                        <p:attrNameLst>
                                          <p:attrName>style.visibility</p:attrName>
                                        </p:attrNameLst>
                                      </p:cBhvr>
                                      <p:to>
                                        <p:strVal val="visible"/>
                                      </p:to>
                                    </p:set>
                                    <p:anim calcmode="lin" valueType="num">
                                      <p:cBhvr additive="base">
                                        <p:cTn id="131" dur="3000" fill="hold"/>
                                        <p:tgtEl>
                                          <p:spTgt spid="76"/>
                                        </p:tgtEl>
                                        <p:attrNameLst>
                                          <p:attrName>ppt_x</p:attrName>
                                        </p:attrNameLst>
                                      </p:cBhvr>
                                      <p:tavLst>
                                        <p:tav tm="0">
                                          <p:val>
                                            <p:strVal val="#ppt_x"/>
                                          </p:val>
                                        </p:tav>
                                        <p:tav tm="100000">
                                          <p:val>
                                            <p:strVal val="#ppt_x"/>
                                          </p:val>
                                        </p:tav>
                                      </p:tavLst>
                                    </p:anim>
                                    <p:anim calcmode="lin" valueType="num">
                                      <p:cBhvr additive="base">
                                        <p:cTn id="132" dur="30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1700"/>
                                  </p:stCondLst>
                                  <p:childTnLst>
                                    <p:set>
                                      <p:cBhvr>
                                        <p:cTn id="136" dur="1" fill="hold">
                                          <p:stCondLst>
                                            <p:cond delay="0"/>
                                          </p:stCondLst>
                                        </p:cTn>
                                        <p:tgtEl>
                                          <p:spTgt spid="71"/>
                                        </p:tgtEl>
                                        <p:attrNameLst>
                                          <p:attrName>style.visibility</p:attrName>
                                        </p:attrNameLst>
                                      </p:cBhvr>
                                      <p:to>
                                        <p:strVal val="visible"/>
                                      </p:to>
                                    </p:set>
                                    <p:anim calcmode="lin" valueType="num">
                                      <p:cBhvr additive="base">
                                        <p:cTn id="137" dur="3500" fill="hold"/>
                                        <p:tgtEl>
                                          <p:spTgt spid="71"/>
                                        </p:tgtEl>
                                        <p:attrNameLst>
                                          <p:attrName>ppt_x</p:attrName>
                                        </p:attrNameLst>
                                      </p:cBhvr>
                                      <p:tavLst>
                                        <p:tav tm="0">
                                          <p:val>
                                            <p:strVal val="#ppt_x"/>
                                          </p:val>
                                        </p:tav>
                                        <p:tav tm="100000">
                                          <p:val>
                                            <p:strVal val="#ppt_x"/>
                                          </p:val>
                                        </p:tav>
                                      </p:tavLst>
                                    </p:anim>
                                    <p:anim calcmode="lin" valueType="num">
                                      <p:cBhvr additive="base">
                                        <p:cTn id="138" dur="3500" fill="hold"/>
                                        <p:tgtEl>
                                          <p:spTgt spid="71"/>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1100"/>
                                  </p:stCondLst>
                                  <p:childTnLst>
                                    <p:set>
                                      <p:cBhvr>
                                        <p:cTn id="140" dur="1" fill="hold">
                                          <p:stCondLst>
                                            <p:cond delay="0"/>
                                          </p:stCondLst>
                                        </p:cTn>
                                        <p:tgtEl>
                                          <p:spTgt spid="99"/>
                                        </p:tgtEl>
                                        <p:attrNameLst>
                                          <p:attrName>style.visibility</p:attrName>
                                        </p:attrNameLst>
                                      </p:cBhvr>
                                      <p:to>
                                        <p:strVal val="visible"/>
                                      </p:to>
                                    </p:set>
                                    <p:anim calcmode="lin" valueType="num">
                                      <p:cBhvr additive="base">
                                        <p:cTn id="141" dur="3000" fill="hold"/>
                                        <p:tgtEl>
                                          <p:spTgt spid="99"/>
                                        </p:tgtEl>
                                        <p:attrNameLst>
                                          <p:attrName>ppt_x</p:attrName>
                                        </p:attrNameLst>
                                      </p:cBhvr>
                                      <p:tavLst>
                                        <p:tav tm="0">
                                          <p:val>
                                            <p:strVal val="#ppt_x"/>
                                          </p:val>
                                        </p:tav>
                                        <p:tav tm="100000">
                                          <p:val>
                                            <p:strVal val="#ppt_x"/>
                                          </p:val>
                                        </p:tav>
                                      </p:tavLst>
                                    </p:anim>
                                    <p:anim calcmode="lin" valueType="num">
                                      <p:cBhvr additive="base">
                                        <p:cTn id="142" dur="3000" fill="hold"/>
                                        <p:tgtEl>
                                          <p:spTgt spid="99"/>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400"/>
                                  </p:stCondLst>
                                  <p:childTnLst>
                                    <p:set>
                                      <p:cBhvr>
                                        <p:cTn id="144" dur="1" fill="hold">
                                          <p:stCondLst>
                                            <p:cond delay="0"/>
                                          </p:stCondLst>
                                        </p:cTn>
                                        <p:tgtEl>
                                          <p:spTgt spid="78"/>
                                        </p:tgtEl>
                                        <p:attrNameLst>
                                          <p:attrName>style.visibility</p:attrName>
                                        </p:attrNameLst>
                                      </p:cBhvr>
                                      <p:to>
                                        <p:strVal val="visible"/>
                                      </p:to>
                                    </p:set>
                                    <p:anim calcmode="lin" valueType="num">
                                      <p:cBhvr additive="base">
                                        <p:cTn id="145" dur="3000" fill="hold"/>
                                        <p:tgtEl>
                                          <p:spTgt spid="78"/>
                                        </p:tgtEl>
                                        <p:attrNameLst>
                                          <p:attrName>ppt_x</p:attrName>
                                        </p:attrNameLst>
                                      </p:cBhvr>
                                      <p:tavLst>
                                        <p:tav tm="0">
                                          <p:val>
                                            <p:strVal val="#ppt_x"/>
                                          </p:val>
                                        </p:tav>
                                        <p:tav tm="100000">
                                          <p:val>
                                            <p:strVal val="#ppt_x"/>
                                          </p:val>
                                        </p:tav>
                                      </p:tavLst>
                                    </p:anim>
                                    <p:anim calcmode="lin" valueType="num">
                                      <p:cBhvr additive="base">
                                        <p:cTn id="146" dur="30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74"/>
                                        </p:tgtEl>
                                        <p:attrNameLst>
                                          <p:attrName>style.visibility</p:attrName>
                                        </p:attrNameLst>
                                      </p:cBhvr>
                                      <p:to>
                                        <p:strVal val="visible"/>
                                      </p:to>
                                    </p:set>
                                    <p:anim calcmode="lin" valueType="num">
                                      <p:cBhvr additive="base">
                                        <p:cTn id="151" dur="3500" fill="hold"/>
                                        <p:tgtEl>
                                          <p:spTgt spid="74"/>
                                        </p:tgtEl>
                                        <p:attrNameLst>
                                          <p:attrName>ppt_x</p:attrName>
                                        </p:attrNameLst>
                                      </p:cBhvr>
                                      <p:tavLst>
                                        <p:tav tm="0">
                                          <p:val>
                                            <p:strVal val="#ppt_x"/>
                                          </p:val>
                                        </p:tav>
                                        <p:tav tm="100000">
                                          <p:val>
                                            <p:strVal val="#ppt_x"/>
                                          </p:val>
                                        </p:tav>
                                      </p:tavLst>
                                    </p:anim>
                                    <p:anim calcmode="lin" valueType="num">
                                      <p:cBhvr additive="base">
                                        <p:cTn id="152" dur="3500" fill="hold"/>
                                        <p:tgtEl>
                                          <p:spTgt spid="74"/>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56"/>
                                        </p:tgtEl>
                                        <p:attrNameLst>
                                          <p:attrName>style.visibility</p:attrName>
                                        </p:attrNameLst>
                                      </p:cBhvr>
                                      <p:to>
                                        <p:strVal val="visible"/>
                                      </p:to>
                                    </p:set>
                                    <p:anim calcmode="lin" valueType="num">
                                      <p:cBhvr additive="base">
                                        <p:cTn id="155" dur="3000" fill="hold"/>
                                        <p:tgtEl>
                                          <p:spTgt spid="56"/>
                                        </p:tgtEl>
                                        <p:attrNameLst>
                                          <p:attrName>ppt_x</p:attrName>
                                        </p:attrNameLst>
                                      </p:cBhvr>
                                      <p:tavLst>
                                        <p:tav tm="0">
                                          <p:val>
                                            <p:strVal val="#ppt_x"/>
                                          </p:val>
                                        </p:tav>
                                        <p:tav tm="100000">
                                          <p:val>
                                            <p:strVal val="#ppt_x"/>
                                          </p:val>
                                        </p:tav>
                                      </p:tavLst>
                                    </p:anim>
                                    <p:anim calcmode="lin" valueType="num">
                                      <p:cBhvr additive="base">
                                        <p:cTn id="156" dur="30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77"/>
                                        </p:tgtEl>
                                        <p:attrNameLst>
                                          <p:attrName>style.visibility</p:attrName>
                                        </p:attrNameLst>
                                      </p:cBhvr>
                                      <p:to>
                                        <p:strVal val="visible"/>
                                      </p:to>
                                    </p:set>
                                    <p:anim calcmode="lin" valueType="num">
                                      <p:cBhvr additive="base">
                                        <p:cTn id="161" dur="3500" fill="hold"/>
                                        <p:tgtEl>
                                          <p:spTgt spid="77"/>
                                        </p:tgtEl>
                                        <p:attrNameLst>
                                          <p:attrName>ppt_x</p:attrName>
                                        </p:attrNameLst>
                                      </p:cBhvr>
                                      <p:tavLst>
                                        <p:tav tm="0">
                                          <p:val>
                                            <p:strVal val="#ppt_x"/>
                                          </p:val>
                                        </p:tav>
                                        <p:tav tm="100000">
                                          <p:val>
                                            <p:strVal val="#ppt_x"/>
                                          </p:val>
                                        </p:tav>
                                      </p:tavLst>
                                    </p:anim>
                                    <p:anim calcmode="lin" valueType="num">
                                      <p:cBhvr additive="base">
                                        <p:cTn id="162" dur="3500" fill="hold"/>
                                        <p:tgtEl>
                                          <p:spTgt spid="77"/>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800"/>
                                  </p:stCondLst>
                                  <p:childTnLst>
                                    <p:set>
                                      <p:cBhvr>
                                        <p:cTn id="164" dur="1" fill="hold">
                                          <p:stCondLst>
                                            <p:cond delay="0"/>
                                          </p:stCondLst>
                                        </p:cTn>
                                        <p:tgtEl>
                                          <p:spTgt spid="70"/>
                                        </p:tgtEl>
                                        <p:attrNameLst>
                                          <p:attrName>style.visibility</p:attrName>
                                        </p:attrNameLst>
                                      </p:cBhvr>
                                      <p:to>
                                        <p:strVal val="visible"/>
                                      </p:to>
                                    </p:set>
                                    <p:anim calcmode="lin" valueType="num">
                                      <p:cBhvr additive="base">
                                        <p:cTn id="165" dur="3000" fill="hold"/>
                                        <p:tgtEl>
                                          <p:spTgt spid="70"/>
                                        </p:tgtEl>
                                        <p:attrNameLst>
                                          <p:attrName>ppt_x</p:attrName>
                                        </p:attrNameLst>
                                      </p:cBhvr>
                                      <p:tavLst>
                                        <p:tav tm="0">
                                          <p:val>
                                            <p:strVal val="#ppt_x"/>
                                          </p:val>
                                        </p:tav>
                                        <p:tav tm="100000">
                                          <p:val>
                                            <p:strVal val="#ppt_x"/>
                                          </p:val>
                                        </p:tav>
                                      </p:tavLst>
                                    </p:anim>
                                    <p:anim calcmode="lin" valueType="num">
                                      <p:cBhvr additive="base">
                                        <p:cTn id="166" dur="30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grpId="0" nodeType="clickEffect">
                                  <p:stCondLst>
                                    <p:cond delay="0"/>
                                  </p:stCondLst>
                                  <p:childTnLst>
                                    <p:set>
                                      <p:cBhvr>
                                        <p:cTn id="170" dur="1" fill="hold">
                                          <p:stCondLst>
                                            <p:cond delay="0"/>
                                          </p:stCondLst>
                                        </p:cTn>
                                        <p:tgtEl>
                                          <p:spTgt spid="80"/>
                                        </p:tgtEl>
                                        <p:attrNameLst>
                                          <p:attrName>style.visibility</p:attrName>
                                        </p:attrNameLst>
                                      </p:cBhvr>
                                      <p:to>
                                        <p:strVal val="visible"/>
                                      </p:to>
                                    </p:set>
                                    <p:anim calcmode="lin" valueType="num">
                                      <p:cBhvr additive="base">
                                        <p:cTn id="171" dur="3500" fill="hold"/>
                                        <p:tgtEl>
                                          <p:spTgt spid="80"/>
                                        </p:tgtEl>
                                        <p:attrNameLst>
                                          <p:attrName>ppt_x</p:attrName>
                                        </p:attrNameLst>
                                      </p:cBhvr>
                                      <p:tavLst>
                                        <p:tav tm="0">
                                          <p:val>
                                            <p:strVal val="#ppt_x"/>
                                          </p:val>
                                        </p:tav>
                                        <p:tav tm="100000">
                                          <p:val>
                                            <p:strVal val="#ppt_x"/>
                                          </p:val>
                                        </p:tav>
                                      </p:tavLst>
                                    </p:anim>
                                    <p:anim calcmode="lin" valueType="num">
                                      <p:cBhvr additive="base">
                                        <p:cTn id="172" dur="3500" fill="hold"/>
                                        <p:tgtEl>
                                          <p:spTgt spid="80"/>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900"/>
                                  </p:stCondLst>
                                  <p:childTnLst>
                                    <p:set>
                                      <p:cBhvr>
                                        <p:cTn id="174" dur="1" fill="hold">
                                          <p:stCondLst>
                                            <p:cond delay="0"/>
                                          </p:stCondLst>
                                        </p:cTn>
                                        <p:tgtEl>
                                          <p:spTgt spid="68"/>
                                        </p:tgtEl>
                                        <p:attrNameLst>
                                          <p:attrName>style.visibility</p:attrName>
                                        </p:attrNameLst>
                                      </p:cBhvr>
                                      <p:to>
                                        <p:strVal val="visible"/>
                                      </p:to>
                                    </p:set>
                                    <p:anim calcmode="lin" valueType="num">
                                      <p:cBhvr additive="base">
                                        <p:cTn id="175" dur="3000" fill="hold"/>
                                        <p:tgtEl>
                                          <p:spTgt spid="68"/>
                                        </p:tgtEl>
                                        <p:attrNameLst>
                                          <p:attrName>ppt_x</p:attrName>
                                        </p:attrNameLst>
                                      </p:cBhvr>
                                      <p:tavLst>
                                        <p:tav tm="0">
                                          <p:val>
                                            <p:strVal val="#ppt_x"/>
                                          </p:val>
                                        </p:tav>
                                        <p:tav tm="100000">
                                          <p:val>
                                            <p:strVal val="#ppt_x"/>
                                          </p:val>
                                        </p:tav>
                                      </p:tavLst>
                                    </p:anim>
                                    <p:anim calcmode="lin" valueType="num">
                                      <p:cBhvr additive="base">
                                        <p:cTn id="176" dur="3000" fill="hold"/>
                                        <p:tgtEl>
                                          <p:spTgt spid="68"/>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1500"/>
                                  </p:stCondLst>
                                  <p:childTnLst>
                                    <p:set>
                                      <p:cBhvr>
                                        <p:cTn id="178" dur="1" fill="hold">
                                          <p:stCondLst>
                                            <p:cond delay="0"/>
                                          </p:stCondLst>
                                        </p:cTn>
                                        <p:tgtEl>
                                          <p:spTgt spid="73"/>
                                        </p:tgtEl>
                                        <p:attrNameLst>
                                          <p:attrName>style.visibility</p:attrName>
                                        </p:attrNameLst>
                                      </p:cBhvr>
                                      <p:to>
                                        <p:strVal val="visible"/>
                                      </p:to>
                                    </p:set>
                                    <p:anim calcmode="lin" valueType="num">
                                      <p:cBhvr additive="base">
                                        <p:cTn id="179" dur="3000" fill="hold"/>
                                        <p:tgtEl>
                                          <p:spTgt spid="73"/>
                                        </p:tgtEl>
                                        <p:attrNameLst>
                                          <p:attrName>ppt_x</p:attrName>
                                        </p:attrNameLst>
                                      </p:cBhvr>
                                      <p:tavLst>
                                        <p:tav tm="0">
                                          <p:val>
                                            <p:strVal val="#ppt_x"/>
                                          </p:val>
                                        </p:tav>
                                        <p:tav tm="100000">
                                          <p:val>
                                            <p:strVal val="#ppt_x"/>
                                          </p:val>
                                        </p:tav>
                                      </p:tavLst>
                                    </p:anim>
                                    <p:anim calcmode="lin" valueType="num">
                                      <p:cBhvr additive="base">
                                        <p:cTn id="180" dur="30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grpId="0" nodeType="clickEffect">
                                  <p:stCondLst>
                                    <p:cond delay="0"/>
                                  </p:stCondLst>
                                  <p:childTnLst>
                                    <p:set>
                                      <p:cBhvr>
                                        <p:cTn id="184" dur="1" fill="hold">
                                          <p:stCondLst>
                                            <p:cond delay="0"/>
                                          </p:stCondLst>
                                        </p:cTn>
                                        <p:tgtEl>
                                          <p:spTgt spid="83"/>
                                        </p:tgtEl>
                                        <p:attrNameLst>
                                          <p:attrName>style.visibility</p:attrName>
                                        </p:attrNameLst>
                                      </p:cBhvr>
                                      <p:to>
                                        <p:strVal val="visible"/>
                                      </p:to>
                                    </p:set>
                                    <p:anim calcmode="lin" valueType="num">
                                      <p:cBhvr additive="base">
                                        <p:cTn id="185" dur="3500" fill="hold"/>
                                        <p:tgtEl>
                                          <p:spTgt spid="83"/>
                                        </p:tgtEl>
                                        <p:attrNameLst>
                                          <p:attrName>ppt_x</p:attrName>
                                        </p:attrNameLst>
                                      </p:cBhvr>
                                      <p:tavLst>
                                        <p:tav tm="0">
                                          <p:val>
                                            <p:strVal val="#ppt_x"/>
                                          </p:val>
                                        </p:tav>
                                        <p:tav tm="100000">
                                          <p:val>
                                            <p:strVal val="#ppt_x"/>
                                          </p:val>
                                        </p:tav>
                                      </p:tavLst>
                                    </p:anim>
                                    <p:anim calcmode="lin" valueType="num">
                                      <p:cBhvr additive="base">
                                        <p:cTn id="186" dur="3500" fill="hold"/>
                                        <p:tgtEl>
                                          <p:spTgt spid="83"/>
                                        </p:tgtEl>
                                        <p:attrNameLst>
                                          <p:attrName>ppt_y</p:attrName>
                                        </p:attrNameLst>
                                      </p:cBhvr>
                                      <p:tavLst>
                                        <p:tav tm="0">
                                          <p:val>
                                            <p:strVal val="1+#ppt_h/2"/>
                                          </p:val>
                                        </p:tav>
                                        <p:tav tm="100000">
                                          <p:val>
                                            <p:strVal val="#ppt_y"/>
                                          </p:val>
                                        </p:tav>
                                      </p:tavLst>
                                    </p:anim>
                                  </p:childTnLst>
                                </p:cTn>
                              </p:par>
                              <p:par>
                                <p:cTn id="187" presetID="2" presetClass="entr" presetSubtype="4" fill="hold" grpId="0" nodeType="withEffect">
                                  <p:stCondLst>
                                    <p:cond delay="0"/>
                                  </p:stCondLst>
                                  <p:childTnLst>
                                    <p:set>
                                      <p:cBhvr>
                                        <p:cTn id="188" dur="1" fill="hold">
                                          <p:stCondLst>
                                            <p:cond delay="0"/>
                                          </p:stCondLst>
                                        </p:cTn>
                                        <p:tgtEl>
                                          <p:spTgt spid="59"/>
                                        </p:tgtEl>
                                        <p:attrNameLst>
                                          <p:attrName>style.visibility</p:attrName>
                                        </p:attrNameLst>
                                      </p:cBhvr>
                                      <p:to>
                                        <p:strVal val="visible"/>
                                      </p:to>
                                    </p:set>
                                    <p:anim calcmode="lin" valueType="num">
                                      <p:cBhvr additive="base">
                                        <p:cTn id="189" dur="3000" fill="hold"/>
                                        <p:tgtEl>
                                          <p:spTgt spid="59"/>
                                        </p:tgtEl>
                                        <p:attrNameLst>
                                          <p:attrName>ppt_x</p:attrName>
                                        </p:attrNameLst>
                                      </p:cBhvr>
                                      <p:tavLst>
                                        <p:tav tm="0">
                                          <p:val>
                                            <p:strVal val="#ppt_x"/>
                                          </p:val>
                                        </p:tav>
                                        <p:tav tm="100000">
                                          <p:val>
                                            <p:strVal val="#ppt_x"/>
                                          </p:val>
                                        </p:tav>
                                      </p:tavLst>
                                    </p:anim>
                                    <p:anim calcmode="lin" valueType="num">
                                      <p:cBhvr additive="base">
                                        <p:cTn id="190" dur="30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2" presetClass="entr" presetSubtype="4" fill="hold" grpId="0" nodeType="clickEffect">
                                  <p:stCondLst>
                                    <p:cond delay="0"/>
                                  </p:stCondLst>
                                  <p:childTnLst>
                                    <p:set>
                                      <p:cBhvr>
                                        <p:cTn id="194" dur="1" fill="hold">
                                          <p:stCondLst>
                                            <p:cond delay="0"/>
                                          </p:stCondLst>
                                        </p:cTn>
                                        <p:tgtEl>
                                          <p:spTgt spid="86"/>
                                        </p:tgtEl>
                                        <p:attrNameLst>
                                          <p:attrName>style.visibility</p:attrName>
                                        </p:attrNameLst>
                                      </p:cBhvr>
                                      <p:to>
                                        <p:strVal val="visible"/>
                                      </p:to>
                                    </p:set>
                                    <p:anim calcmode="lin" valueType="num">
                                      <p:cBhvr additive="base">
                                        <p:cTn id="195" dur="3500" fill="hold"/>
                                        <p:tgtEl>
                                          <p:spTgt spid="86"/>
                                        </p:tgtEl>
                                        <p:attrNameLst>
                                          <p:attrName>ppt_x</p:attrName>
                                        </p:attrNameLst>
                                      </p:cBhvr>
                                      <p:tavLst>
                                        <p:tav tm="0">
                                          <p:val>
                                            <p:strVal val="#ppt_x"/>
                                          </p:val>
                                        </p:tav>
                                        <p:tav tm="100000">
                                          <p:val>
                                            <p:strVal val="#ppt_x"/>
                                          </p:val>
                                        </p:tav>
                                      </p:tavLst>
                                    </p:anim>
                                    <p:anim calcmode="lin" valueType="num">
                                      <p:cBhvr additive="base">
                                        <p:cTn id="196" dur="3500" fill="hold"/>
                                        <p:tgtEl>
                                          <p:spTgt spid="86"/>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62"/>
                                        </p:tgtEl>
                                        <p:attrNameLst>
                                          <p:attrName>style.visibility</p:attrName>
                                        </p:attrNameLst>
                                      </p:cBhvr>
                                      <p:to>
                                        <p:strVal val="visible"/>
                                      </p:to>
                                    </p:set>
                                    <p:anim calcmode="lin" valueType="num">
                                      <p:cBhvr additive="base">
                                        <p:cTn id="199" dur="3000" fill="hold"/>
                                        <p:tgtEl>
                                          <p:spTgt spid="62"/>
                                        </p:tgtEl>
                                        <p:attrNameLst>
                                          <p:attrName>ppt_x</p:attrName>
                                        </p:attrNameLst>
                                      </p:cBhvr>
                                      <p:tavLst>
                                        <p:tav tm="0">
                                          <p:val>
                                            <p:strVal val="#ppt_x"/>
                                          </p:val>
                                        </p:tav>
                                        <p:tav tm="100000">
                                          <p:val>
                                            <p:strVal val="#ppt_x"/>
                                          </p:val>
                                        </p:tav>
                                      </p:tavLst>
                                    </p:anim>
                                    <p:anim calcmode="lin" valueType="num">
                                      <p:cBhvr additive="base">
                                        <p:cTn id="200" dur="3000" fill="hold"/>
                                        <p:tgtEl>
                                          <p:spTgt spid="62"/>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64"/>
                                        </p:tgtEl>
                                        <p:attrNameLst>
                                          <p:attrName>style.visibility</p:attrName>
                                        </p:attrNameLst>
                                      </p:cBhvr>
                                      <p:to>
                                        <p:strVal val="visible"/>
                                      </p:to>
                                    </p:set>
                                    <p:anim calcmode="lin" valueType="num">
                                      <p:cBhvr additive="base">
                                        <p:cTn id="203" dur="3000" fill="hold"/>
                                        <p:tgtEl>
                                          <p:spTgt spid="64"/>
                                        </p:tgtEl>
                                        <p:attrNameLst>
                                          <p:attrName>ppt_x</p:attrName>
                                        </p:attrNameLst>
                                      </p:cBhvr>
                                      <p:tavLst>
                                        <p:tav tm="0">
                                          <p:val>
                                            <p:strVal val="#ppt_x"/>
                                          </p:val>
                                        </p:tav>
                                        <p:tav tm="100000">
                                          <p:val>
                                            <p:strVal val="#ppt_x"/>
                                          </p:val>
                                        </p:tav>
                                      </p:tavLst>
                                    </p:anim>
                                    <p:anim calcmode="lin" valueType="num">
                                      <p:cBhvr additive="base">
                                        <p:cTn id="204" dur="30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4" fill="hold" grpId="0" nodeType="clickEffect">
                                  <p:stCondLst>
                                    <p:cond delay="0"/>
                                  </p:stCondLst>
                                  <p:childTnLst>
                                    <p:set>
                                      <p:cBhvr>
                                        <p:cTn id="208" dur="1" fill="hold">
                                          <p:stCondLst>
                                            <p:cond delay="0"/>
                                          </p:stCondLst>
                                        </p:cTn>
                                        <p:tgtEl>
                                          <p:spTgt spid="89"/>
                                        </p:tgtEl>
                                        <p:attrNameLst>
                                          <p:attrName>style.visibility</p:attrName>
                                        </p:attrNameLst>
                                      </p:cBhvr>
                                      <p:to>
                                        <p:strVal val="visible"/>
                                      </p:to>
                                    </p:set>
                                    <p:anim calcmode="lin" valueType="num">
                                      <p:cBhvr additive="base">
                                        <p:cTn id="209" dur="3500" fill="hold"/>
                                        <p:tgtEl>
                                          <p:spTgt spid="89"/>
                                        </p:tgtEl>
                                        <p:attrNameLst>
                                          <p:attrName>ppt_x</p:attrName>
                                        </p:attrNameLst>
                                      </p:cBhvr>
                                      <p:tavLst>
                                        <p:tav tm="0">
                                          <p:val>
                                            <p:strVal val="#ppt_x"/>
                                          </p:val>
                                        </p:tav>
                                        <p:tav tm="100000">
                                          <p:val>
                                            <p:strVal val="#ppt_x"/>
                                          </p:val>
                                        </p:tav>
                                      </p:tavLst>
                                    </p:anim>
                                    <p:anim calcmode="lin" valueType="num">
                                      <p:cBhvr additive="base">
                                        <p:cTn id="210" dur="3500" fill="hold"/>
                                        <p:tgtEl>
                                          <p:spTgt spid="89"/>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55"/>
                                        </p:tgtEl>
                                        <p:attrNameLst>
                                          <p:attrName>style.visibility</p:attrName>
                                        </p:attrNameLst>
                                      </p:cBhvr>
                                      <p:to>
                                        <p:strVal val="visible"/>
                                      </p:to>
                                    </p:set>
                                    <p:anim calcmode="lin" valueType="num">
                                      <p:cBhvr additive="base">
                                        <p:cTn id="213" dur="3000" fill="hold"/>
                                        <p:tgtEl>
                                          <p:spTgt spid="55"/>
                                        </p:tgtEl>
                                        <p:attrNameLst>
                                          <p:attrName>ppt_x</p:attrName>
                                        </p:attrNameLst>
                                      </p:cBhvr>
                                      <p:tavLst>
                                        <p:tav tm="0">
                                          <p:val>
                                            <p:strVal val="#ppt_x"/>
                                          </p:val>
                                        </p:tav>
                                        <p:tav tm="100000">
                                          <p:val>
                                            <p:strVal val="#ppt_x"/>
                                          </p:val>
                                        </p:tav>
                                      </p:tavLst>
                                    </p:anim>
                                    <p:anim calcmode="lin" valueType="num">
                                      <p:cBhvr additive="base">
                                        <p:cTn id="214" dur="3000" fill="hold"/>
                                        <p:tgtEl>
                                          <p:spTgt spid="55"/>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52"/>
                                        </p:tgtEl>
                                        <p:attrNameLst>
                                          <p:attrName>style.visibility</p:attrName>
                                        </p:attrNameLst>
                                      </p:cBhvr>
                                      <p:to>
                                        <p:strVal val="visible"/>
                                      </p:to>
                                    </p:set>
                                    <p:anim calcmode="lin" valueType="num">
                                      <p:cBhvr additive="base">
                                        <p:cTn id="217" dur="3000" fill="hold"/>
                                        <p:tgtEl>
                                          <p:spTgt spid="52"/>
                                        </p:tgtEl>
                                        <p:attrNameLst>
                                          <p:attrName>ppt_x</p:attrName>
                                        </p:attrNameLst>
                                      </p:cBhvr>
                                      <p:tavLst>
                                        <p:tav tm="0">
                                          <p:val>
                                            <p:strVal val="#ppt_x"/>
                                          </p:val>
                                        </p:tav>
                                        <p:tav tm="100000">
                                          <p:val>
                                            <p:strVal val="#ppt_x"/>
                                          </p:val>
                                        </p:tav>
                                      </p:tavLst>
                                    </p:anim>
                                    <p:anim calcmode="lin" valueType="num">
                                      <p:cBhvr additive="base">
                                        <p:cTn id="218" dur="30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grpId="0" nodeType="clickEffect">
                                  <p:stCondLst>
                                    <p:cond delay="0"/>
                                  </p:stCondLst>
                                  <p:childTnLst>
                                    <p:set>
                                      <p:cBhvr>
                                        <p:cTn id="222" dur="1" fill="hold">
                                          <p:stCondLst>
                                            <p:cond delay="0"/>
                                          </p:stCondLst>
                                        </p:cTn>
                                        <p:tgtEl>
                                          <p:spTgt spid="92"/>
                                        </p:tgtEl>
                                        <p:attrNameLst>
                                          <p:attrName>style.visibility</p:attrName>
                                        </p:attrNameLst>
                                      </p:cBhvr>
                                      <p:to>
                                        <p:strVal val="visible"/>
                                      </p:to>
                                    </p:set>
                                    <p:anim calcmode="lin" valueType="num">
                                      <p:cBhvr additive="base">
                                        <p:cTn id="223" dur="3500" fill="hold"/>
                                        <p:tgtEl>
                                          <p:spTgt spid="92"/>
                                        </p:tgtEl>
                                        <p:attrNameLst>
                                          <p:attrName>ppt_x</p:attrName>
                                        </p:attrNameLst>
                                      </p:cBhvr>
                                      <p:tavLst>
                                        <p:tav tm="0">
                                          <p:val>
                                            <p:strVal val="#ppt_x"/>
                                          </p:val>
                                        </p:tav>
                                        <p:tav tm="100000">
                                          <p:val>
                                            <p:strVal val="#ppt_x"/>
                                          </p:val>
                                        </p:tav>
                                      </p:tavLst>
                                    </p:anim>
                                    <p:anim calcmode="lin" valueType="num">
                                      <p:cBhvr additive="base">
                                        <p:cTn id="224" dur="3500" fill="hold"/>
                                        <p:tgtEl>
                                          <p:spTgt spid="92"/>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72"/>
                                        </p:tgtEl>
                                        <p:attrNameLst>
                                          <p:attrName>style.visibility</p:attrName>
                                        </p:attrNameLst>
                                      </p:cBhvr>
                                      <p:to>
                                        <p:strVal val="visible"/>
                                      </p:to>
                                    </p:set>
                                    <p:anim calcmode="lin" valueType="num">
                                      <p:cBhvr additive="base">
                                        <p:cTn id="227" dur="3000" fill="hold"/>
                                        <p:tgtEl>
                                          <p:spTgt spid="72"/>
                                        </p:tgtEl>
                                        <p:attrNameLst>
                                          <p:attrName>ppt_x</p:attrName>
                                        </p:attrNameLst>
                                      </p:cBhvr>
                                      <p:tavLst>
                                        <p:tav tm="0">
                                          <p:val>
                                            <p:strVal val="#ppt_x"/>
                                          </p:val>
                                        </p:tav>
                                        <p:tav tm="100000">
                                          <p:val>
                                            <p:strVal val="#ppt_x"/>
                                          </p:val>
                                        </p:tav>
                                      </p:tavLst>
                                    </p:anim>
                                    <p:anim calcmode="lin" valueType="num">
                                      <p:cBhvr additive="base">
                                        <p:cTn id="228" dur="3000" fill="hold"/>
                                        <p:tgtEl>
                                          <p:spTgt spid="72"/>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75"/>
                                        </p:tgtEl>
                                        <p:attrNameLst>
                                          <p:attrName>style.visibility</p:attrName>
                                        </p:attrNameLst>
                                      </p:cBhvr>
                                      <p:to>
                                        <p:strVal val="visible"/>
                                      </p:to>
                                    </p:set>
                                    <p:anim calcmode="lin" valueType="num">
                                      <p:cBhvr additive="base">
                                        <p:cTn id="231" dur="3000" fill="hold"/>
                                        <p:tgtEl>
                                          <p:spTgt spid="75"/>
                                        </p:tgtEl>
                                        <p:attrNameLst>
                                          <p:attrName>ppt_x</p:attrName>
                                        </p:attrNameLst>
                                      </p:cBhvr>
                                      <p:tavLst>
                                        <p:tav tm="0">
                                          <p:val>
                                            <p:strVal val="#ppt_x"/>
                                          </p:val>
                                        </p:tav>
                                        <p:tav tm="100000">
                                          <p:val>
                                            <p:strVal val="#ppt_x"/>
                                          </p:val>
                                        </p:tav>
                                      </p:tavLst>
                                    </p:anim>
                                    <p:anim calcmode="lin" valueType="num">
                                      <p:cBhvr additive="base">
                                        <p:cTn id="232" dur="30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2" presetClass="entr" presetSubtype="4" fill="hold" grpId="0" nodeType="clickEffect">
                                  <p:stCondLst>
                                    <p:cond delay="0"/>
                                  </p:stCondLst>
                                  <p:childTnLst>
                                    <p:set>
                                      <p:cBhvr>
                                        <p:cTn id="236" dur="1" fill="hold">
                                          <p:stCondLst>
                                            <p:cond delay="0"/>
                                          </p:stCondLst>
                                        </p:cTn>
                                        <p:tgtEl>
                                          <p:spTgt spid="95"/>
                                        </p:tgtEl>
                                        <p:attrNameLst>
                                          <p:attrName>style.visibility</p:attrName>
                                        </p:attrNameLst>
                                      </p:cBhvr>
                                      <p:to>
                                        <p:strVal val="visible"/>
                                      </p:to>
                                    </p:set>
                                    <p:anim calcmode="lin" valueType="num">
                                      <p:cBhvr additive="base">
                                        <p:cTn id="237" dur="3500" fill="hold"/>
                                        <p:tgtEl>
                                          <p:spTgt spid="95"/>
                                        </p:tgtEl>
                                        <p:attrNameLst>
                                          <p:attrName>ppt_x</p:attrName>
                                        </p:attrNameLst>
                                      </p:cBhvr>
                                      <p:tavLst>
                                        <p:tav tm="0">
                                          <p:val>
                                            <p:strVal val="#ppt_x"/>
                                          </p:val>
                                        </p:tav>
                                        <p:tav tm="100000">
                                          <p:val>
                                            <p:strVal val="#ppt_x"/>
                                          </p:val>
                                        </p:tav>
                                      </p:tavLst>
                                    </p:anim>
                                    <p:anim calcmode="lin" valueType="num">
                                      <p:cBhvr additive="base">
                                        <p:cTn id="238" dur="3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239" fill="hold">
                      <p:stCondLst>
                        <p:cond delay="indefinite"/>
                      </p:stCondLst>
                      <p:childTnLst>
                        <p:par>
                          <p:cTn id="240" fill="hold">
                            <p:stCondLst>
                              <p:cond delay="0"/>
                            </p:stCondLst>
                            <p:childTnLst>
                              <p:par>
                                <p:cTn id="241" presetID="2" presetClass="entr" presetSubtype="4" fill="hold" grpId="0" nodeType="clickEffect">
                                  <p:stCondLst>
                                    <p:cond delay="0"/>
                                  </p:stCondLst>
                                  <p:childTnLst>
                                    <p:set>
                                      <p:cBhvr>
                                        <p:cTn id="242" dur="1" fill="hold">
                                          <p:stCondLst>
                                            <p:cond delay="0"/>
                                          </p:stCondLst>
                                        </p:cTn>
                                        <p:tgtEl>
                                          <p:spTgt spid="98"/>
                                        </p:tgtEl>
                                        <p:attrNameLst>
                                          <p:attrName>style.visibility</p:attrName>
                                        </p:attrNameLst>
                                      </p:cBhvr>
                                      <p:to>
                                        <p:strVal val="visible"/>
                                      </p:to>
                                    </p:set>
                                    <p:anim calcmode="lin" valueType="num">
                                      <p:cBhvr additive="base">
                                        <p:cTn id="243" dur="3500" fill="hold"/>
                                        <p:tgtEl>
                                          <p:spTgt spid="98"/>
                                        </p:tgtEl>
                                        <p:attrNameLst>
                                          <p:attrName>ppt_x</p:attrName>
                                        </p:attrNameLst>
                                      </p:cBhvr>
                                      <p:tavLst>
                                        <p:tav tm="0">
                                          <p:val>
                                            <p:strVal val="#ppt_x"/>
                                          </p:val>
                                        </p:tav>
                                        <p:tav tm="100000">
                                          <p:val>
                                            <p:strVal val="#ppt_x"/>
                                          </p:val>
                                        </p:tav>
                                      </p:tavLst>
                                    </p:anim>
                                    <p:anim calcmode="lin" valueType="num">
                                      <p:cBhvr additive="base">
                                        <p:cTn id="244" dur="3500" fill="hold"/>
                                        <p:tgtEl>
                                          <p:spTgt spid="98"/>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102"/>
                                        </p:tgtEl>
                                        <p:attrNameLst>
                                          <p:attrName>style.visibility</p:attrName>
                                        </p:attrNameLst>
                                      </p:cBhvr>
                                      <p:to>
                                        <p:strVal val="visible"/>
                                      </p:to>
                                    </p:set>
                                    <p:anim calcmode="lin" valueType="num">
                                      <p:cBhvr additive="base">
                                        <p:cTn id="247" dur="3000" fill="hold"/>
                                        <p:tgtEl>
                                          <p:spTgt spid="102"/>
                                        </p:tgtEl>
                                        <p:attrNameLst>
                                          <p:attrName>ppt_x</p:attrName>
                                        </p:attrNameLst>
                                      </p:cBhvr>
                                      <p:tavLst>
                                        <p:tav tm="0">
                                          <p:val>
                                            <p:strVal val="#ppt_x"/>
                                          </p:val>
                                        </p:tav>
                                        <p:tav tm="100000">
                                          <p:val>
                                            <p:strVal val="#ppt_x"/>
                                          </p:val>
                                        </p:tav>
                                      </p:tavLst>
                                    </p:anim>
                                    <p:anim calcmode="lin" valueType="num">
                                      <p:cBhvr additive="base">
                                        <p:cTn id="248" dur="3000" fill="hold"/>
                                        <p:tgtEl>
                                          <p:spTgt spid="102"/>
                                        </p:tgtEl>
                                        <p:attrNameLst>
                                          <p:attrName>ppt_y</p:attrName>
                                        </p:attrNameLst>
                                      </p:cBhvr>
                                      <p:tavLst>
                                        <p:tav tm="0">
                                          <p:val>
                                            <p:strVal val="1+#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81"/>
                                        </p:tgtEl>
                                        <p:attrNameLst>
                                          <p:attrName>style.visibility</p:attrName>
                                        </p:attrNameLst>
                                      </p:cBhvr>
                                      <p:to>
                                        <p:strVal val="visible"/>
                                      </p:to>
                                    </p:set>
                                    <p:anim calcmode="lin" valueType="num">
                                      <p:cBhvr additive="base">
                                        <p:cTn id="251" dur="3000" fill="hold"/>
                                        <p:tgtEl>
                                          <p:spTgt spid="81"/>
                                        </p:tgtEl>
                                        <p:attrNameLst>
                                          <p:attrName>ppt_x</p:attrName>
                                        </p:attrNameLst>
                                      </p:cBhvr>
                                      <p:tavLst>
                                        <p:tav tm="0">
                                          <p:val>
                                            <p:strVal val="#ppt_x"/>
                                          </p:val>
                                        </p:tav>
                                        <p:tav tm="100000">
                                          <p:val>
                                            <p:strVal val="#ppt_x"/>
                                          </p:val>
                                        </p:tav>
                                      </p:tavLst>
                                    </p:anim>
                                    <p:anim calcmode="lin" valueType="num">
                                      <p:cBhvr additive="base">
                                        <p:cTn id="252" dur="30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4" fill="hold" grpId="0" nodeType="clickEffect">
                                  <p:stCondLst>
                                    <p:cond delay="0"/>
                                  </p:stCondLst>
                                  <p:childTnLst>
                                    <p:set>
                                      <p:cBhvr>
                                        <p:cTn id="256" dur="1" fill="hold">
                                          <p:stCondLst>
                                            <p:cond delay="0"/>
                                          </p:stCondLst>
                                        </p:cTn>
                                        <p:tgtEl>
                                          <p:spTgt spid="101"/>
                                        </p:tgtEl>
                                        <p:attrNameLst>
                                          <p:attrName>style.visibility</p:attrName>
                                        </p:attrNameLst>
                                      </p:cBhvr>
                                      <p:to>
                                        <p:strVal val="visible"/>
                                      </p:to>
                                    </p:set>
                                    <p:anim calcmode="lin" valueType="num">
                                      <p:cBhvr additive="base">
                                        <p:cTn id="257" dur="3500" fill="hold"/>
                                        <p:tgtEl>
                                          <p:spTgt spid="101"/>
                                        </p:tgtEl>
                                        <p:attrNameLst>
                                          <p:attrName>ppt_x</p:attrName>
                                        </p:attrNameLst>
                                      </p:cBhvr>
                                      <p:tavLst>
                                        <p:tav tm="0">
                                          <p:val>
                                            <p:strVal val="#ppt_x"/>
                                          </p:val>
                                        </p:tav>
                                        <p:tav tm="100000">
                                          <p:val>
                                            <p:strVal val="#ppt_x"/>
                                          </p:val>
                                        </p:tav>
                                      </p:tavLst>
                                    </p:anim>
                                    <p:anim calcmode="lin" valueType="num">
                                      <p:cBhvr additive="base">
                                        <p:cTn id="258" dur="3500" fill="hold"/>
                                        <p:tgtEl>
                                          <p:spTgt spid="101"/>
                                        </p:tgtEl>
                                        <p:attrNameLst>
                                          <p:attrName>ppt_y</p:attrName>
                                        </p:attrNameLst>
                                      </p:cBhvr>
                                      <p:tavLst>
                                        <p:tav tm="0">
                                          <p:val>
                                            <p:strVal val="1+#ppt_h/2"/>
                                          </p:val>
                                        </p:tav>
                                        <p:tav tm="100000">
                                          <p:val>
                                            <p:strVal val="#ppt_y"/>
                                          </p:val>
                                        </p:tav>
                                      </p:tavLst>
                                    </p:anim>
                                  </p:childTnLst>
                                </p:cTn>
                              </p:par>
                              <p:par>
                                <p:cTn id="259" presetID="2" presetClass="entr" presetSubtype="4" fill="hold" grpId="0" nodeType="withEffect">
                                  <p:stCondLst>
                                    <p:cond delay="1100"/>
                                  </p:stCondLst>
                                  <p:childTnLst>
                                    <p:set>
                                      <p:cBhvr>
                                        <p:cTn id="260" dur="1" fill="hold">
                                          <p:stCondLst>
                                            <p:cond delay="0"/>
                                          </p:stCondLst>
                                        </p:cTn>
                                        <p:tgtEl>
                                          <p:spTgt spid="100"/>
                                        </p:tgtEl>
                                        <p:attrNameLst>
                                          <p:attrName>style.visibility</p:attrName>
                                        </p:attrNameLst>
                                      </p:cBhvr>
                                      <p:to>
                                        <p:strVal val="visible"/>
                                      </p:to>
                                    </p:set>
                                    <p:anim calcmode="lin" valueType="num">
                                      <p:cBhvr additive="base">
                                        <p:cTn id="261" dur="3000" fill="hold"/>
                                        <p:tgtEl>
                                          <p:spTgt spid="100"/>
                                        </p:tgtEl>
                                        <p:attrNameLst>
                                          <p:attrName>ppt_x</p:attrName>
                                        </p:attrNameLst>
                                      </p:cBhvr>
                                      <p:tavLst>
                                        <p:tav tm="0">
                                          <p:val>
                                            <p:strVal val="#ppt_x"/>
                                          </p:val>
                                        </p:tav>
                                        <p:tav tm="100000">
                                          <p:val>
                                            <p:strVal val="#ppt_x"/>
                                          </p:val>
                                        </p:tav>
                                      </p:tavLst>
                                    </p:anim>
                                    <p:anim calcmode="lin" valueType="num">
                                      <p:cBhvr additive="base">
                                        <p:cTn id="262" dur="3000" fill="hold"/>
                                        <p:tgtEl>
                                          <p:spTgt spid="100"/>
                                        </p:tgtEl>
                                        <p:attrNameLst>
                                          <p:attrName>ppt_y</p:attrName>
                                        </p:attrNameLst>
                                      </p:cBhvr>
                                      <p:tavLst>
                                        <p:tav tm="0">
                                          <p:val>
                                            <p:strVal val="1+#ppt_h/2"/>
                                          </p:val>
                                        </p:tav>
                                        <p:tav tm="100000">
                                          <p:val>
                                            <p:strVal val="#ppt_y"/>
                                          </p:val>
                                        </p:tav>
                                      </p:tavLst>
                                    </p:anim>
                                  </p:childTnLst>
                                </p:cTn>
                              </p:par>
                              <p:par>
                                <p:cTn id="263" presetID="2" presetClass="entr" presetSubtype="4" fill="hold" grpId="0" nodeType="withEffect">
                                  <p:stCondLst>
                                    <p:cond delay="1900"/>
                                  </p:stCondLst>
                                  <p:childTnLst>
                                    <p:set>
                                      <p:cBhvr>
                                        <p:cTn id="264" dur="1" fill="hold">
                                          <p:stCondLst>
                                            <p:cond delay="0"/>
                                          </p:stCondLst>
                                        </p:cTn>
                                        <p:tgtEl>
                                          <p:spTgt spid="94"/>
                                        </p:tgtEl>
                                        <p:attrNameLst>
                                          <p:attrName>style.visibility</p:attrName>
                                        </p:attrNameLst>
                                      </p:cBhvr>
                                      <p:to>
                                        <p:strVal val="visible"/>
                                      </p:to>
                                    </p:set>
                                    <p:anim calcmode="lin" valueType="num">
                                      <p:cBhvr additive="base">
                                        <p:cTn id="265" dur="3000" fill="hold"/>
                                        <p:tgtEl>
                                          <p:spTgt spid="94"/>
                                        </p:tgtEl>
                                        <p:attrNameLst>
                                          <p:attrName>ppt_x</p:attrName>
                                        </p:attrNameLst>
                                      </p:cBhvr>
                                      <p:tavLst>
                                        <p:tav tm="0">
                                          <p:val>
                                            <p:strVal val="#ppt_x"/>
                                          </p:val>
                                        </p:tav>
                                        <p:tav tm="100000">
                                          <p:val>
                                            <p:strVal val="#ppt_x"/>
                                          </p:val>
                                        </p:tav>
                                      </p:tavLst>
                                    </p:anim>
                                    <p:anim calcmode="lin" valueType="num">
                                      <p:cBhvr additive="base">
                                        <p:cTn id="266" dur="30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267" fill="hold">
                      <p:stCondLst>
                        <p:cond delay="indefinite"/>
                      </p:stCondLst>
                      <p:childTnLst>
                        <p:par>
                          <p:cTn id="268" fill="hold">
                            <p:stCondLst>
                              <p:cond delay="0"/>
                            </p:stCondLst>
                            <p:childTnLst>
                              <p:par>
                                <p:cTn id="269" presetID="2" presetClass="entr" presetSubtype="4" fill="hold" grpId="0" nodeType="clickEffect">
                                  <p:stCondLst>
                                    <p:cond delay="0"/>
                                  </p:stCondLst>
                                  <p:childTnLst>
                                    <p:set>
                                      <p:cBhvr>
                                        <p:cTn id="270" dur="1" fill="hold">
                                          <p:stCondLst>
                                            <p:cond delay="0"/>
                                          </p:stCondLst>
                                        </p:cTn>
                                        <p:tgtEl>
                                          <p:spTgt spid="105"/>
                                        </p:tgtEl>
                                        <p:attrNameLst>
                                          <p:attrName>style.visibility</p:attrName>
                                        </p:attrNameLst>
                                      </p:cBhvr>
                                      <p:to>
                                        <p:strVal val="visible"/>
                                      </p:to>
                                    </p:set>
                                    <p:anim calcmode="lin" valueType="num">
                                      <p:cBhvr additive="base">
                                        <p:cTn id="271" dur="3500" fill="hold"/>
                                        <p:tgtEl>
                                          <p:spTgt spid="105"/>
                                        </p:tgtEl>
                                        <p:attrNameLst>
                                          <p:attrName>ppt_x</p:attrName>
                                        </p:attrNameLst>
                                      </p:cBhvr>
                                      <p:tavLst>
                                        <p:tav tm="0">
                                          <p:val>
                                            <p:strVal val="#ppt_x"/>
                                          </p:val>
                                        </p:tav>
                                        <p:tav tm="100000">
                                          <p:val>
                                            <p:strVal val="#ppt_x"/>
                                          </p:val>
                                        </p:tav>
                                      </p:tavLst>
                                    </p:anim>
                                    <p:anim calcmode="lin" valueType="num">
                                      <p:cBhvr additive="base">
                                        <p:cTn id="272" dur="3500" fill="hold"/>
                                        <p:tgtEl>
                                          <p:spTgt spid="105"/>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93"/>
                                        </p:tgtEl>
                                        <p:attrNameLst>
                                          <p:attrName>style.visibility</p:attrName>
                                        </p:attrNameLst>
                                      </p:cBhvr>
                                      <p:to>
                                        <p:strVal val="visible"/>
                                      </p:to>
                                    </p:set>
                                    <p:anim calcmode="lin" valueType="num">
                                      <p:cBhvr additive="base">
                                        <p:cTn id="275" dur="3000" fill="hold"/>
                                        <p:tgtEl>
                                          <p:spTgt spid="93"/>
                                        </p:tgtEl>
                                        <p:attrNameLst>
                                          <p:attrName>ppt_x</p:attrName>
                                        </p:attrNameLst>
                                      </p:cBhvr>
                                      <p:tavLst>
                                        <p:tav tm="0">
                                          <p:val>
                                            <p:strVal val="#ppt_x"/>
                                          </p:val>
                                        </p:tav>
                                        <p:tav tm="100000">
                                          <p:val>
                                            <p:strVal val="#ppt_x"/>
                                          </p:val>
                                        </p:tav>
                                      </p:tavLst>
                                    </p:anim>
                                    <p:anim calcmode="lin" valueType="num">
                                      <p:cBhvr additive="base">
                                        <p:cTn id="276" dur="30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7" restart="whenNotActive" fill="hold" evtFilter="cancelBubble" nodeType="interactiveSeq">
                <p:stCondLst>
                  <p:cond evt="onClick" delay="0">
                    <p:tgtEl>
                      <p:spTgt spid="3"/>
                    </p:tgtEl>
                  </p:cond>
                </p:stCondLst>
                <p:endSync evt="end" delay="0">
                  <p:rtn val="all"/>
                </p:endSync>
                <p:childTnLst>
                  <p:par>
                    <p:cTn id="278" fill="hold">
                      <p:stCondLst>
                        <p:cond delay="0"/>
                      </p:stCondLst>
                      <p:childTnLst>
                        <p:par>
                          <p:cTn id="279" fill="hold">
                            <p:stCondLst>
                              <p:cond delay="0"/>
                            </p:stCondLst>
                            <p:childTnLst>
                              <p:par>
                                <p:cTn id="280" presetID="1" presetClass="entr" presetSubtype="0" fill="hold" grpId="0" nodeType="clickEffect">
                                  <p:stCondLst>
                                    <p:cond delay="0"/>
                                  </p:stCondLst>
                                  <p:childTnLst>
                                    <p:set>
                                      <p:cBhvr>
                                        <p:cTn id="281" dur="1" fill="hold">
                                          <p:stCondLst>
                                            <p:cond delay="0"/>
                                          </p:stCondLst>
                                        </p:cTn>
                                        <p:tgtEl>
                                          <p:spTgt spid="26"/>
                                        </p:tgtEl>
                                        <p:attrNameLst>
                                          <p:attrName>style.visibility</p:attrName>
                                        </p:attrNameLst>
                                      </p:cBhvr>
                                      <p:to>
                                        <p:strVal val="visible"/>
                                      </p:to>
                                    </p:set>
                                  </p:childTnLst>
                                </p:cTn>
                              </p:par>
                            </p:childTnLst>
                          </p:cTn>
                        </p:par>
                      </p:childTnLst>
                    </p:cTn>
                  </p:par>
                  <p:par>
                    <p:cTn id="282" fill="hold">
                      <p:stCondLst>
                        <p:cond delay="indefinite"/>
                      </p:stCondLst>
                      <p:childTnLst>
                        <p:par>
                          <p:cTn id="283" fill="hold">
                            <p:stCondLst>
                              <p:cond delay="0"/>
                            </p:stCondLst>
                            <p:childTnLst>
                              <p:par>
                                <p:cTn id="284" presetID="1" presetClass="exit" presetSubtype="0" fill="hold" grpId="1" nodeType="clickEffect">
                                  <p:stCondLst>
                                    <p:cond delay="0"/>
                                  </p:stCondLst>
                                  <p:childTnLst>
                                    <p:set>
                                      <p:cBhvr>
                                        <p:cTn id="285" dur="1" fill="hold">
                                          <p:stCondLst>
                                            <p:cond delay="0"/>
                                          </p:stCondLst>
                                        </p:cTn>
                                        <p:tgtEl>
                                          <p:spTgt spid="26"/>
                                        </p:tgtEl>
                                        <p:attrNameLst>
                                          <p:attrName>style.visibility</p:attrName>
                                        </p:attrNameLst>
                                      </p:cBhvr>
                                      <p:to>
                                        <p:strVal val="hidden"/>
                                      </p:to>
                                    </p:set>
                                  </p:childTnLst>
                                </p:cTn>
                              </p:par>
                              <p:par>
                                <p:cTn id="286" presetID="1" presetClass="entr" presetSubtype="0" fill="hold" grpId="0" nodeType="withEffect">
                                  <p:stCondLst>
                                    <p:cond delay="0"/>
                                  </p:stCondLst>
                                  <p:childTnLst>
                                    <p:set>
                                      <p:cBhvr>
                                        <p:cTn id="287" dur="1" fill="hold">
                                          <p:stCondLst>
                                            <p:cond delay="0"/>
                                          </p:stCondLst>
                                        </p:cTn>
                                        <p:tgtEl>
                                          <p:spTgt spid="27"/>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1" presetClass="exit" presetSubtype="0" fill="hold" grpId="1" nodeType="clickEffect">
                                  <p:stCondLst>
                                    <p:cond delay="0"/>
                                  </p:stCondLst>
                                  <p:childTnLst>
                                    <p:set>
                                      <p:cBhvr>
                                        <p:cTn id="291" dur="1" fill="hold">
                                          <p:stCondLst>
                                            <p:cond delay="0"/>
                                          </p:stCondLst>
                                        </p:cTn>
                                        <p:tgtEl>
                                          <p:spTgt spid="27"/>
                                        </p:tgtEl>
                                        <p:attrNameLst>
                                          <p:attrName>style.visibility</p:attrName>
                                        </p:attrNameLst>
                                      </p:cBhvr>
                                      <p:to>
                                        <p:strVal val="hidden"/>
                                      </p:to>
                                    </p:set>
                                  </p:childTnLst>
                                </p:cTn>
                              </p:par>
                              <p:par>
                                <p:cTn id="292" presetID="1" presetClass="entr" presetSubtype="0" fill="hold" grpId="0" nodeType="withEffect">
                                  <p:stCondLst>
                                    <p:cond delay="0"/>
                                  </p:stCondLst>
                                  <p:childTnLst>
                                    <p:set>
                                      <p:cBhvr>
                                        <p:cTn id="293" dur="1" fill="hold">
                                          <p:stCondLst>
                                            <p:cond delay="0"/>
                                          </p:stCondLst>
                                        </p:cTn>
                                        <p:tgtEl>
                                          <p:spTgt spid="28"/>
                                        </p:tgtEl>
                                        <p:attrNameLst>
                                          <p:attrName>style.visibility</p:attrName>
                                        </p:attrNameLst>
                                      </p:cBhvr>
                                      <p:to>
                                        <p:strVal val="visible"/>
                                      </p:to>
                                    </p:set>
                                  </p:childTnLst>
                                </p:cTn>
                              </p:par>
                            </p:childTnLst>
                          </p:cTn>
                        </p:par>
                      </p:childTnLst>
                    </p:cTn>
                  </p:par>
                  <p:par>
                    <p:cTn id="294" fill="hold">
                      <p:stCondLst>
                        <p:cond delay="indefinite"/>
                      </p:stCondLst>
                      <p:childTnLst>
                        <p:par>
                          <p:cTn id="295" fill="hold">
                            <p:stCondLst>
                              <p:cond delay="0"/>
                            </p:stCondLst>
                            <p:childTnLst>
                              <p:par>
                                <p:cTn id="296" presetID="1" presetClass="exit" presetSubtype="0" fill="hold" grpId="1" nodeType="clickEffect">
                                  <p:stCondLst>
                                    <p:cond delay="0"/>
                                  </p:stCondLst>
                                  <p:childTnLst>
                                    <p:set>
                                      <p:cBhvr>
                                        <p:cTn id="297" dur="1" fill="hold">
                                          <p:stCondLst>
                                            <p:cond delay="0"/>
                                          </p:stCondLst>
                                        </p:cTn>
                                        <p:tgtEl>
                                          <p:spTgt spid="28"/>
                                        </p:tgtEl>
                                        <p:attrNameLst>
                                          <p:attrName>style.visibility</p:attrName>
                                        </p:attrNameLst>
                                      </p:cBhvr>
                                      <p:to>
                                        <p:strVal val="hidden"/>
                                      </p:to>
                                    </p:set>
                                  </p:childTnLst>
                                </p:cTn>
                              </p:par>
                              <p:par>
                                <p:cTn id="298" presetID="1" presetClass="entr" presetSubtype="0" fill="hold" grpId="0" nodeType="withEffect">
                                  <p:stCondLst>
                                    <p:cond delay="0"/>
                                  </p:stCondLst>
                                  <p:childTnLst>
                                    <p:set>
                                      <p:cBhvr>
                                        <p:cTn id="299" dur="1" fill="hold">
                                          <p:stCondLst>
                                            <p:cond delay="0"/>
                                          </p:stCondLst>
                                        </p:cTn>
                                        <p:tgtEl>
                                          <p:spTgt spid="29"/>
                                        </p:tgtEl>
                                        <p:attrNameLst>
                                          <p:attrName>style.visibility</p:attrName>
                                        </p:attrNameLst>
                                      </p:cBhvr>
                                      <p:to>
                                        <p:strVal val="visible"/>
                                      </p:to>
                                    </p:set>
                                  </p:childTnLst>
                                </p:cTn>
                              </p:par>
                            </p:childTnLst>
                          </p:cTn>
                        </p:par>
                      </p:childTnLst>
                    </p:cTn>
                  </p:par>
                  <p:par>
                    <p:cTn id="300" fill="hold">
                      <p:stCondLst>
                        <p:cond delay="indefinite"/>
                      </p:stCondLst>
                      <p:childTnLst>
                        <p:par>
                          <p:cTn id="301" fill="hold">
                            <p:stCondLst>
                              <p:cond delay="0"/>
                            </p:stCondLst>
                            <p:childTnLst>
                              <p:par>
                                <p:cTn id="302" presetID="1" presetClass="exit" presetSubtype="0" fill="hold" grpId="1" nodeType="clickEffect">
                                  <p:stCondLst>
                                    <p:cond delay="0"/>
                                  </p:stCondLst>
                                  <p:childTnLst>
                                    <p:set>
                                      <p:cBhvr>
                                        <p:cTn id="303" dur="1" fill="hold">
                                          <p:stCondLst>
                                            <p:cond delay="0"/>
                                          </p:stCondLst>
                                        </p:cTn>
                                        <p:tgtEl>
                                          <p:spTgt spid="29"/>
                                        </p:tgtEl>
                                        <p:attrNameLst>
                                          <p:attrName>style.visibility</p:attrName>
                                        </p:attrNameLst>
                                      </p:cBhvr>
                                      <p:to>
                                        <p:strVal val="hidden"/>
                                      </p:to>
                                    </p:set>
                                  </p:childTnLst>
                                </p:cTn>
                              </p:par>
                              <p:par>
                                <p:cTn id="304" presetID="1" presetClass="entr" presetSubtype="0" fill="hold" grpId="0" nodeType="withEffect">
                                  <p:stCondLst>
                                    <p:cond delay="0"/>
                                  </p:stCondLst>
                                  <p:childTnLst>
                                    <p:set>
                                      <p:cBhvr>
                                        <p:cTn id="305" dur="1" fill="hold">
                                          <p:stCondLst>
                                            <p:cond delay="0"/>
                                          </p:stCondLst>
                                        </p:cTn>
                                        <p:tgtEl>
                                          <p:spTgt spid="30"/>
                                        </p:tgtEl>
                                        <p:attrNameLst>
                                          <p:attrName>style.visibility</p:attrName>
                                        </p:attrNameLst>
                                      </p:cBhvr>
                                      <p:to>
                                        <p:strVal val="visible"/>
                                      </p:to>
                                    </p:set>
                                  </p:childTnLst>
                                </p:cTn>
                              </p:par>
                            </p:childTnLst>
                          </p:cTn>
                        </p:par>
                      </p:childTnLst>
                    </p:cTn>
                  </p:par>
                  <p:par>
                    <p:cTn id="306" fill="hold">
                      <p:stCondLst>
                        <p:cond delay="indefinite"/>
                      </p:stCondLst>
                      <p:childTnLst>
                        <p:par>
                          <p:cTn id="307" fill="hold">
                            <p:stCondLst>
                              <p:cond delay="0"/>
                            </p:stCondLst>
                            <p:childTnLst>
                              <p:par>
                                <p:cTn id="308" presetID="1" presetClass="exit" presetSubtype="0" fill="hold" grpId="1" nodeType="clickEffect">
                                  <p:stCondLst>
                                    <p:cond delay="0"/>
                                  </p:stCondLst>
                                  <p:childTnLst>
                                    <p:set>
                                      <p:cBhvr>
                                        <p:cTn id="309" dur="1" fill="hold">
                                          <p:stCondLst>
                                            <p:cond delay="0"/>
                                          </p:stCondLst>
                                        </p:cTn>
                                        <p:tgtEl>
                                          <p:spTgt spid="30"/>
                                        </p:tgtEl>
                                        <p:attrNameLst>
                                          <p:attrName>style.visibility</p:attrName>
                                        </p:attrNameLst>
                                      </p:cBhvr>
                                      <p:to>
                                        <p:strVal val="hidden"/>
                                      </p:to>
                                    </p:set>
                                  </p:childTnLst>
                                </p:cTn>
                              </p:par>
                              <p:par>
                                <p:cTn id="310" presetID="1" presetClass="entr" presetSubtype="0" fill="hold" grpId="0" nodeType="withEffect">
                                  <p:stCondLst>
                                    <p:cond delay="0"/>
                                  </p:stCondLst>
                                  <p:childTnLst>
                                    <p:set>
                                      <p:cBhvr>
                                        <p:cTn id="311" dur="1" fill="hold">
                                          <p:stCondLst>
                                            <p:cond delay="0"/>
                                          </p:stCondLst>
                                        </p:cTn>
                                        <p:tgtEl>
                                          <p:spTgt spid="31"/>
                                        </p:tgtEl>
                                        <p:attrNameLst>
                                          <p:attrName>style.visibility</p:attrName>
                                        </p:attrNameLst>
                                      </p:cBhvr>
                                      <p:to>
                                        <p:strVal val="visible"/>
                                      </p:to>
                                    </p:set>
                                  </p:childTnLst>
                                </p:cTn>
                              </p:par>
                            </p:childTnLst>
                          </p:cTn>
                        </p:par>
                      </p:childTnLst>
                    </p:cTn>
                  </p:par>
                  <p:par>
                    <p:cTn id="312" fill="hold">
                      <p:stCondLst>
                        <p:cond delay="indefinite"/>
                      </p:stCondLst>
                      <p:childTnLst>
                        <p:par>
                          <p:cTn id="313" fill="hold">
                            <p:stCondLst>
                              <p:cond delay="0"/>
                            </p:stCondLst>
                            <p:childTnLst>
                              <p:par>
                                <p:cTn id="314" presetID="1" presetClass="exit" presetSubtype="0" fill="hold" grpId="1" nodeType="clickEffect">
                                  <p:stCondLst>
                                    <p:cond delay="0"/>
                                  </p:stCondLst>
                                  <p:childTnLst>
                                    <p:set>
                                      <p:cBhvr>
                                        <p:cTn id="315" dur="1" fill="hold">
                                          <p:stCondLst>
                                            <p:cond delay="0"/>
                                          </p:stCondLst>
                                        </p:cTn>
                                        <p:tgtEl>
                                          <p:spTgt spid="31"/>
                                        </p:tgtEl>
                                        <p:attrNameLst>
                                          <p:attrName>style.visibility</p:attrName>
                                        </p:attrNameLst>
                                      </p:cBhvr>
                                      <p:to>
                                        <p:strVal val="hidden"/>
                                      </p:to>
                                    </p:set>
                                  </p:childTnLst>
                                </p:cTn>
                              </p:par>
                              <p:par>
                                <p:cTn id="316" presetID="1" presetClass="entr" presetSubtype="0" fill="hold" grpId="0" nodeType="withEffect">
                                  <p:stCondLst>
                                    <p:cond delay="0"/>
                                  </p:stCondLst>
                                  <p:childTnLst>
                                    <p:set>
                                      <p:cBhvr>
                                        <p:cTn id="317" dur="1" fill="hold">
                                          <p:stCondLst>
                                            <p:cond delay="0"/>
                                          </p:stCondLst>
                                        </p:cTn>
                                        <p:tgtEl>
                                          <p:spTgt spid="32"/>
                                        </p:tgtEl>
                                        <p:attrNameLst>
                                          <p:attrName>style.visibility</p:attrName>
                                        </p:attrNameLst>
                                      </p:cBhvr>
                                      <p:to>
                                        <p:strVal val="visible"/>
                                      </p:to>
                                    </p:set>
                                  </p:childTnLst>
                                </p:cTn>
                              </p:par>
                            </p:childTnLst>
                          </p:cTn>
                        </p:par>
                      </p:childTnLst>
                    </p:cTn>
                  </p:par>
                  <p:par>
                    <p:cTn id="318" fill="hold">
                      <p:stCondLst>
                        <p:cond delay="indefinite"/>
                      </p:stCondLst>
                      <p:childTnLst>
                        <p:par>
                          <p:cTn id="319" fill="hold">
                            <p:stCondLst>
                              <p:cond delay="0"/>
                            </p:stCondLst>
                            <p:childTnLst>
                              <p:par>
                                <p:cTn id="320" presetID="1" presetClass="exit" presetSubtype="0" fill="hold" grpId="1" nodeType="clickEffect">
                                  <p:stCondLst>
                                    <p:cond delay="0"/>
                                  </p:stCondLst>
                                  <p:childTnLst>
                                    <p:set>
                                      <p:cBhvr>
                                        <p:cTn id="321" dur="1" fill="hold">
                                          <p:stCondLst>
                                            <p:cond delay="0"/>
                                          </p:stCondLst>
                                        </p:cTn>
                                        <p:tgtEl>
                                          <p:spTgt spid="32"/>
                                        </p:tgtEl>
                                        <p:attrNameLst>
                                          <p:attrName>style.visibility</p:attrName>
                                        </p:attrNameLst>
                                      </p:cBhvr>
                                      <p:to>
                                        <p:strVal val="hidden"/>
                                      </p:to>
                                    </p:set>
                                  </p:childTnLst>
                                </p:cTn>
                              </p:par>
                              <p:par>
                                <p:cTn id="322" presetID="1" presetClass="entr" presetSubtype="0" fill="hold" grpId="0" nodeType="withEffect">
                                  <p:stCondLst>
                                    <p:cond delay="0"/>
                                  </p:stCondLst>
                                  <p:childTnLst>
                                    <p:set>
                                      <p:cBhvr>
                                        <p:cTn id="323" dur="1" fill="hold">
                                          <p:stCondLst>
                                            <p:cond delay="0"/>
                                          </p:stCondLst>
                                        </p:cTn>
                                        <p:tgtEl>
                                          <p:spTgt spid="33"/>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presetID="1" presetClass="exit" presetSubtype="0" fill="hold" grpId="1" nodeType="clickEffect">
                                  <p:stCondLst>
                                    <p:cond delay="0"/>
                                  </p:stCondLst>
                                  <p:childTnLst>
                                    <p:set>
                                      <p:cBhvr>
                                        <p:cTn id="327" dur="1" fill="hold">
                                          <p:stCondLst>
                                            <p:cond delay="0"/>
                                          </p:stCondLst>
                                        </p:cTn>
                                        <p:tgtEl>
                                          <p:spTgt spid="33"/>
                                        </p:tgtEl>
                                        <p:attrNameLst>
                                          <p:attrName>style.visibility</p:attrName>
                                        </p:attrNameLst>
                                      </p:cBhvr>
                                      <p:to>
                                        <p:strVal val="hidden"/>
                                      </p:to>
                                    </p:set>
                                  </p:childTnLst>
                                </p:cTn>
                              </p:par>
                              <p:par>
                                <p:cTn id="328" presetID="1" presetClass="entr" presetSubtype="0" fill="hold" grpId="0" nodeType="withEffect">
                                  <p:stCondLst>
                                    <p:cond delay="0"/>
                                  </p:stCondLst>
                                  <p:childTnLst>
                                    <p:set>
                                      <p:cBhvr>
                                        <p:cTn id="329" dur="1" fill="hold">
                                          <p:stCondLst>
                                            <p:cond delay="0"/>
                                          </p:stCondLst>
                                        </p:cTn>
                                        <p:tgtEl>
                                          <p:spTgt spid="34"/>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grpId="1" nodeType="clickEffect">
                                  <p:stCondLst>
                                    <p:cond delay="0"/>
                                  </p:stCondLst>
                                  <p:childTnLst>
                                    <p:set>
                                      <p:cBhvr>
                                        <p:cTn id="333" dur="1" fill="hold">
                                          <p:stCondLst>
                                            <p:cond delay="0"/>
                                          </p:stCondLst>
                                        </p:cTn>
                                        <p:tgtEl>
                                          <p:spTgt spid="34"/>
                                        </p:tgtEl>
                                        <p:attrNameLst>
                                          <p:attrName>style.visibility</p:attrName>
                                        </p:attrNameLst>
                                      </p:cBhvr>
                                      <p:to>
                                        <p:strVal val="hidden"/>
                                      </p:to>
                                    </p:set>
                                  </p:childTnLst>
                                </p:cTn>
                              </p:par>
                              <p:par>
                                <p:cTn id="334" presetID="1" presetClass="entr" presetSubtype="0" fill="hold" grpId="0" nodeType="withEffect">
                                  <p:stCondLst>
                                    <p:cond delay="0"/>
                                  </p:stCondLst>
                                  <p:childTnLst>
                                    <p:set>
                                      <p:cBhvr>
                                        <p:cTn id="335" dur="1" fill="hold">
                                          <p:stCondLst>
                                            <p:cond delay="0"/>
                                          </p:stCondLst>
                                        </p:cTn>
                                        <p:tgtEl>
                                          <p:spTgt spid="5"/>
                                        </p:tgtEl>
                                        <p:attrNameLst>
                                          <p:attrName>style.visibility</p:attrName>
                                        </p:attrNameLst>
                                      </p:cBhvr>
                                      <p:to>
                                        <p:strVal val="visible"/>
                                      </p:to>
                                    </p:set>
                                  </p:childTnLst>
                                </p:cTn>
                              </p:par>
                            </p:childTnLst>
                          </p:cTn>
                        </p:par>
                      </p:childTnLst>
                    </p:cTn>
                  </p:par>
                  <p:par>
                    <p:cTn id="336" fill="hold">
                      <p:stCondLst>
                        <p:cond delay="indefinite"/>
                      </p:stCondLst>
                      <p:childTnLst>
                        <p:par>
                          <p:cTn id="337" fill="hold">
                            <p:stCondLst>
                              <p:cond delay="0"/>
                            </p:stCondLst>
                            <p:childTnLst>
                              <p:par>
                                <p:cTn id="338" presetID="1" presetClass="exit" presetSubtype="0" fill="hold" grpId="1" nodeType="clickEffect">
                                  <p:stCondLst>
                                    <p:cond delay="0"/>
                                  </p:stCondLst>
                                  <p:childTnLst>
                                    <p:set>
                                      <p:cBhvr>
                                        <p:cTn id="339" dur="1" fill="hold">
                                          <p:stCondLst>
                                            <p:cond delay="0"/>
                                          </p:stCondLst>
                                        </p:cTn>
                                        <p:tgtEl>
                                          <p:spTgt spid="5"/>
                                        </p:tgtEl>
                                        <p:attrNameLst>
                                          <p:attrName>style.visibility</p:attrName>
                                        </p:attrNameLst>
                                      </p:cBhvr>
                                      <p:to>
                                        <p:strVal val="hidden"/>
                                      </p:to>
                                    </p:set>
                                  </p:childTnLst>
                                </p:cTn>
                              </p:par>
                              <p:par>
                                <p:cTn id="340" presetID="1" presetClass="entr" presetSubtype="0" fill="hold" grpId="0" nodeType="withEffect">
                                  <p:stCondLst>
                                    <p:cond delay="0"/>
                                  </p:stCondLst>
                                  <p:childTnLst>
                                    <p:set>
                                      <p:cBhvr>
                                        <p:cTn id="341" dur="1" fill="hold">
                                          <p:stCondLst>
                                            <p:cond delay="0"/>
                                          </p:stCondLst>
                                        </p:cTn>
                                        <p:tgtEl>
                                          <p:spTgt spid="35"/>
                                        </p:tgtEl>
                                        <p:attrNameLst>
                                          <p:attrName>style.visibility</p:attrName>
                                        </p:attrNameLst>
                                      </p:cBhvr>
                                      <p:to>
                                        <p:strVal val="visible"/>
                                      </p:to>
                                    </p:set>
                                  </p:childTnLst>
                                </p:cTn>
                              </p:par>
                            </p:childTnLst>
                          </p:cTn>
                        </p:par>
                      </p:childTnLst>
                    </p:cTn>
                  </p:par>
                  <p:par>
                    <p:cTn id="342" fill="hold">
                      <p:stCondLst>
                        <p:cond delay="indefinite"/>
                      </p:stCondLst>
                      <p:childTnLst>
                        <p:par>
                          <p:cTn id="343" fill="hold">
                            <p:stCondLst>
                              <p:cond delay="0"/>
                            </p:stCondLst>
                            <p:childTnLst>
                              <p:par>
                                <p:cTn id="344" presetID="1" presetClass="exit" presetSubtype="0" fill="hold" grpId="1" nodeType="clickEffect">
                                  <p:stCondLst>
                                    <p:cond delay="0"/>
                                  </p:stCondLst>
                                  <p:childTnLst>
                                    <p:set>
                                      <p:cBhvr>
                                        <p:cTn id="345" dur="1" fill="hold">
                                          <p:stCondLst>
                                            <p:cond delay="0"/>
                                          </p:stCondLst>
                                        </p:cTn>
                                        <p:tgtEl>
                                          <p:spTgt spid="35"/>
                                        </p:tgtEl>
                                        <p:attrNameLst>
                                          <p:attrName>style.visibility</p:attrName>
                                        </p:attrNameLst>
                                      </p:cBhvr>
                                      <p:to>
                                        <p:strVal val="hidden"/>
                                      </p:to>
                                    </p:set>
                                  </p:childTnLst>
                                </p:cTn>
                              </p:par>
                              <p:par>
                                <p:cTn id="346" presetID="1" presetClass="entr" presetSubtype="0" fill="hold" grpId="0" nodeType="withEffect">
                                  <p:stCondLst>
                                    <p:cond delay="0"/>
                                  </p:stCondLst>
                                  <p:childTnLst>
                                    <p:set>
                                      <p:cBhvr>
                                        <p:cTn id="347" dur="1" fill="hold">
                                          <p:stCondLst>
                                            <p:cond delay="0"/>
                                          </p:stCondLst>
                                        </p:cTn>
                                        <p:tgtEl>
                                          <p:spTgt spid="6"/>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grpId="1" nodeType="clickEffect">
                                  <p:stCondLst>
                                    <p:cond delay="0"/>
                                  </p:stCondLst>
                                  <p:childTnLst>
                                    <p:set>
                                      <p:cBhvr>
                                        <p:cTn id="351" dur="1" fill="hold">
                                          <p:stCondLst>
                                            <p:cond delay="0"/>
                                          </p:stCondLst>
                                        </p:cTn>
                                        <p:tgtEl>
                                          <p:spTgt spid="6"/>
                                        </p:tgtEl>
                                        <p:attrNameLst>
                                          <p:attrName>style.visibility</p:attrName>
                                        </p:attrNameLst>
                                      </p:cBhvr>
                                      <p:to>
                                        <p:strVal val="hidden"/>
                                      </p:to>
                                    </p:set>
                                  </p:childTnLst>
                                </p:cTn>
                              </p:par>
                              <p:par>
                                <p:cTn id="352" presetID="1" presetClass="entr" presetSubtype="0" fill="hold" grpId="0" nodeType="withEffect">
                                  <p:stCondLst>
                                    <p:cond delay="0"/>
                                  </p:stCondLst>
                                  <p:childTnLst>
                                    <p:set>
                                      <p:cBhvr>
                                        <p:cTn id="353" dur="1" fill="hold">
                                          <p:stCondLst>
                                            <p:cond delay="0"/>
                                          </p:stCondLst>
                                        </p:cTn>
                                        <p:tgtEl>
                                          <p:spTgt spid="7"/>
                                        </p:tgtEl>
                                        <p:attrNameLst>
                                          <p:attrName>style.visibility</p:attrName>
                                        </p:attrNameLst>
                                      </p:cBhvr>
                                      <p:to>
                                        <p:strVal val="visible"/>
                                      </p:to>
                                    </p:set>
                                  </p:childTnLst>
                                </p:cTn>
                              </p:par>
                            </p:childTnLst>
                          </p:cTn>
                        </p:par>
                      </p:childTnLst>
                    </p:cTn>
                  </p:par>
                  <p:par>
                    <p:cTn id="354" fill="hold">
                      <p:stCondLst>
                        <p:cond delay="indefinite"/>
                      </p:stCondLst>
                      <p:childTnLst>
                        <p:par>
                          <p:cTn id="355" fill="hold">
                            <p:stCondLst>
                              <p:cond delay="0"/>
                            </p:stCondLst>
                            <p:childTnLst>
                              <p:par>
                                <p:cTn id="356" presetID="1" presetClass="exit" presetSubtype="0" fill="hold" grpId="1" nodeType="clickEffect">
                                  <p:stCondLst>
                                    <p:cond delay="0"/>
                                  </p:stCondLst>
                                  <p:childTnLst>
                                    <p:set>
                                      <p:cBhvr>
                                        <p:cTn id="357" dur="1" fill="hold">
                                          <p:stCondLst>
                                            <p:cond delay="0"/>
                                          </p:stCondLst>
                                        </p:cTn>
                                        <p:tgtEl>
                                          <p:spTgt spid="7"/>
                                        </p:tgtEl>
                                        <p:attrNameLst>
                                          <p:attrName>style.visibility</p:attrName>
                                        </p:attrNameLst>
                                      </p:cBhvr>
                                      <p:to>
                                        <p:strVal val="hidden"/>
                                      </p:to>
                                    </p:set>
                                  </p:childTnLst>
                                </p:cTn>
                              </p:par>
                              <p:par>
                                <p:cTn id="358" presetID="1" presetClass="entr" presetSubtype="0" fill="hold" grpId="0" nodeType="withEffect">
                                  <p:stCondLst>
                                    <p:cond delay="0"/>
                                  </p:stCondLst>
                                  <p:childTnLst>
                                    <p:set>
                                      <p:cBhvr>
                                        <p:cTn id="359" dur="1" fill="hold">
                                          <p:stCondLst>
                                            <p:cond delay="0"/>
                                          </p:stCondLst>
                                        </p:cTn>
                                        <p:tgtEl>
                                          <p:spTgt spid="8"/>
                                        </p:tgtEl>
                                        <p:attrNameLst>
                                          <p:attrName>style.visibility</p:attrName>
                                        </p:attrNameLst>
                                      </p:cBhvr>
                                      <p:to>
                                        <p:strVal val="visible"/>
                                      </p:to>
                                    </p:set>
                                  </p:childTnLst>
                                </p:cTn>
                              </p:par>
                            </p:childTnLst>
                          </p:cTn>
                        </p:par>
                      </p:childTnLst>
                    </p:cTn>
                  </p:par>
                  <p:par>
                    <p:cTn id="360" fill="hold">
                      <p:stCondLst>
                        <p:cond delay="indefinite"/>
                      </p:stCondLst>
                      <p:childTnLst>
                        <p:par>
                          <p:cTn id="361" fill="hold">
                            <p:stCondLst>
                              <p:cond delay="0"/>
                            </p:stCondLst>
                            <p:childTnLst>
                              <p:par>
                                <p:cTn id="362" presetID="1" presetClass="exit" presetSubtype="0" fill="hold" grpId="1" nodeType="clickEffect">
                                  <p:stCondLst>
                                    <p:cond delay="0"/>
                                  </p:stCondLst>
                                  <p:childTnLst>
                                    <p:set>
                                      <p:cBhvr>
                                        <p:cTn id="363" dur="1" fill="hold">
                                          <p:stCondLst>
                                            <p:cond delay="0"/>
                                          </p:stCondLst>
                                        </p:cTn>
                                        <p:tgtEl>
                                          <p:spTgt spid="8"/>
                                        </p:tgtEl>
                                        <p:attrNameLst>
                                          <p:attrName>style.visibility</p:attrName>
                                        </p:attrNameLst>
                                      </p:cBhvr>
                                      <p:to>
                                        <p:strVal val="hidden"/>
                                      </p:to>
                                    </p:set>
                                  </p:childTnLst>
                                </p:cTn>
                              </p:par>
                              <p:par>
                                <p:cTn id="364" presetID="1" presetClass="entr" presetSubtype="0" fill="hold" grpId="0" nodeType="withEffect">
                                  <p:stCondLst>
                                    <p:cond delay="0"/>
                                  </p:stCondLst>
                                  <p:childTnLst>
                                    <p:set>
                                      <p:cBhvr>
                                        <p:cTn id="365" dur="1" fill="hold">
                                          <p:stCondLst>
                                            <p:cond delay="0"/>
                                          </p:stCondLst>
                                        </p:cTn>
                                        <p:tgtEl>
                                          <p:spTgt spid="9"/>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grpId="1" nodeType="clickEffect">
                                  <p:stCondLst>
                                    <p:cond delay="0"/>
                                  </p:stCondLst>
                                  <p:childTnLst>
                                    <p:set>
                                      <p:cBhvr>
                                        <p:cTn id="369" dur="1" fill="hold">
                                          <p:stCondLst>
                                            <p:cond delay="0"/>
                                          </p:stCondLst>
                                        </p:cTn>
                                        <p:tgtEl>
                                          <p:spTgt spid="9"/>
                                        </p:tgtEl>
                                        <p:attrNameLst>
                                          <p:attrName>style.visibility</p:attrName>
                                        </p:attrNameLst>
                                      </p:cBhvr>
                                      <p:to>
                                        <p:strVal val="hidden"/>
                                      </p:to>
                                    </p:set>
                                  </p:childTnLst>
                                </p:cTn>
                              </p:par>
                              <p:par>
                                <p:cTn id="370" presetID="1" presetClass="entr" presetSubtype="0" fill="hold" grpId="0" nodeType="withEffect">
                                  <p:stCondLst>
                                    <p:cond delay="0"/>
                                  </p:stCondLst>
                                  <p:childTnLst>
                                    <p:set>
                                      <p:cBhvr>
                                        <p:cTn id="371" dur="1" fill="hold">
                                          <p:stCondLst>
                                            <p:cond delay="0"/>
                                          </p:stCondLst>
                                        </p:cTn>
                                        <p:tgtEl>
                                          <p:spTgt spid="10"/>
                                        </p:tgtEl>
                                        <p:attrNameLst>
                                          <p:attrName>style.visibility</p:attrName>
                                        </p:attrNameLst>
                                      </p:cBhvr>
                                      <p:to>
                                        <p:strVal val="visible"/>
                                      </p:to>
                                    </p:set>
                                  </p:childTnLst>
                                </p:cTn>
                              </p:par>
                            </p:childTnLst>
                          </p:cTn>
                        </p:par>
                      </p:childTnLst>
                    </p:cTn>
                  </p:par>
                  <p:par>
                    <p:cTn id="372" fill="hold">
                      <p:stCondLst>
                        <p:cond delay="indefinite"/>
                      </p:stCondLst>
                      <p:childTnLst>
                        <p:par>
                          <p:cTn id="373" fill="hold">
                            <p:stCondLst>
                              <p:cond delay="0"/>
                            </p:stCondLst>
                            <p:childTnLst>
                              <p:par>
                                <p:cTn id="374" presetID="1" presetClass="exit" presetSubtype="0" fill="hold" grpId="1" nodeType="clickEffect">
                                  <p:stCondLst>
                                    <p:cond delay="0"/>
                                  </p:stCondLst>
                                  <p:childTnLst>
                                    <p:set>
                                      <p:cBhvr>
                                        <p:cTn id="375" dur="1" fill="hold">
                                          <p:stCondLst>
                                            <p:cond delay="0"/>
                                          </p:stCondLst>
                                        </p:cTn>
                                        <p:tgtEl>
                                          <p:spTgt spid="10"/>
                                        </p:tgtEl>
                                        <p:attrNameLst>
                                          <p:attrName>style.visibility</p:attrName>
                                        </p:attrNameLst>
                                      </p:cBhvr>
                                      <p:to>
                                        <p:strVal val="hidden"/>
                                      </p:to>
                                    </p:set>
                                  </p:childTnLst>
                                </p:cTn>
                              </p:par>
                              <p:par>
                                <p:cTn id="376" presetID="1" presetClass="entr" presetSubtype="0" fill="hold" grpId="0" nodeType="withEffect">
                                  <p:stCondLst>
                                    <p:cond delay="0"/>
                                  </p:stCondLst>
                                  <p:childTnLst>
                                    <p:set>
                                      <p:cBhvr>
                                        <p:cTn id="377" dur="1" fill="hold">
                                          <p:stCondLst>
                                            <p:cond delay="0"/>
                                          </p:stCondLst>
                                        </p:cTn>
                                        <p:tgtEl>
                                          <p:spTgt spid="14"/>
                                        </p:tgtEl>
                                        <p:attrNameLst>
                                          <p:attrName>style.visibility</p:attrName>
                                        </p:attrNameLst>
                                      </p:cBhvr>
                                      <p:to>
                                        <p:strVal val="visible"/>
                                      </p:to>
                                    </p:set>
                                  </p:childTnLst>
                                </p:cTn>
                              </p:par>
                            </p:childTnLst>
                          </p:cTn>
                        </p:par>
                      </p:childTnLst>
                    </p:cTn>
                  </p:par>
                  <p:par>
                    <p:cTn id="378" fill="hold">
                      <p:stCondLst>
                        <p:cond delay="indefinite"/>
                      </p:stCondLst>
                      <p:childTnLst>
                        <p:par>
                          <p:cTn id="379" fill="hold">
                            <p:stCondLst>
                              <p:cond delay="0"/>
                            </p:stCondLst>
                            <p:childTnLst>
                              <p:par>
                                <p:cTn id="380" presetID="1" presetClass="exit" presetSubtype="0" fill="hold" grpId="1" nodeType="clickEffect">
                                  <p:stCondLst>
                                    <p:cond delay="0"/>
                                  </p:stCondLst>
                                  <p:childTnLst>
                                    <p:set>
                                      <p:cBhvr>
                                        <p:cTn id="381" dur="1" fill="hold">
                                          <p:stCondLst>
                                            <p:cond delay="0"/>
                                          </p:stCondLst>
                                        </p:cTn>
                                        <p:tgtEl>
                                          <p:spTgt spid="14"/>
                                        </p:tgtEl>
                                        <p:attrNameLst>
                                          <p:attrName>style.visibility</p:attrName>
                                        </p:attrNameLst>
                                      </p:cBhvr>
                                      <p:to>
                                        <p:strVal val="hidden"/>
                                      </p:to>
                                    </p:set>
                                  </p:childTnLst>
                                </p:cTn>
                              </p:par>
                              <p:par>
                                <p:cTn id="382" presetID="1" presetClass="entr" presetSubtype="0" fill="hold" grpId="0" nodeType="withEffect">
                                  <p:stCondLst>
                                    <p:cond delay="0"/>
                                  </p:stCondLst>
                                  <p:childTnLst>
                                    <p:set>
                                      <p:cBhvr>
                                        <p:cTn id="383" dur="1" fill="hold">
                                          <p:stCondLst>
                                            <p:cond delay="0"/>
                                          </p:stCondLst>
                                        </p:cTn>
                                        <p:tgtEl>
                                          <p:spTgt spid="13"/>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grpId="1" nodeType="clickEffect">
                                  <p:stCondLst>
                                    <p:cond delay="0"/>
                                  </p:stCondLst>
                                  <p:childTnLst>
                                    <p:set>
                                      <p:cBhvr>
                                        <p:cTn id="387" dur="1" fill="hold">
                                          <p:stCondLst>
                                            <p:cond delay="0"/>
                                          </p:stCondLst>
                                        </p:cTn>
                                        <p:tgtEl>
                                          <p:spTgt spid="13"/>
                                        </p:tgtEl>
                                        <p:attrNameLst>
                                          <p:attrName>style.visibility</p:attrName>
                                        </p:attrNameLst>
                                      </p:cBhvr>
                                      <p:to>
                                        <p:strVal val="hidden"/>
                                      </p:to>
                                    </p:set>
                                  </p:childTnLst>
                                </p:cTn>
                              </p:par>
                              <p:par>
                                <p:cTn id="388" presetID="1" presetClass="entr" presetSubtype="0" fill="hold" grpId="0" nodeType="withEffect">
                                  <p:stCondLst>
                                    <p:cond delay="0"/>
                                  </p:stCondLst>
                                  <p:childTnLst>
                                    <p:set>
                                      <p:cBhvr>
                                        <p:cTn id="389" dur="1" fill="hold">
                                          <p:stCondLst>
                                            <p:cond delay="0"/>
                                          </p:stCondLst>
                                        </p:cTn>
                                        <p:tgtEl>
                                          <p:spTgt spid="12"/>
                                        </p:tgtEl>
                                        <p:attrNameLst>
                                          <p:attrName>style.visibility</p:attrName>
                                        </p:attrNameLst>
                                      </p:cBhvr>
                                      <p:to>
                                        <p:strVal val="visible"/>
                                      </p:to>
                                    </p:set>
                                  </p:childTnLst>
                                </p:cTn>
                              </p:par>
                            </p:childTnLst>
                          </p:cTn>
                        </p:par>
                      </p:childTnLst>
                    </p:cTn>
                  </p:par>
                  <p:par>
                    <p:cTn id="390" fill="hold">
                      <p:stCondLst>
                        <p:cond delay="indefinite"/>
                      </p:stCondLst>
                      <p:childTnLst>
                        <p:par>
                          <p:cTn id="391" fill="hold">
                            <p:stCondLst>
                              <p:cond delay="0"/>
                            </p:stCondLst>
                            <p:childTnLst>
                              <p:par>
                                <p:cTn id="392" presetID="1" presetClass="exit" presetSubtype="0" fill="hold" grpId="1" nodeType="clickEffect">
                                  <p:stCondLst>
                                    <p:cond delay="0"/>
                                  </p:stCondLst>
                                  <p:childTnLst>
                                    <p:set>
                                      <p:cBhvr>
                                        <p:cTn id="393" dur="1" fill="hold">
                                          <p:stCondLst>
                                            <p:cond delay="0"/>
                                          </p:stCondLst>
                                        </p:cTn>
                                        <p:tgtEl>
                                          <p:spTgt spid="12"/>
                                        </p:tgtEl>
                                        <p:attrNameLst>
                                          <p:attrName>style.visibility</p:attrName>
                                        </p:attrNameLst>
                                      </p:cBhvr>
                                      <p:to>
                                        <p:strVal val="hidden"/>
                                      </p:to>
                                    </p:set>
                                  </p:childTnLst>
                                </p:cTn>
                              </p:par>
                              <p:par>
                                <p:cTn id="394" presetID="1" presetClass="entr" presetSubtype="0" fill="hold" grpId="0" nodeType="withEffect">
                                  <p:stCondLst>
                                    <p:cond delay="0"/>
                                  </p:stCondLst>
                                  <p:childTnLst>
                                    <p:set>
                                      <p:cBhvr>
                                        <p:cTn id="395" dur="1" fill="hold">
                                          <p:stCondLst>
                                            <p:cond delay="0"/>
                                          </p:stCondLst>
                                        </p:cTn>
                                        <p:tgtEl>
                                          <p:spTgt spid="40"/>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xit" presetSubtype="0" fill="hold" grpId="1" nodeType="clickEffect">
                                  <p:stCondLst>
                                    <p:cond delay="0"/>
                                  </p:stCondLst>
                                  <p:childTnLst>
                                    <p:set>
                                      <p:cBhvr>
                                        <p:cTn id="399" dur="1" fill="hold">
                                          <p:stCondLst>
                                            <p:cond delay="0"/>
                                          </p:stCondLst>
                                        </p:cTn>
                                        <p:tgtEl>
                                          <p:spTgt spid="40"/>
                                        </p:tgtEl>
                                        <p:attrNameLst>
                                          <p:attrName>style.visibility</p:attrName>
                                        </p:attrNameLst>
                                      </p:cBhvr>
                                      <p:to>
                                        <p:strVal val="hidden"/>
                                      </p:to>
                                    </p:set>
                                  </p:childTnLst>
                                </p:cTn>
                              </p:par>
                              <p:par>
                                <p:cTn id="400" presetID="1" presetClass="entr" presetSubtype="0" fill="hold" grpId="0" nodeType="withEffect">
                                  <p:stCondLst>
                                    <p:cond delay="0"/>
                                  </p:stCondLst>
                                  <p:childTnLst>
                                    <p:set>
                                      <p:cBhvr>
                                        <p:cTn id="401" dur="1" fill="hold">
                                          <p:stCondLst>
                                            <p:cond delay="0"/>
                                          </p:stCondLst>
                                        </p:cTn>
                                        <p:tgtEl>
                                          <p:spTgt spid="39"/>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grpId="1" nodeType="clickEffect">
                                  <p:stCondLst>
                                    <p:cond delay="0"/>
                                  </p:stCondLst>
                                  <p:childTnLst>
                                    <p:set>
                                      <p:cBhvr>
                                        <p:cTn id="405" dur="1" fill="hold">
                                          <p:stCondLst>
                                            <p:cond delay="0"/>
                                          </p:stCondLst>
                                        </p:cTn>
                                        <p:tgtEl>
                                          <p:spTgt spid="39"/>
                                        </p:tgtEl>
                                        <p:attrNameLst>
                                          <p:attrName>style.visibility</p:attrName>
                                        </p:attrNameLst>
                                      </p:cBhvr>
                                      <p:to>
                                        <p:strVal val="hidden"/>
                                      </p:to>
                                    </p:set>
                                  </p:childTnLst>
                                </p:cTn>
                              </p:par>
                              <p:par>
                                <p:cTn id="406" presetID="1" presetClass="entr" presetSubtype="0" fill="hold" grpId="0" nodeType="withEffect">
                                  <p:stCondLst>
                                    <p:cond delay="0"/>
                                  </p:stCondLst>
                                  <p:childTnLst>
                                    <p:set>
                                      <p:cBhvr>
                                        <p:cTn id="407" dur="1" fill="hold">
                                          <p:stCondLst>
                                            <p:cond delay="0"/>
                                          </p:stCondLst>
                                        </p:cTn>
                                        <p:tgtEl>
                                          <p:spTgt spid="38"/>
                                        </p:tgtEl>
                                        <p:attrNameLst>
                                          <p:attrName>style.visibility</p:attrName>
                                        </p:attrNameLst>
                                      </p:cBhvr>
                                      <p:to>
                                        <p:strVal val="visible"/>
                                      </p:to>
                                    </p:set>
                                  </p:childTnLst>
                                </p:cTn>
                              </p:par>
                            </p:childTnLst>
                          </p:cTn>
                        </p:par>
                      </p:childTnLst>
                    </p:cTn>
                  </p:par>
                  <p:par>
                    <p:cTn id="408" fill="hold">
                      <p:stCondLst>
                        <p:cond delay="indefinite"/>
                      </p:stCondLst>
                      <p:childTnLst>
                        <p:par>
                          <p:cTn id="409" fill="hold">
                            <p:stCondLst>
                              <p:cond delay="0"/>
                            </p:stCondLst>
                            <p:childTnLst>
                              <p:par>
                                <p:cTn id="410" presetID="1" presetClass="exit" presetSubtype="0" fill="hold" grpId="1" nodeType="clickEffect">
                                  <p:stCondLst>
                                    <p:cond delay="0"/>
                                  </p:stCondLst>
                                  <p:childTnLst>
                                    <p:set>
                                      <p:cBhvr>
                                        <p:cTn id="411" dur="1" fill="hold">
                                          <p:stCondLst>
                                            <p:cond delay="0"/>
                                          </p:stCondLst>
                                        </p:cTn>
                                        <p:tgtEl>
                                          <p:spTgt spid="38"/>
                                        </p:tgtEl>
                                        <p:attrNameLst>
                                          <p:attrName>style.visibility</p:attrName>
                                        </p:attrNameLst>
                                      </p:cBhvr>
                                      <p:to>
                                        <p:strVal val="hidden"/>
                                      </p:to>
                                    </p:set>
                                  </p:childTnLst>
                                </p:cTn>
                              </p:par>
                              <p:par>
                                <p:cTn id="412" presetID="1" presetClass="entr" presetSubtype="0" fill="hold" grpId="0" nodeType="withEffect">
                                  <p:stCondLst>
                                    <p:cond delay="0"/>
                                  </p:stCondLst>
                                  <p:childTnLst>
                                    <p:set>
                                      <p:cBhvr>
                                        <p:cTn id="413" dur="1" fill="hold">
                                          <p:stCondLst>
                                            <p:cond delay="0"/>
                                          </p:stCondLst>
                                        </p:cTn>
                                        <p:tgtEl>
                                          <p:spTgt spid="37"/>
                                        </p:tgtEl>
                                        <p:attrNameLst>
                                          <p:attrName>style.visibility</p:attrName>
                                        </p:attrNameLst>
                                      </p:cBhvr>
                                      <p:to>
                                        <p:strVal val="visible"/>
                                      </p:to>
                                    </p:set>
                                  </p:childTnLst>
                                </p:cTn>
                              </p:par>
                            </p:childTnLst>
                          </p:cTn>
                        </p:par>
                      </p:childTnLst>
                    </p:cTn>
                  </p:par>
                  <p:par>
                    <p:cTn id="414" fill="hold">
                      <p:stCondLst>
                        <p:cond delay="indefinite"/>
                      </p:stCondLst>
                      <p:childTnLst>
                        <p:par>
                          <p:cTn id="415" fill="hold">
                            <p:stCondLst>
                              <p:cond delay="0"/>
                            </p:stCondLst>
                            <p:childTnLst>
                              <p:par>
                                <p:cTn id="416" presetID="1" presetClass="exit" presetSubtype="0" fill="hold" grpId="1" nodeType="clickEffect">
                                  <p:stCondLst>
                                    <p:cond delay="0"/>
                                  </p:stCondLst>
                                  <p:childTnLst>
                                    <p:set>
                                      <p:cBhvr>
                                        <p:cTn id="417" dur="1" fill="hold">
                                          <p:stCondLst>
                                            <p:cond delay="0"/>
                                          </p:stCondLst>
                                        </p:cTn>
                                        <p:tgtEl>
                                          <p:spTgt spid="37"/>
                                        </p:tgtEl>
                                        <p:attrNameLst>
                                          <p:attrName>style.visibility</p:attrName>
                                        </p:attrNameLst>
                                      </p:cBhvr>
                                      <p:to>
                                        <p:strVal val="hidden"/>
                                      </p:to>
                                    </p:set>
                                  </p:childTnLst>
                                </p:cTn>
                              </p:par>
                              <p:par>
                                <p:cTn id="418" presetID="1" presetClass="entr" presetSubtype="0" fill="hold" grpId="0" nodeType="withEffect">
                                  <p:stCondLst>
                                    <p:cond delay="0"/>
                                  </p:stCondLst>
                                  <p:childTnLst>
                                    <p:set>
                                      <p:cBhvr>
                                        <p:cTn id="419" dur="1" fill="hold">
                                          <p:stCondLst>
                                            <p:cond delay="0"/>
                                          </p:stCondLst>
                                        </p:cTn>
                                        <p:tgtEl>
                                          <p:spTgt spid="36"/>
                                        </p:tgtEl>
                                        <p:attrNameLst>
                                          <p:attrName>style.visibility</p:attrName>
                                        </p:attrNameLst>
                                      </p:cBhvr>
                                      <p:to>
                                        <p:strVal val="visible"/>
                                      </p:to>
                                    </p:set>
                                  </p:childTnLst>
                                </p:cTn>
                              </p:par>
                            </p:childTnLst>
                          </p:cTn>
                        </p:par>
                      </p:childTnLst>
                    </p:cTn>
                  </p:par>
                  <p:par>
                    <p:cTn id="420" fill="hold">
                      <p:stCondLst>
                        <p:cond delay="indefinite"/>
                      </p:stCondLst>
                      <p:childTnLst>
                        <p:par>
                          <p:cTn id="421" fill="hold">
                            <p:stCondLst>
                              <p:cond delay="0"/>
                            </p:stCondLst>
                            <p:childTnLst>
                              <p:par>
                                <p:cTn id="422" presetID="1" presetClass="exit" presetSubtype="0" fill="hold" grpId="1" nodeType="clickEffect">
                                  <p:stCondLst>
                                    <p:cond delay="0"/>
                                  </p:stCondLst>
                                  <p:childTnLst>
                                    <p:set>
                                      <p:cBhvr>
                                        <p:cTn id="423" dur="1" fill="hold">
                                          <p:stCondLst>
                                            <p:cond delay="0"/>
                                          </p:stCondLst>
                                        </p:cTn>
                                        <p:tgtEl>
                                          <p:spTgt spid="36"/>
                                        </p:tgtEl>
                                        <p:attrNameLst>
                                          <p:attrName>style.visibility</p:attrName>
                                        </p:attrNameLst>
                                      </p:cBhvr>
                                      <p:to>
                                        <p:strVal val="hidden"/>
                                      </p:to>
                                    </p:set>
                                  </p:childTnLst>
                                </p:cTn>
                              </p:par>
                              <p:par>
                                <p:cTn id="424" presetID="1" presetClass="entr" presetSubtype="0" fill="hold" grpId="0" nodeType="withEffect">
                                  <p:stCondLst>
                                    <p:cond delay="0"/>
                                  </p:stCondLst>
                                  <p:childTnLst>
                                    <p:set>
                                      <p:cBhvr>
                                        <p:cTn id="425" dur="1" fill="hold">
                                          <p:stCondLst>
                                            <p:cond delay="0"/>
                                          </p:stCondLst>
                                        </p:cTn>
                                        <p:tgtEl>
                                          <p:spTgt spid="11"/>
                                        </p:tgtEl>
                                        <p:attrNameLst>
                                          <p:attrName>style.visibility</p:attrName>
                                        </p:attrNameLst>
                                      </p:cBhvr>
                                      <p:to>
                                        <p:strVal val="visible"/>
                                      </p:to>
                                    </p:set>
                                  </p:childTnLst>
                                </p:cTn>
                              </p:par>
                            </p:childTnLst>
                          </p:cTn>
                        </p:par>
                      </p:childTnLst>
                    </p:cTn>
                  </p:par>
                  <p:par>
                    <p:cTn id="426" fill="hold">
                      <p:stCondLst>
                        <p:cond delay="indefinite"/>
                      </p:stCondLst>
                      <p:childTnLst>
                        <p:par>
                          <p:cTn id="427" fill="hold">
                            <p:stCondLst>
                              <p:cond delay="0"/>
                            </p:stCondLst>
                            <p:childTnLst>
                              <p:par>
                                <p:cTn id="428" presetID="1" presetClass="exit" presetSubtype="0" fill="hold" grpId="1" nodeType="clickEffect">
                                  <p:stCondLst>
                                    <p:cond delay="0"/>
                                  </p:stCondLst>
                                  <p:childTnLst>
                                    <p:set>
                                      <p:cBhvr>
                                        <p:cTn id="429" dur="1" fill="hold">
                                          <p:stCondLst>
                                            <p:cond delay="0"/>
                                          </p:stCondLst>
                                        </p:cTn>
                                        <p:tgtEl>
                                          <p:spTgt spid="11"/>
                                        </p:tgtEl>
                                        <p:attrNameLst>
                                          <p:attrName>style.visibility</p:attrName>
                                        </p:attrNameLst>
                                      </p:cBhvr>
                                      <p:to>
                                        <p:strVal val="hidden"/>
                                      </p:to>
                                    </p:set>
                                  </p:childTnLst>
                                </p:cTn>
                              </p:par>
                              <p:par>
                                <p:cTn id="430" presetID="1" presetClass="entr" presetSubtype="0" fill="hold" grpId="0" nodeType="withEffect">
                                  <p:stCondLst>
                                    <p:cond delay="0"/>
                                  </p:stCondLst>
                                  <p:childTnLst>
                                    <p:set>
                                      <p:cBhvr>
                                        <p:cTn id="431" dur="1" fill="hold">
                                          <p:stCondLst>
                                            <p:cond delay="0"/>
                                          </p:stCondLst>
                                        </p:cTn>
                                        <p:tgtEl>
                                          <p:spTgt spid="15"/>
                                        </p:tgtEl>
                                        <p:attrNameLst>
                                          <p:attrName>style.visibility</p:attrName>
                                        </p:attrNameLst>
                                      </p:cBhvr>
                                      <p:to>
                                        <p:strVal val="visible"/>
                                      </p:to>
                                    </p:set>
                                  </p:childTnLst>
                                </p:cTn>
                              </p:par>
                            </p:childTnLst>
                          </p:cTn>
                        </p:par>
                      </p:childTnLst>
                    </p:cTn>
                  </p:par>
                  <p:par>
                    <p:cTn id="432" fill="hold">
                      <p:stCondLst>
                        <p:cond delay="indefinite"/>
                      </p:stCondLst>
                      <p:childTnLst>
                        <p:par>
                          <p:cTn id="433" fill="hold">
                            <p:stCondLst>
                              <p:cond delay="0"/>
                            </p:stCondLst>
                            <p:childTnLst>
                              <p:par>
                                <p:cTn id="434" presetID="1" presetClass="exit" presetSubtype="0" fill="hold" grpId="1" nodeType="clickEffect">
                                  <p:stCondLst>
                                    <p:cond delay="0"/>
                                  </p:stCondLst>
                                  <p:childTnLst>
                                    <p:set>
                                      <p:cBhvr>
                                        <p:cTn id="435" dur="1" fill="hold">
                                          <p:stCondLst>
                                            <p:cond delay="0"/>
                                          </p:stCondLst>
                                        </p:cTn>
                                        <p:tgtEl>
                                          <p:spTgt spid="15"/>
                                        </p:tgtEl>
                                        <p:attrNameLst>
                                          <p:attrName>style.visibility</p:attrName>
                                        </p:attrNameLst>
                                      </p:cBhvr>
                                      <p:to>
                                        <p:strVal val="hidden"/>
                                      </p:to>
                                    </p:set>
                                  </p:childTnLst>
                                </p:cTn>
                              </p:par>
                              <p:par>
                                <p:cTn id="436" presetID="1" presetClass="entr" presetSubtype="0" fill="hold" grpId="0" nodeType="withEffect">
                                  <p:stCondLst>
                                    <p:cond delay="0"/>
                                  </p:stCondLst>
                                  <p:childTnLst>
                                    <p:set>
                                      <p:cBhvr>
                                        <p:cTn id="437" dur="1" fill="hold">
                                          <p:stCondLst>
                                            <p:cond delay="0"/>
                                          </p:stCondLst>
                                        </p:cTn>
                                        <p:tgtEl>
                                          <p:spTgt spid="18"/>
                                        </p:tgtEl>
                                        <p:attrNameLst>
                                          <p:attrName>style.visibility</p:attrName>
                                        </p:attrNameLst>
                                      </p:cBhvr>
                                      <p:to>
                                        <p:strVal val="visible"/>
                                      </p:to>
                                    </p:set>
                                  </p:childTnLst>
                                </p:cTn>
                              </p:par>
                            </p:childTnLst>
                          </p:cTn>
                        </p:par>
                      </p:childTnLst>
                    </p:cTn>
                  </p:par>
                  <p:par>
                    <p:cTn id="438" fill="hold">
                      <p:stCondLst>
                        <p:cond delay="indefinite"/>
                      </p:stCondLst>
                      <p:childTnLst>
                        <p:par>
                          <p:cTn id="439" fill="hold">
                            <p:stCondLst>
                              <p:cond delay="0"/>
                            </p:stCondLst>
                            <p:childTnLst>
                              <p:par>
                                <p:cTn id="440" presetID="1" presetClass="exit" presetSubtype="0" fill="hold" grpId="1" nodeType="clickEffect">
                                  <p:stCondLst>
                                    <p:cond delay="0"/>
                                  </p:stCondLst>
                                  <p:childTnLst>
                                    <p:set>
                                      <p:cBhvr>
                                        <p:cTn id="441" dur="1" fill="hold">
                                          <p:stCondLst>
                                            <p:cond delay="0"/>
                                          </p:stCondLst>
                                        </p:cTn>
                                        <p:tgtEl>
                                          <p:spTgt spid="18"/>
                                        </p:tgtEl>
                                        <p:attrNameLst>
                                          <p:attrName>style.visibility</p:attrName>
                                        </p:attrNameLst>
                                      </p:cBhvr>
                                      <p:to>
                                        <p:strVal val="hidden"/>
                                      </p:to>
                                    </p:set>
                                  </p:childTnLst>
                                </p:cTn>
                              </p:par>
                              <p:par>
                                <p:cTn id="442" presetID="1" presetClass="entr" presetSubtype="0" fill="hold" grpId="0" nodeType="withEffect">
                                  <p:stCondLst>
                                    <p:cond delay="0"/>
                                  </p:stCondLst>
                                  <p:childTnLst>
                                    <p:set>
                                      <p:cBhvr>
                                        <p:cTn id="443" dur="1" fill="hold">
                                          <p:stCondLst>
                                            <p:cond delay="0"/>
                                          </p:stCondLst>
                                        </p:cTn>
                                        <p:tgtEl>
                                          <p:spTgt spid="19"/>
                                        </p:tgtEl>
                                        <p:attrNameLst>
                                          <p:attrName>style.visibility</p:attrName>
                                        </p:attrNameLst>
                                      </p:cBhvr>
                                      <p:to>
                                        <p:strVal val="visible"/>
                                      </p:to>
                                    </p:set>
                                  </p:childTnLst>
                                </p:cTn>
                              </p:par>
                            </p:childTnLst>
                          </p:cTn>
                        </p:par>
                      </p:childTnLst>
                    </p:cTn>
                  </p:par>
                  <p:par>
                    <p:cTn id="444" fill="hold">
                      <p:stCondLst>
                        <p:cond delay="indefinite"/>
                      </p:stCondLst>
                      <p:childTnLst>
                        <p:par>
                          <p:cTn id="445" fill="hold">
                            <p:stCondLst>
                              <p:cond delay="0"/>
                            </p:stCondLst>
                            <p:childTnLst>
                              <p:par>
                                <p:cTn id="446" presetID="1" presetClass="exit" presetSubtype="0" fill="hold" grpId="1" nodeType="clickEffect">
                                  <p:stCondLst>
                                    <p:cond delay="0"/>
                                  </p:stCondLst>
                                  <p:childTnLst>
                                    <p:set>
                                      <p:cBhvr>
                                        <p:cTn id="447" dur="1" fill="hold">
                                          <p:stCondLst>
                                            <p:cond delay="0"/>
                                          </p:stCondLst>
                                        </p:cTn>
                                        <p:tgtEl>
                                          <p:spTgt spid="19"/>
                                        </p:tgtEl>
                                        <p:attrNameLst>
                                          <p:attrName>style.visibility</p:attrName>
                                        </p:attrNameLst>
                                      </p:cBhvr>
                                      <p:to>
                                        <p:strVal val="hidden"/>
                                      </p:to>
                                    </p:set>
                                  </p:childTnLst>
                                </p:cTn>
                              </p:par>
                              <p:par>
                                <p:cTn id="448" presetID="1" presetClass="entr" presetSubtype="0" fill="hold" grpId="0" nodeType="withEffect">
                                  <p:stCondLst>
                                    <p:cond delay="0"/>
                                  </p:stCondLst>
                                  <p:childTnLst>
                                    <p:set>
                                      <p:cBhvr>
                                        <p:cTn id="449" dur="1" fill="hold">
                                          <p:stCondLst>
                                            <p:cond delay="0"/>
                                          </p:stCondLst>
                                        </p:cTn>
                                        <p:tgtEl>
                                          <p:spTgt spid="20"/>
                                        </p:tgtEl>
                                        <p:attrNameLst>
                                          <p:attrName>style.visibility</p:attrName>
                                        </p:attrNameLst>
                                      </p:cBhvr>
                                      <p:to>
                                        <p:strVal val="visible"/>
                                      </p:to>
                                    </p:set>
                                  </p:childTnLst>
                                </p:cTn>
                              </p:par>
                            </p:childTnLst>
                          </p:cTn>
                        </p:par>
                      </p:childTnLst>
                    </p:cTn>
                  </p:par>
                  <p:par>
                    <p:cTn id="450" fill="hold">
                      <p:stCondLst>
                        <p:cond delay="indefinite"/>
                      </p:stCondLst>
                      <p:childTnLst>
                        <p:par>
                          <p:cTn id="451" fill="hold">
                            <p:stCondLst>
                              <p:cond delay="0"/>
                            </p:stCondLst>
                            <p:childTnLst>
                              <p:par>
                                <p:cTn id="452" presetID="1" presetClass="exit" presetSubtype="0" fill="hold" grpId="1" nodeType="clickEffect">
                                  <p:stCondLst>
                                    <p:cond delay="0"/>
                                  </p:stCondLst>
                                  <p:childTnLst>
                                    <p:set>
                                      <p:cBhvr>
                                        <p:cTn id="453" dur="1" fill="hold">
                                          <p:stCondLst>
                                            <p:cond delay="0"/>
                                          </p:stCondLst>
                                        </p:cTn>
                                        <p:tgtEl>
                                          <p:spTgt spid="20"/>
                                        </p:tgtEl>
                                        <p:attrNameLst>
                                          <p:attrName>style.visibility</p:attrName>
                                        </p:attrNameLst>
                                      </p:cBhvr>
                                      <p:to>
                                        <p:strVal val="hidden"/>
                                      </p:to>
                                    </p:set>
                                  </p:childTnLst>
                                </p:cTn>
                              </p:par>
                              <p:par>
                                <p:cTn id="454" presetID="1" presetClass="entr" presetSubtype="0" fill="hold" grpId="0" nodeType="withEffect">
                                  <p:stCondLst>
                                    <p:cond delay="0"/>
                                  </p:stCondLst>
                                  <p:childTnLst>
                                    <p:set>
                                      <p:cBhvr>
                                        <p:cTn id="455" dur="1" fill="hold">
                                          <p:stCondLst>
                                            <p:cond delay="0"/>
                                          </p:stCondLst>
                                        </p:cTn>
                                        <p:tgtEl>
                                          <p:spTgt spid="16"/>
                                        </p:tgtEl>
                                        <p:attrNameLst>
                                          <p:attrName>style.visibility</p:attrName>
                                        </p:attrNameLst>
                                      </p:cBhvr>
                                      <p:to>
                                        <p:strVal val="visible"/>
                                      </p:to>
                                    </p:set>
                                  </p:childTnLst>
                                </p:cTn>
                              </p:par>
                            </p:childTnLst>
                          </p:cTn>
                        </p:par>
                      </p:childTnLst>
                    </p:cTn>
                  </p:par>
                  <p:par>
                    <p:cTn id="456" fill="hold">
                      <p:stCondLst>
                        <p:cond delay="indefinite"/>
                      </p:stCondLst>
                      <p:childTnLst>
                        <p:par>
                          <p:cTn id="457" fill="hold">
                            <p:stCondLst>
                              <p:cond delay="0"/>
                            </p:stCondLst>
                            <p:childTnLst>
                              <p:par>
                                <p:cTn id="458" presetID="1" presetClass="exit" presetSubtype="0" fill="hold" grpId="1" nodeType="clickEffect">
                                  <p:stCondLst>
                                    <p:cond delay="0"/>
                                  </p:stCondLst>
                                  <p:childTnLst>
                                    <p:set>
                                      <p:cBhvr>
                                        <p:cTn id="459" dur="1" fill="hold">
                                          <p:stCondLst>
                                            <p:cond delay="0"/>
                                          </p:stCondLst>
                                        </p:cTn>
                                        <p:tgtEl>
                                          <p:spTgt spid="16"/>
                                        </p:tgtEl>
                                        <p:attrNameLst>
                                          <p:attrName>style.visibility</p:attrName>
                                        </p:attrNameLst>
                                      </p:cBhvr>
                                      <p:to>
                                        <p:strVal val="hidden"/>
                                      </p:to>
                                    </p:set>
                                  </p:childTnLst>
                                </p:cTn>
                              </p:par>
                              <p:par>
                                <p:cTn id="460" presetID="1" presetClass="entr" presetSubtype="0" fill="hold" grpId="0" nodeType="withEffect">
                                  <p:stCondLst>
                                    <p:cond delay="0"/>
                                  </p:stCondLst>
                                  <p:childTnLst>
                                    <p:set>
                                      <p:cBhvr>
                                        <p:cTn id="461" dur="1" fill="hold">
                                          <p:stCondLst>
                                            <p:cond delay="0"/>
                                          </p:stCondLst>
                                        </p:cTn>
                                        <p:tgtEl>
                                          <p:spTgt spid="17"/>
                                        </p:tgtEl>
                                        <p:attrNameLst>
                                          <p:attrName>style.visibility</p:attrName>
                                        </p:attrNameLst>
                                      </p:cBhvr>
                                      <p:to>
                                        <p:strVal val="visible"/>
                                      </p:to>
                                    </p:set>
                                  </p:childTnLst>
                                </p:cTn>
                              </p:par>
                            </p:childTnLst>
                          </p:cTn>
                        </p:par>
                      </p:childTnLst>
                    </p:cTn>
                  </p:par>
                  <p:par>
                    <p:cTn id="462" fill="hold">
                      <p:stCondLst>
                        <p:cond delay="indefinite"/>
                      </p:stCondLst>
                      <p:childTnLst>
                        <p:par>
                          <p:cTn id="463" fill="hold">
                            <p:stCondLst>
                              <p:cond delay="0"/>
                            </p:stCondLst>
                            <p:childTnLst>
                              <p:par>
                                <p:cTn id="464" presetID="1" presetClass="exit" presetSubtype="0" fill="hold" grpId="1" nodeType="clickEffect">
                                  <p:stCondLst>
                                    <p:cond delay="0"/>
                                  </p:stCondLst>
                                  <p:childTnLst>
                                    <p:set>
                                      <p:cBhvr>
                                        <p:cTn id="465" dur="1" fill="hold">
                                          <p:stCondLst>
                                            <p:cond delay="0"/>
                                          </p:stCondLst>
                                        </p:cTn>
                                        <p:tgtEl>
                                          <p:spTgt spid="17"/>
                                        </p:tgtEl>
                                        <p:attrNameLst>
                                          <p:attrName>style.visibility</p:attrName>
                                        </p:attrNameLst>
                                      </p:cBhvr>
                                      <p:to>
                                        <p:strVal val="hidden"/>
                                      </p:to>
                                    </p:set>
                                  </p:childTnLst>
                                </p:cTn>
                              </p:par>
                              <p:par>
                                <p:cTn id="466" presetID="1" presetClass="entr" presetSubtype="0" fill="hold" grpId="0" nodeType="withEffect">
                                  <p:stCondLst>
                                    <p:cond delay="0"/>
                                  </p:stCondLst>
                                  <p:childTnLst>
                                    <p:set>
                                      <p:cBhvr>
                                        <p:cTn id="467" dur="1" fill="hold">
                                          <p:stCondLst>
                                            <p:cond delay="0"/>
                                          </p:stCondLst>
                                        </p:cTn>
                                        <p:tgtEl>
                                          <p:spTgt spid="21"/>
                                        </p:tgtEl>
                                        <p:attrNameLst>
                                          <p:attrName>style.visibility</p:attrName>
                                        </p:attrNameLst>
                                      </p:cBhvr>
                                      <p:to>
                                        <p:strVal val="visible"/>
                                      </p:to>
                                    </p:set>
                                  </p:childTnLst>
                                </p:cTn>
                              </p:par>
                            </p:childTnLst>
                          </p:cTn>
                        </p:par>
                      </p:childTnLst>
                    </p:cTn>
                  </p:par>
                  <p:par>
                    <p:cTn id="468" fill="hold">
                      <p:stCondLst>
                        <p:cond delay="indefinite"/>
                      </p:stCondLst>
                      <p:childTnLst>
                        <p:par>
                          <p:cTn id="469" fill="hold">
                            <p:stCondLst>
                              <p:cond delay="0"/>
                            </p:stCondLst>
                            <p:childTnLst>
                              <p:par>
                                <p:cTn id="470" presetID="1" presetClass="exit" presetSubtype="0" fill="hold" grpId="1" nodeType="clickEffect">
                                  <p:stCondLst>
                                    <p:cond delay="0"/>
                                  </p:stCondLst>
                                  <p:childTnLst>
                                    <p:set>
                                      <p:cBhvr>
                                        <p:cTn id="471" dur="1" fill="hold">
                                          <p:stCondLst>
                                            <p:cond delay="0"/>
                                          </p:stCondLst>
                                        </p:cTn>
                                        <p:tgtEl>
                                          <p:spTgt spid="21"/>
                                        </p:tgtEl>
                                        <p:attrNameLst>
                                          <p:attrName>style.visibility</p:attrName>
                                        </p:attrNameLst>
                                      </p:cBhvr>
                                      <p:to>
                                        <p:strVal val="hidden"/>
                                      </p:to>
                                    </p:set>
                                  </p:childTnLst>
                                </p:cTn>
                              </p:par>
                              <p:par>
                                <p:cTn id="472" presetID="1" presetClass="entr" presetSubtype="0" fill="hold" grpId="0" nodeType="withEffect">
                                  <p:stCondLst>
                                    <p:cond delay="0"/>
                                  </p:stCondLst>
                                  <p:childTnLst>
                                    <p:set>
                                      <p:cBhvr>
                                        <p:cTn id="473" dur="1" fill="hold">
                                          <p:stCondLst>
                                            <p:cond delay="0"/>
                                          </p:stCondLst>
                                        </p:cTn>
                                        <p:tgtEl>
                                          <p:spTgt spid="22"/>
                                        </p:tgtEl>
                                        <p:attrNameLst>
                                          <p:attrName>style.visibility</p:attrName>
                                        </p:attrNameLst>
                                      </p:cBhvr>
                                      <p:to>
                                        <p:strVal val="visible"/>
                                      </p:to>
                                    </p:set>
                                  </p:childTnLst>
                                </p:cTn>
                              </p:par>
                            </p:childTnLst>
                          </p:cTn>
                        </p:par>
                      </p:childTnLst>
                    </p:cTn>
                  </p:par>
                  <p:par>
                    <p:cTn id="474" fill="hold">
                      <p:stCondLst>
                        <p:cond delay="indefinite"/>
                      </p:stCondLst>
                      <p:childTnLst>
                        <p:par>
                          <p:cTn id="475" fill="hold">
                            <p:stCondLst>
                              <p:cond delay="0"/>
                            </p:stCondLst>
                            <p:childTnLst>
                              <p:par>
                                <p:cTn id="476" presetID="1" presetClass="exit" presetSubtype="0" fill="hold" grpId="1" nodeType="clickEffect">
                                  <p:stCondLst>
                                    <p:cond delay="0"/>
                                  </p:stCondLst>
                                  <p:childTnLst>
                                    <p:set>
                                      <p:cBhvr>
                                        <p:cTn id="477" dur="1" fill="hold">
                                          <p:stCondLst>
                                            <p:cond delay="0"/>
                                          </p:stCondLst>
                                        </p:cTn>
                                        <p:tgtEl>
                                          <p:spTgt spid="22"/>
                                        </p:tgtEl>
                                        <p:attrNameLst>
                                          <p:attrName>style.visibility</p:attrName>
                                        </p:attrNameLst>
                                      </p:cBhvr>
                                      <p:to>
                                        <p:strVal val="hidden"/>
                                      </p:to>
                                    </p:set>
                                  </p:childTnLst>
                                </p:cTn>
                              </p:par>
                              <p:par>
                                <p:cTn id="478" presetID="1" presetClass="entr" presetSubtype="0" fill="hold" grpId="0" nodeType="withEffect">
                                  <p:stCondLst>
                                    <p:cond delay="0"/>
                                  </p:stCondLst>
                                  <p:childTnLst>
                                    <p:set>
                                      <p:cBhvr>
                                        <p:cTn id="479" dur="1" fill="hold">
                                          <p:stCondLst>
                                            <p:cond delay="0"/>
                                          </p:stCondLst>
                                        </p:cTn>
                                        <p:tgtEl>
                                          <p:spTgt spid="23"/>
                                        </p:tgtEl>
                                        <p:attrNameLst>
                                          <p:attrName>style.visibility</p:attrName>
                                        </p:attrNameLst>
                                      </p:cBhvr>
                                      <p:to>
                                        <p:strVal val="visible"/>
                                      </p:to>
                                    </p:set>
                                  </p:childTnLst>
                                </p:cTn>
                              </p:par>
                            </p:childTnLst>
                          </p:cTn>
                        </p:par>
                      </p:childTnLst>
                    </p:cTn>
                  </p:par>
                  <p:par>
                    <p:cTn id="480" fill="hold">
                      <p:stCondLst>
                        <p:cond delay="indefinite"/>
                      </p:stCondLst>
                      <p:childTnLst>
                        <p:par>
                          <p:cTn id="481" fill="hold">
                            <p:stCondLst>
                              <p:cond delay="0"/>
                            </p:stCondLst>
                            <p:childTnLst>
                              <p:par>
                                <p:cTn id="482" presetID="1" presetClass="exit" presetSubtype="0" fill="hold" grpId="1" nodeType="clickEffect">
                                  <p:stCondLst>
                                    <p:cond delay="0"/>
                                  </p:stCondLst>
                                  <p:childTnLst>
                                    <p:set>
                                      <p:cBhvr>
                                        <p:cTn id="483" dur="1" fill="hold">
                                          <p:stCondLst>
                                            <p:cond delay="0"/>
                                          </p:stCondLst>
                                        </p:cTn>
                                        <p:tgtEl>
                                          <p:spTgt spid="23"/>
                                        </p:tgtEl>
                                        <p:attrNameLst>
                                          <p:attrName>style.visibility</p:attrName>
                                        </p:attrNameLst>
                                      </p:cBhvr>
                                      <p:to>
                                        <p:strVal val="hidden"/>
                                      </p:to>
                                    </p:set>
                                  </p:childTnLst>
                                </p:cTn>
                              </p:par>
                              <p:par>
                                <p:cTn id="484" presetID="1" presetClass="entr" presetSubtype="0" fill="hold" grpId="0" nodeType="withEffect">
                                  <p:stCondLst>
                                    <p:cond delay="0"/>
                                  </p:stCondLst>
                                  <p:childTnLst>
                                    <p:set>
                                      <p:cBhvr>
                                        <p:cTn id="485" dur="1" fill="hold">
                                          <p:stCondLst>
                                            <p:cond delay="0"/>
                                          </p:stCondLst>
                                        </p:cTn>
                                        <p:tgtEl>
                                          <p:spTgt spid="24"/>
                                        </p:tgtEl>
                                        <p:attrNameLst>
                                          <p:attrName>style.visibility</p:attrName>
                                        </p:attrNameLst>
                                      </p:cBhvr>
                                      <p:to>
                                        <p:strVal val="visible"/>
                                      </p:to>
                                    </p:set>
                                  </p:childTnLst>
                                </p:cTn>
                              </p:par>
                            </p:childTnLst>
                          </p:cTn>
                        </p:par>
                      </p:childTnLst>
                    </p:cTn>
                  </p:par>
                  <p:par>
                    <p:cTn id="486" fill="hold">
                      <p:stCondLst>
                        <p:cond delay="indefinite"/>
                      </p:stCondLst>
                      <p:childTnLst>
                        <p:par>
                          <p:cTn id="487" fill="hold">
                            <p:stCondLst>
                              <p:cond delay="0"/>
                            </p:stCondLst>
                            <p:childTnLst>
                              <p:par>
                                <p:cTn id="488" presetID="1" presetClass="exit" presetSubtype="0" fill="hold" grpId="1" nodeType="clickEffect">
                                  <p:stCondLst>
                                    <p:cond delay="0"/>
                                  </p:stCondLst>
                                  <p:childTnLst>
                                    <p:set>
                                      <p:cBhvr>
                                        <p:cTn id="489" dur="1" fill="hold">
                                          <p:stCondLst>
                                            <p:cond delay="0"/>
                                          </p:stCondLst>
                                        </p:cTn>
                                        <p:tgtEl>
                                          <p:spTgt spid="24"/>
                                        </p:tgtEl>
                                        <p:attrNameLst>
                                          <p:attrName>style.visibility</p:attrName>
                                        </p:attrNameLst>
                                      </p:cBhvr>
                                      <p:to>
                                        <p:strVal val="hidden"/>
                                      </p:to>
                                    </p:set>
                                  </p:childTnLst>
                                </p:cTn>
                              </p:par>
                              <p:par>
                                <p:cTn id="490" presetID="1" presetClass="entr" presetSubtype="0" fill="hold" grpId="0" nodeType="withEffect">
                                  <p:stCondLst>
                                    <p:cond delay="0"/>
                                  </p:stCondLst>
                                  <p:childTnLst>
                                    <p:set>
                                      <p:cBhvr>
                                        <p:cTn id="491" dur="1" fill="hold">
                                          <p:stCondLst>
                                            <p:cond delay="0"/>
                                          </p:stCondLst>
                                        </p:cTn>
                                        <p:tgtEl>
                                          <p:spTgt spid="25"/>
                                        </p:tgtEl>
                                        <p:attrNameLst>
                                          <p:attrName>style.visibility</p:attrName>
                                        </p:attrNameLst>
                                      </p:cBhvr>
                                      <p:to>
                                        <p:strVal val="visible"/>
                                      </p:to>
                                    </p:se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grpId="1" nodeType="clickEffect">
                                  <p:stCondLst>
                                    <p:cond delay="0"/>
                                  </p:stCondLst>
                                  <p:childTnLst>
                                    <p:set>
                                      <p:cBhvr>
                                        <p:cTn id="495" dur="1" fill="hold">
                                          <p:stCondLst>
                                            <p:cond delay="0"/>
                                          </p:stCondLst>
                                        </p:cTn>
                                        <p:tgtEl>
                                          <p:spTgt spid="25"/>
                                        </p:tgtEl>
                                        <p:attrNameLst>
                                          <p:attrName>style.visibility</p:attrName>
                                        </p:attrNameLst>
                                      </p:cBhvr>
                                      <p:to>
                                        <p:strVal val="hidden"/>
                                      </p:to>
                                    </p:set>
                                  </p:childTnLst>
                                </p:cTn>
                              </p:par>
                              <p:par>
                                <p:cTn id="496" presetID="1" presetClass="entr" presetSubtype="0" fill="hold" grpId="0" nodeType="withEffect">
                                  <p:stCondLst>
                                    <p:cond delay="0"/>
                                  </p:stCondLst>
                                  <p:childTnLst>
                                    <p:set>
                                      <p:cBhvr>
                                        <p:cTn id="497" dur="1" fill="hold">
                                          <p:stCondLst>
                                            <p:cond delay="0"/>
                                          </p:stCondLst>
                                        </p:cTn>
                                        <p:tgtEl>
                                          <p:spTgt spid="41"/>
                                        </p:tgtEl>
                                        <p:attrNameLst>
                                          <p:attrName>style.visibility</p:attrName>
                                        </p:attrNameLst>
                                      </p:cBhvr>
                                      <p:to>
                                        <p:strVal val="visible"/>
                                      </p:to>
                                    </p:set>
                                  </p:childTnLst>
                                </p:cTn>
                              </p:par>
                            </p:childTnLst>
                          </p:cTn>
                        </p:par>
                      </p:childTnLst>
                    </p:cTn>
                  </p:par>
                  <p:par>
                    <p:cTn id="498" fill="hold">
                      <p:stCondLst>
                        <p:cond delay="indefinite"/>
                      </p:stCondLst>
                      <p:childTnLst>
                        <p:par>
                          <p:cTn id="499" fill="hold">
                            <p:stCondLst>
                              <p:cond delay="0"/>
                            </p:stCondLst>
                            <p:childTnLst>
                              <p:par>
                                <p:cTn id="500" presetID="1" presetClass="exit" presetSubtype="0" fill="hold" grpId="1" nodeType="clickEffect">
                                  <p:stCondLst>
                                    <p:cond delay="0"/>
                                  </p:stCondLst>
                                  <p:childTnLst>
                                    <p:set>
                                      <p:cBhvr>
                                        <p:cTn id="501" dur="1" fill="hold">
                                          <p:stCondLst>
                                            <p:cond delay="0"/>
                                          </p:stCondLst>
                                        </p:cTn>
                                        <p:tgtEl>
                                          <p:spTgt spid="41"/>
                                        </p:tgtEl>
                                        <p:attrNameLst>
                                          <p:attrName>style.visibility</p:attrName>
                                        </p:attrNameLst>
                                      </p:cBhvr>
                                      <p:to>
                                        <p:strVal val="hidden"/>
                                      </p:to>
                                    </p:set>
                                  </p:childTnLst>
                                </p:cTn>
                              </p:par>
                              <p:par>
                                <p:cTn id="502" presetID="1" presetClass="entr" presetSubtype="0" fill="hold" grpId="0" nodeType="withEffect">
                                  <p:stCondLst>
                                    <p:cond delay="0"/>
                                  </p:stCondLst>
                                  <p:childTnLst>
                                    <p:set>
                                      <p:cBhvr>
                                        <p:cTn id="503" dur="1" fill="hold">
                                          <p:stCondLst>
                                            <p:cond delay="0"/>
                                          </p:stCondLst>
                                        </p:cTn>
                                        <p:tgtEl>
                                          <p:spTgt spid="42"/>
                                        </p:tgtEl>
                                        <p:attrNameLst>
                                          <p:attrName>style.visibility</p:attrName>
                                        </p:attrNameLst>
                                      </p:cBhvr>
                                      <p:to>
                                        <p:strVal val="visible"/>
                                      </p:to>
                                    </p:set>
                                  </p:childTnLst>
                                </p:cTn>
                              </p:par>
                            </p:childTnLst>
                          </p:cTn>
                        </p:par>
                      </p:childTnLst>
                    </p:cTn>
                  </p:par>
                  <p:par>
                    <p:cTn id="504" fill="hold">
                      <p:stCondLst>
                        <p:cond delay="indefinite"/>
                      </p:stCondLst>
                      <p:childTnLst>
                        <p:par>
                          <p:cTn id="505" fill="hold">
                            <p:stCondLst>
                              <p:cond delay="0"/>
                            </p:stCondLst>
                            <p:childTnLst>
                              <p:par>
                                <p:cTn id="506" presetID="1" presetClass="exit" presetSubtype="0" fill="hold" grpId="1" nodeType="clickEffect">
                                  <p:stCondLst>
                                    <p:cond delay="0"/>
                                  </p:stCondLst>
                                  <p:childTnLst>
                                    <p:set>
                                      <p:cBhvr>
                                        <p:cTn id="507" dur="1" fill="hold">
                                          <p:stCondLst>
                                            <p:cond delay="0"/>
                                          </p:stCondLst>
                                        </p:cTn>
                                        <p:tgtEl>
                                          <p:spTgt spid="42"/>
                                        </p:tgtEl>
                                        <p:attrNameLst>
                                          <p:attrName>style.visibility</p:attrName>
                                        </p:attrNameLst>
                                      </p:cBhvr>
                                      <p:to>
                                        <p:strVal val="hidden"/>
                                      </p:to>
                                    </p:set>
                                  </p:childTnLst>
                                </p:cTn>
                              </p:par>
                              <p:par>
                                <p:cTn id="508" presetID="1" presetClass="entr" presetSubtype="0" fill="hold" grpId="0" nodeType="withEffect">
                                  <p:stCondLst>
                                    <p:cond delay="0"/>
                                  </p:stCondLst>
                                  <p:childTnLst>
                                    <p:set>
                                      <p:cBhvr>
                                        <p:cTn id="509" dur="1" fill="hold">
                                          <p:stCondLst>
                                            <p:cond delay="0"/>
                                          </p:stCondLst>
                                        </p:cTn>
                                        <p:tgtEl>
                                          <p:spTgt spid="43"/>
                                        </p:tgtEl>
                                        <p:attrNameLst>
                                          <p:attrName>style.visibility</p:attrName>
                                        </p:attrNameLst>
                                      </p:cBhvr>
                                      <p:to>
                                        <p:strVal val="visible"/>
                                      </p:to>
                                    </p:set>
                                  </p:childTnLst>
                                </p:cTn>
                              </p:par>
                            </p:childTnLst>
                          </p:cTn>
                        </p:par>
                      </p:childTnLst>
                    </p:cTn>
                  </p:par>
                  <p:par>
                    <p:cTn id="510" fill="hold">
                      <p:stCondLst>
                        <p:cond delay="indefinite"/>
                      </p:stCondLst>
                      <p:childTnLst>
                        <p:par>
                          <p:cTn id="511" fill="hold">
                            <p:stCondLst>
                              <p:cond delay="0"/>
                            </p:stCondLst>
                            <p:childTnLst>
                              <p:par>
                                <p:cTn id="512" presetID="1" presetClass="exit" presetSubtype="0" fill="hold" grpId="1" nodeType="clickEffect">
                                  <p:stCondLst>
                                    <p:cond delay="0"/>
                                  </p:stCondLst>
                                  <p:childTnLst>
                                    <p:set>
                                      <p:cBhvr>
                                        <p:cTn id="513" dur="1" fill="hold">
                                          <p:stCondLst>
                                            <p:cond delay="0"/>
                                          </p:stCondLst>
                                        </p:cTn>
                                        <p:tgtEl>
                                          <p:spTgt spid="43"/>
                                        </p:tgtEl>
                                        <p:attrNameLst>
                                          <p:attrName>style.visibility</p:attrName>
                                        </p:attrNameLst>
                                      </p:cBhvr>
                                      <p:to>
                                        <p:strVal val="hidden"/>
                                      </p:to>
                                    </p:set>
                                  </p:childTnLst>
                                </p:cTn>
                              </p:par>
                            </p:childTnLst>
                          </p:cTn>
                        </p:par>
                      </p:childTnLst>
                    </p:cTn>
                  </p:par>
                  <p:par>
                    <p:cTn id="514" fill="hold">
                      <p:stCondLst>
                        <p:cond delay="indefinite"/>
                      </p:stCondLst>
                      <p:childTnLst>
                        <p:par>
                          <p:cTn id="515" fill="hold">
                            <p:stCondLst>
                              <p:cond delay="0"/>
                            </p:stCondLst>
                            <p:childTnLst>
                              <p:par>
                                <p:cTn id="516" presetID="1" presetClass="entr" presetSubtype="0" fill="hold" grpId="0" nodeType="clickEffect">
                                  <p:stCondLst>
                                    <p:cond delay="0"/>
                                  </p:stCondLst>
                                  <p:childTnLst>
                                    <p:set>
                                      <p:cBhvr>
                                        <p:cTn id="517" dur="1" fill="hold">
                                          <p:stCondLst>
                                            <p:cond delay="0"/>
                                          </p:stCondLst>
                                        </p:cTn>
                                        <p:tgtEl>
                                          <p:spTgt spid="44"/>
                                        </p:tgtEl>
                                        <p:attrNameLst>
                                          <p:attrName>style.visibility</p:attrName>
                                        </p:attrNameLst>
                                      </p:cBhvr>
                                      <p:to>
                                        <p:strVal val="visible"/>
                                      </p:to>
                                    </p:set>
                                  </p:childTnLst>
                                </p:cTn>
                              </p:par>
                            </p:childTnLst>
                          </p:cTn>
                        </p:par>
                      </p:childTnLst>
                    </p:cTn>
                  </p:par>
                  <p:par>
                    <p:cTn id="518" fill="hold">
                      <p:stCondLst>
                        <p:cond delay="indefinite"/>
                      </p:stCondLst>
                      <p:childTnLst>
                        <p:par>
                          <p:cTn id="519" fill="hold">
                            <p:stCondLst>
                              <p:cond delay="0"/>
                            </p:stCondLst>
                            <p:childTnLst>
                              <p:par>
                                <p:cTn id="520" presetID="1" presetClass="exit" presetSubtype="0" fill="hold" grpId="1" nodeType="clickEffect">
                                  <p:stCondLst>
                                    <p:cond delay="0"/>
                                  </p:stCondLst>
                                  <p:childTnLst>
                                    <p:set>
                                      <p:cBhvr>
                                        <p:cTn id="521" dur="1" fill="hold">
                                          <p:stCondLst>
                                            <p:cond delay="0"/>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22" restart="whenNotActive" fill="hold" evtFilter="cancelBubble" nodeType="interactiveSeq">
                <p:stCondLst>
                  <p:cond evt="onClick" delay="0">
                    <p:tgtEl>
                      <p:spTgt spid="2"/>
                    </p:tgtEl>
                  </p:cond>
                </p:stCondLst>
                <p:endSync evt="end" delay="0">
                  <p:rtn val="all"/>
                </p:endSync>
                <p:childTnLst>
                  <p:par>
                    <p:cTn id="523" fill="hold">
                      <p:stCondLst>
                        <p:cond delay="0"/>
                      </p:stCondLst>
                      <p:childTnLst>
                        <p:par>
                          <p:cTn id="524" fill="hold">
                            <p:stCondLst>
                              <p:cond delay="0"/>
                            </p:stCondLst>
                            <p:childTnLst>
                              <p:par>
                                <p:cTn id="525" presetID="50" presetClass="path" presetSubtype="0" accel="50000" decel="50000" fill="hold" nodeType="withEffect">
                                  <p:stCondLst>
                                    <p:cond delay="0"/>
                                  </p:stCondLst>
                                  <p:childTnLst>
                                    <p:animMotion origin="layout" path="M -5E-6 2.96296E-6 L 0.55495 2.96296E-6 C 0.80378 2.96296E-6 0.9306 0.21041 1.04727 0.38402 C 1.07149 0.45926 1.11081 0.50833 1.11081 0.61018 " pathEditMode="relative" rAng="0" ptsTypes="AAAA">
                                      <p:cBhvr>
                                        <p:cTn id="526" dur="4000" fill="hold"/>
                                        <p:tgtEl>
                                          <p:spTgt spid="46"/>
                                        </p:tgtEl>
                                        <p:attrNameLst>
                                          <p:attrName>ppt_x</p:attrName>
                                          <p:attrName>ppt_y</p:attrName>
                                        </p:attrNameLst>
                                      </p:cBhvr>
                                      <p:rCtr x="55534" y="30509"/>
                                    </p:animMotion>
                                  </p:childTnLst>
                                </p:cTn>
                              </p:par>
                              <p:par>
                                <p:cTn id="527" presetID="42" presetClass="path" presetSubtype="0" accel="50000" decel="50000" fill="hold" nodeType="withEffect">
                                  <p:stCondLst>
                                    <p:cond delay="0"/>
                                  </p:stCondLst>
                                  <p:childTnLst>
                                    <p:animMotion origin="layout" path="M -3.95833E-6 2.22222E-6 L 1.46654 -0.00602 " pathEditMode="relative" rAng="0" ptsTypes="AA">
                                      <p:cBhvr>
                                        <p:cTn id="528" dur="4000" fill="hold"/>
                                        <p:tgtEl>
                                          <p:spTgt spid="47"/>
                                        </p:tgtEl>
                                        <p:attrNameLst>
                                          <p:attrName>ppt_x</p:attrName>
                                          <p:attrName>ppt_y</p:attrName>
                                        </p:attrNameLst>
                                      </p:cBhvr>
                                      <p:rCtr x="73320" y="-301"/>
                                    </p:animMotion>
                                  </p:childTnLst>
                                </p:cTn>
                              </p:par>
                            </p:childTnLst>
                          </p:cTn>
                        </p:par>
                      </p:childTnLst>
                    </p:cTn>
                  </p:par>
                </p:childTnLst>
              </p:cTn>
              <p:nextCondLst>
                <p:cond evt="onClick" delay="0">
                  <p:tgtEl>
                    <p:spTgt spid="2"/>
                  </p:tgtEl>
                </p:cond>
              </p:nextCondLst>
            </p:seq>
            <p:seq concurrent="1" nextAc="seek">
              <p:cTn id="529" restart="whenNotActive" fill="hold" evtFilter="cancelBubble" nodeType="interactiveSeq">
                <p:stCondLst>
                  <p:cond evt="onClick" delay="0">
                    <p:tgtEl>
                      <p:spTgt spid="45"/>
                    </p:tgtEl>
                  </p:cond>
                </p:stCondLst>
                <p:endSync evt="end" delay="0">
                  <p:rtn val="all"/>
                </p:endSync>
                <p:childTnLst>
                  <p:par>
                    <p:cTn id="530" fill="hold">
                      <p:stCondLst>
                        <p:cond delay="0"/>
                      </p:stCondLst>
                      <p:childTnLst>
                        <p:par>
                          <p:cTn id="531" fill="hold">
                            <p:stCondLst>
                              <p:cond delay="0"/>
                            </p:stCondLst>
                            <p:childTnLst>
                              <p:par>
                                <p:cTn id="532" presetID="2" presetClass="entr" presetSubtype="9" fill="hold" nodeType="clickEffect">
                                  <p:stCondLst>
                                    <p:cond delay="0"/>
                                  </p:stCondLst>
                                  <p:childTnLst>
                                    <p:set>
                                      <p:cBhvr>
                                        <p:cTn id="533" dur="1" fill="hold">
                                          <p:stCondLst>
                                            <p:cond delay="0"/>
                                          </p:stCondLst>
                                        </p:cTn>
                                        <p:tgtEl>
                                          <p:spTgt spid="48"/>
                                        </p:tgtEl>
                                        <p:attrNameLst>
                                          <p:attrName>style.visibility</p:attrName>
                                        </p:attrNameLst>
                                      </p:cBhvr>
                                      <p:to>
                                        <p:strVal val="visible"/>
                                      </p:to>
                                    </p:set>
                                    <p:anim calcmode="lin" valueType="num">
                                      <p:cBhvr additive="base">
                                        <p:cTn id="534" dur="3000" fill="hold"/>
                                        <p:tgtEl>
                                          <p:spTgt spid="48"/>
                                        </p:tgtEl>
                                        <p:attrNameLst>
                                          <p:attrName>ppt_x</p:attrName>
                                        </p:attrNameLst>
                                      </p:cBhvr>
                                      <p:tavLst>
                                        <p:tav tm="0">
                                          <p:val>
                                            <p:strVal val="0-#ppt_w/2"/>
                                          </p:val>
                                        </p:tav>
                                        <p:tav tm="100000">
                                          <p:val>
                                            <p:strVal val="#ppt_x"/>
                                          </p:val>
                                        </p:tav>
                                      </p:tavLst>
                                    </p:anim>
                                    <p:anim calcmode="lin" valueType="num">
                                      <p:cBhvr additive="base">
                                        <p:cTn id="535" dur="3000" fill="hold"/>
                                        <p:tgtEl>
                                          <p:spTgt spid="48"/>
                                        </p:tgtEl>
                                        <p:attrNameLst>
                                          <p:attrName>ppt_y</p:attrName>
                                        </p:attrNameLst>
                                      </p:cBhvr>
                                      <p:tavLst>
                                        <p:tav tm="0">
                                          <p:val>
                                            <p:strVal val="0-#ppt_h/2"/>
                                          </p:val>
                                        </p:tav>
                                        <p:tav tm="100000">
                                          <p:val>
                                            <p:strVal val="#ppt_y"/>
                                          </p:val>
                                        </p:tav>
                                      </p:tavLst>
                                    </p:anim>
                                  </p:childTnLst>
                                </p:cTn>
                              </p:par>
                            </p:childTnLst>
                          </p:cTn>
                        </p:par>
                        <p:par>
                          <p:cTn id="536" fill="hold">
                            <p:stCondLst>
                              <p:cond delay="3000"/>
                            </p:stCondLst>
                            <p:childTnLst>
                              <p:par>
                                <p:cTn id="537" presetID="10" presetClass="entr" presetSubtype="0" fill="hold" grpId="0" nodeType="afterEffect">
                                  <p:stCondLst>
                                    <p:cond delay="0"/>
                                  </p:stCondLst>
                                  <p:childTnLst>
                                    <p:set>
                                      <p:cBhvr>
                                        <p:cTn id="538" dur="1" fill="hold">
                                          <p:stCondLst>
                                            <p:cond delay="0"/>
                                          </p:stCondLst>
                                        </p:cTn>
                                        <p:tgtEl>
                                          <p:spTgt spid="49"/>
                                        </p:tgtEl>
                                        <p:attrNameLst>
                                          <p:attrName>style.visibility</p:attrName>
                                        </p:attrNameLst>
                                      </p:cBhvr>
                                      <p:to>
                                        <p:strVal val="visible"/>
                                      </p:to>
                                    </p:set>
                                    <p:animEffect transition="in" filter="fade">
                                      <p:cBhvr>
                                        <p:cTn id="539" dur="500"/>
                                        <p:tgtEl>
                                          <p:spTgt spid="49"/>
                                        </p:tgtEl>
                                      </p:cBhvr>
                                    </p:animEffect>
                                  </p:childTnLst>
                                </p:cTn>
                              </p:par>
                            </p:childTnLst>
                          </p:cTn>
                        </p:par>
                        <p:par>
                          <p:cTn id="540" fill="hold">
                            <p:stCondLst>
                              <p:cond delay="3500"/>
                            </p:stCondLst>
                            <p:childTnLst>
                              <p:par>
                                <p:cTn id="541" presetID="1" presetClass="mediacall" presetSubtype="0" fill="hold" nodeType="afterEffect">
                                  <p:stCondLst>
                                    <p:cond delay="0"/>
                                  </p:stCondLst>
                                  <p:childTnLst>
                                    <p:cmd type="call" cmd="playFrom(0.0)">
                                      <p:cBhvr>
                                        <p:cTn id="542" dur="4899" fill="hold"/>
                                        <p:tgtEl>
                                          <p:spTgt spid="108"/>
                                        </p:tgtEl>
                                      </p:cBhvr>
                                    </p:cmd>
                                  </p:childTnLst>
                                </p:cTn>
                              </p:par>
                            </p:childTnLst>
                          </p:cTn>
                        </p:par>
                        <p:par>
                          <p:cTn id="543" fill="hold">
                            <p:stCondLst>
                              <p:cond delay="8399"/>
                            </p:stCondLst>
                            <p:childTnLst>
                              <p:par>
                                <p:cTn id="544" presetID="10" presetClass="exit" presetSubtype="0" fill="hold" grpId="1" nodeType="afterEffect">
                                  <p:stCondLst>
                                    <p:cond delay="0"/>
                                  </p:stCondLst>
                                  <p:childTnLst>
                                    <p:animEffect transition="out" filter="fade">
                                      <p:cBhvr>
                                        <p:cTn id="545" dur="500"/>
                                        <p:tgtEl>
                                          <p:spTgt spid="49"/>
                                        </p:tgtEl>
                                      </p:cBhvr>
                                    </p:animEffect>
                                    <p:set>
                                      <p:cBhvr>
                                        <p:cTn id="546" dur="1" fill="hold">
                                          <p:stCondLst>
                                            <p:cond delay="499"/>
                                          </p:stCondLst>
                                        </p:cTn>
                                        <p:tgtEl>
                                          <p:spTgt spid="49"/>
                                        </p:tgtEl>
                                        <p:attrNameLst>
                                          <p:attrName>style.visibility</p:attrName>
                                        </p:attrNameLst>
                                      </p:cBhvr>
                                      <p:to>
                                        <p:strVal val="hidden"/>
                                      </p:to>
                                    </p:set>
                                  </p:childTnLst>
                                </p:cTn>
                              </p:par>
                            </p:childTnLst>
                          </p:cTn>
                        </p:par>
                        <p:par>
                          <p:cTn id="547" fill="hold">
                            <p:stCondLst>
                              <p:cond delay="8899"/>
                            </p:stCondLst>
                            <p:childTnLst>
                              <p:par>
                                <p:cTn id="548" presetID="2" presetClass="exit" presetSubtype="3" fill="hold" nodeType="afterEffect">
                                  <p:stCondLst>
                                    <p:cond delay="0"/>
                                  </p:stCondLst>
                                  <p:childTnLst>
                                    <p:anim calcmode="lin" valueType="num">
                                      <p:cBhvr additive="base">
                                        <p:cTn id="549" dur="2000"/>
                                        <p:tgtEl>
                                          <p:spTgt spid="48"/>
                                        </p:tgtEl>
                                        <p:attrNameLst>
                                          <p:attrName>ppt_x</p:attrName>
                                        </p:attrNameLst>
                                      </p:cBhvr>
                                      <p:tavLst>
                                        <p:tav tm="0">
                                          <p:val>
                                            <p:strVal val="ppt_x"/>
                                          </p:val>
                                        </p:tav>
                                        <p:tav tm="100000">
                                          <p:val>
                                            <p:strVal val="1+ppt_w/2"/>
                                          </p:val>
                                        </p:tav>
                                      </p:tavLst>
                                    </p:anim>
                                    <p:anim calcmode="lin" valueType="num">
                                      <p:cBhvr additive="base">
                                        <p:cTn id="550" dur="2000"/>
                                        <p:tgtEl>
                                          <p:spTgt spid="48"/>
                                        </p:tgtEl>
                                        <p:attrNameLst>
                                          <p:attrName>ppt_y</p:attrName>
                                        </p:attrNameLst>
                                      </p:cBhvr>
                                      <p:tavLst>
                                        <p:tav tm="0">
                                          <p:val>
                                            <p:strVal val="ppt_y"/>
                                          </p:val>
                                        </p:tav>
                                        <p:tav tm="100000">
                                          <p:val>
                                            <p:strVal val="0-ppt_h/2"/>
                                          </p:val>
                                        </p:tav>
                                      </p:tavLst>
                                    </p:anim>
                                    <p:set>
                                      <p:cBhvr>
                                        <p:cTn id="551" dur="1" fill="hold">
                                          <p:stCondLst>
                                            <p:cond delay="1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552" fill="hold" display="0">
                  <p:stCondLst>
                    <p:cond delay="indefinite"/>
                  </p:stCondLst>
                  <p:endCondLst>
                    <p:cond evt="onStopAudio" delay="0">
                      <p:tgtEl>
                        <p:sldTgt/>
                      </p:tgtEl>
                    </p:cond>
                  </p:endCondLst>
                </p:cTn>
                <p:tgtEl>
                  <p:spTgt spid="108"/>
                </p:tgtEl>
              </p:cMediaNode>
            </p:audio>
            <p:audio>
              <p:cMediaNode vol="20000" numSld="999" showWhenStopped="0">
                <p:cTn id="553" repeatCount="indefinite" fill="hold" display="0">
                  <p:stCondLst>
                    <p:cond delay="indefinite"/>
                  </p:stCondLst>
                  <p:endCondLst>
                    <p:cond evt="onStopAudio" delay="0">
                      <p:tgtEl>
                        <p:sldTgt/>
                      </p:tgtEl>
                    </p:cond>
                  </p:endCondLst>
                </p:cTn>
                <p:tgtEl>
                  <p:spTgt spid="109"/>
                </p:tgtEl>
              </p:cMediaNode>
            </p:audio>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9" grpId="0" animBg="1"/>
      <p:bldP spid="49" grpId="1"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5" grpId="0" animBg="1"/>
      <p:bldP spid="106" grpId="0" animBg="1"/>
      <p:bldP spid="10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فقاعة التفكير: على شكل سحابة 3">
            <a:extLst>
              <a:ext uri="{FF2B5EF4-FFF2-40B4-BE49-F238E27FC236}">
                <a16:creationId xmlns:a16="http://schemas.microsoft.com/office/drawing/2014/main" id="{F9F619B3-954A-489B-BA43-CB5C762ECD03}"/>
              </a:ext>
            </a:extLst>
          </p:cNvPr>
          <p:cNvSpPr/>
          <p:nvPr/>
        </p:nvSpPr>
        <p:spPr>
          <a:xfrm>
            <a:off x="2649894" y="2157314"/>
            <a:ext cx="6979298" cy="3209731"/>
          </a:xfrm>
          <a:prstGeom prst="cloudCallout">
            <a:avLst>
              <a:gd name="adj1" fmla="val -55555"/>
              <a:gd name="adj2" fmla="val -52035"/>
            </a:avLst>
          </a:prstGeom>
          <a:solidFill>
            <a:srgbClr val="BDE2F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ar-OM" sz="9600" b="1" dirty="0">
                <a:ln/>
                <a:solidFill>
                  <a:srgbClr val="6B4408"/>
                </a:solidFill>
                <a:latin typeface="Traditional Arabic" panose="02020603050405020304" pitchFamily="18" charset="-78"/>
                <a:cs typeface="Traditional Arabic" panose="02020603050405020304" pitchFamily="18" charset="-78"/>
              </a:rPr>
              <a:t>انْتَهَتْ اللُّعْبَةُ</a:t>
            </a:r>
            <a:endParaRPr lang="en-US" sz="9600" b="1" dirty="0">
              <a:ln/>
              <a:solidFill>
                <a:srgbClr val="6B4408"/>
              </a:solidFill>
              <a:latin typeface="Traditional Arabic" panose="02020603050405020304" pitchFamily="18" charset="-78"/>
              <a:cs typeface="Traditional Arabic" panose="02020603050405020304" pitchFamily="18" charset="-78"/>
            </a:endParaRPr>
          </a:p>
        </p:txBody>
      </p:sp>
      <p:pic>
        <p:nvPicPr>
          <p:cNvPr id="6" name="صورة 5">
            <a:hlinkClick r:id="rId2" action="ppaction://hlinksldjump"/>
            <a:extLst>
              <a:ext uri="{FF2B5EF4-FFF2-40B4-BE49-F238E27FC236}">
                <a16:creationId xmlns:a16="http://schemas.microsoft.com/office/drawing/2014/main" id="{24D4D986-6669-41E8-93E4-02FA235850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4880" y="624925"/>
            <a:ext cx="2677274" cy="1668696"/>
          </a:xfrm>
          <a:prstGeom prst="rect">
            <a:avLst/>
          </a:prstGeom>
        </p:spPr>
      </p:pic>
    </p:spTree>
    <p:extLst>
      <p:ext uri="{BB962C8B-B14F-4D97-AF65-F5344CB8AC3E}">
        <p14:creationId xmlns:p14="http://schemas.microsoft.com/office/powerpoint/2010/main" val="1032154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68D2C7-80A3-42D9-92CA-8327F259D721}"/>
              </a:ext>
            </a:extLst>
          </p:cNvPr>
          <p:cNvSpPr>
            <a:spLocks noGrp="1"/>
          </p:cNvSpPr>
          <p:nvPr>
            <p:ph type="title"/>
          </p:nvPr>
        </p:nvSpPr>
        <p:spPr>
          <a:xfrm>
            <a:off x="-602672" y="0"/>
            <a:ext cx="8150102" cy="1325563"/>
          </a:xfrm>
        </p:spPr>
        <p:txBody>
          <a:bodyPr>
            <a:normAutofit/>
          </a:bodyPr>
          <a:lstStyle/>
          <a:p>
            <a:r>
              <a:rPr lang="ar-OM" b="1" dirty="0"/>
              <a:t>التعليمات: </a:t>
            </a:r>
            <a:r>
              <a:rPr lang="ar-OM" dirty="0"/>
              <a:t>لهذه اللعبة عدة أيقونات</a:t>
            </a:r>
            <a:br>
              <a:rPr lang="ar-OM" dirty="0"/>
            </a:br>
            <a:r>
              <a:rPr lang="ar-OM" dirty="0"/>
              <a:t> ولكل واحدة لها حركة معينة:</a:t>
            </a:r>
            <a:endParaRPr lang="en-US" dirty="0"/>
          </a:p>
        </p:txBody>
      </p:sp>
      <p:graphicFrame>
        <p:nvGraphicFramePr>
          <p:cNvPr id="4" name="جدول 4">
            <a:extLst>
              <a:ext uri="{FF2B5EF4-FFF2-40B4-BE49-F238E27FC236}">
                <a16:creationId xmlns:a16="http://schemas.microsoft.com/office/drawing/2014/main" id="{46952D6A-CBD7-4F58-85E4-961F131A2606}"/>
              </a:ext>
            </a:extLst>
          </p:cNvPr>
          <p:cNvGraphicFramePr>
            <a:graphicFrameLocks noGrp="1"/>
          </p:cNvGraphicFramePr>
          <p:nvPr>
            <p:extLst>
              <p:ext uri="{D42A27DB-BD31-4B8C-83A1-F6EECF244321}">
                <p14:modId xmlns:p14="http://schemas.microsoft.com/office/powerpoint/2010/main" val="3549911386"/>
              </p:ext>
            </p:extLst>
          </p:nvPr>
        </p:nvGraphicFramePr>
        <p:xfrm>
          <a:off x="353292" y="1555615"/>
          <a:ext cx="11838708" cy="5302158"/>
        </p:xfrm>
        <a:graphic>
          <a:graphicData uri="http://schemas.openxmlformats.org/drawingml/2006/table">
            <a:tbl>
              <a:tblPr firstRow="1" bandRow="1">
                <a:tableStyleId>{5C22544A-7EE6-4342-B048-85BDC9FD1C3A}</a:tableStyleId>
              </a:tblPr>
              <a:tblGrid>
                <a:gridCol w="10972799">
                  <a:extLst>
                    <a:ext uri="{9D8B030D-6E8A-4147-A177-3AD203B41FA5}">
                      <a16:colId xmlns:a16="http://schemas.microsoft.com/office/drawing/2014/main" val="416114182"/>
                    </a:ext>
                  </a:extLst>
                </a:gridCol>
                <a:gridCol w="865909">
                  <a:extLst>
                    <a:ext uri="{9D8B030D-6E8A-4147-A177-3AD203B41FA5}">
                      <a16:colId xmlns:a16="http://schemas.microsoft.com/office/drawing/2014/main" val="197435577"/>
                    </a:ext>
                  </a:extLst>
                </a:gridCol>
              </a:tblGrid>
              <a:tr h="639853">
                <a:tc>
                  <a:txBody>
                    <a:bodyPr/>
                    <a:lstStyle/>
                    <a:p>
                      <a:r>
                        <a:rPr lang="ar-OM" sz="1800" b="1" dirty="0">
                          <a:solidFill>
                            <a:schemeClr val="tx1"/>
                          </a:solidFill>
                        </a:rPr>
                        <a:t>تعود بك إلى شريحة التعليمات.</a:t>
                      </a:r>
                      <a:endParaRPr lang="en-US" sz="1800" b="1"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a:stretch>
                    </a:blipFill>
                  </a:tcPr>
                </a:tc>
                <a:extLst>
                  <a:ext uri="{0D108BD9-81ED-4DB2-BD59-A6C34878D82A}">
                    <a16:rowId xmlns:a16="http://schemas.microsoft.com/office/drawing/2014/main" val="1751706729"/>
                  </a:ext>
                </a:extLst>
              </a:tr>
              <a:tr h="639853">
                <a:tc>
                  <a:txBody>
                    <a:bodyPr/>
                    <a:lstStyle/>
                    <a:p>
                      <a:r>
                        <a:rPr lang="ar-OM" sz="1800" b="1" dirty="0">
                          <a:solidFill>
                            <a:schemeClr val="tx1"/>
                          </a:solidFill>
                        </a:rPr>
                        <a:t>تظهر لك صورة هدية ، وبالطبع تختار الهدية المناسبة التي تناسب مقدار ما أنت تحب أن تكافئ عليه اللاعب.</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4"/>
                      <a:stretch>
                        <a:fillRect/>
                      </a:stretch>
                    </a:blipFill>
                  </a:tcPr>
                </a:tc>
                <a:extLst>
                  <a:ext uri="{0D108BD9-81ED-4DB2-BD59-A6C34878D82A}">
                    <a16:rowId xmlns:a16="http://schemas.microsoft.com/office/drawing/2014/main" val="4058226640"/>
                  </a:ext>
                </a:extLst>
              </a:tr>
              <a:tr h="639853">
                <a:tc>
                  <a:txBody>
                    <a:bodyPr/>
                    <a:lstStyle/>
                    <a:p>
                      <a:r>
                        <a:rPr lang="ar-OM" sz="1800" b="1" dirty="0">
                          <a:solidFill>
                            <a:schemeClr val="tx1"/>
                          </a:solidFill>
                        </a:rPr>
                        <a:t>تظهر لك صورة الطائر يتأسف وبالتالي ما تراه مناسبا للعقاب</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5"/>
                      <a:stretch>
                        <a:fillRect/>
                      </a:stretch>
                    </a:blipFill>
                  </a:tcPr>
                </a:tc>
                <a:extLst>
                  <a:ext uri="{0D108BD9-81ED-4DB2-BD59-A6C34878D82A}">
                    <a16:rowId xmlns:a16="http://schemas.microsoft.com/office/drawing/2014/main" val="2411303366"/>
                  </a:ext>
                </a:extLst>
              </a:tr>
              <a:tr h="639853">
                <a:tc>
                  <a:txBody>
                    <a:bodyPr/>
                    <a:lstStyle/>
                    <a:p>
                      <a:r>
                        <a:rPr lang="ar-OM" sz="1800" b="1" dirty="0">
                          <a:solidFill>
                            <a:schemeClr val="tx1"/>
                          </a:solidFill>
                        </a:rPr>
                        <a:t>تحمل الحروف أو المقاطع لقراءتها.</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6"/>
                      <a:stretch>
                        <a:fillRect/>
                      </a:stretch>
                    </a:blipFill>
                  </a:tcPr>
                </a:tc>
                <a:extLst>
                  <a:ext uri="{0D108BD9-81ED-4DB2-BD59-A6C34878D82A}">
                    <a16:rowId xmlns:a16="http://schemas.microsoft.com/office/drawing/2014/main" val="2952187998"/>
                  </a:ext>
                </a:extLst>
              </a:tr>
              <a:tr h="639853">
                <a:tc>
                  <a:txBody>
                    <a:bodyPr/>
                    <a:lstStyle/>
                    <a:p>
                      <a:r>
                        <a:rPr lang="ar-OM" sz="1800" b="1" dirty="0">
                          <a:solidFill>
                            <a:schemeClr val="tx1"/>
                          </a:solidFill>
                        </a:rPr>
                        <a:t>تحسب لك عدد البالون الذي تمسكه.</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a:stretch>
                    </a:blipFill>
                  </a:tcPr>
                </a:tc>
                <a:extLst>
                  <a:ext uri="{0D108BD9-81ED-4DB2-BD59-A6C34878D82A}">
                    <a16:rowId xmlns:a16="http://schemas.microsoft.com/office/drawing/2014/main" val="266490291"/>
                  </a:ext>
                </a:extLst>
              </a:tr>
              <a:tr h="639853">
                <a:tc>
                  <a:txBody>
                    <a:bodyPr/>
                    <a:lstStyle/>
                    <a:p>
                      <a:r>
                        <a:rPr lang="ar-OM" sz="1800" b="1" dirty="0">
                          <a:solidFill>
                            <a:schemeClr val="tx1"/>
                          </a:solidFill>
                        </a:rPr>
                        <a:t>تذهب بك للتعليمات.</a:t>
                      </a:r>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8"/>
                      <a:stretch>
                        <a:fillRect/>
                      </a:stretch>
                    </a:blipFill>
                  </a:tcPr>
                </a:tc>
                <a:extLst>
                  <a:ext uri="{0D108BD9-81ED-4DB2-BD59-A6C34878D82A}">
                    <a16:rowId xmlns:a16="http://schemas.microsoft.com/office/drawing/2014/main" val="2793078067"/>
                  </a:ext>
                </a:extLst>
              </a:tr>
              <a:tr h="639853">
                <a:tc>
                  <a:txBody>
                    <a:bodyPr/>
                    <a:lstStyle/>
                    <a:p>
                      <a:r>
                        <a:rPr lang="ar-OM" sz="1800" b="1" dirty="0">
                          <a:solidFill>
                            <a:schemeClr val="tx1"/>
                          </a:solidFill>
                        </a:rPr>
                        <a:t>تضغط فيها لتذهب بك لشريحة بداية اللعبة ثم تضغط السهم أو زر الدخول لمرور البالونات في حال اللاعب الواحد أو لاعبين أو أكثر، فمثلا لاعب واحد كلما قرأ الحرف الذي على </a:t>
                      </a:r>
                      <a:r>
                        <a:rPr lang="ar-OM" sz="1800" b="1" dirty="0" err="1">
                          <a:solidFill>
                            <a:schemeClr val="tx1"/>
                          </a:solidFill>
                        </a:rPr>
                        <a:t>البالونة</a:t>
                      </a:r>
                      <a:r>
                        <a:rPr lang="ar-OM" sz="1800" b="1" dirty="0">
                          <a:solidFill>
                            <a:schemeClr val="tx1"/>
                          </a:solidFill>
                        </a:rPr>
                        <a:t> تنقر على البنت التي تحسب، وفي حال أنه لم يستطيع قراءة </a:t>
                      </a:r>
                      <a:r>
                        <a:rPr lang="ar-OM" sz="1800" b="1" dirty="0" err="1">
                          <a:solidFill>
                            <a:schemeClr val="tx1"/>
                          </a:solidFill>
                        </a:rPr>
                        <a:t>بالونة</a:t>
                      </a:r>
                      <a:r>
                        <a:rPr lang="ar-OM" sz="1800" b="1" dirty="0">
                          <a:solidFill>
                            <a:schemeClr val="tx1"/>
                          </a:solidFill>
                        </a:rPr>
                        <a:t> تنقر للعودة ليلعب اللاعب الثاني عبر النقر على اللاعب ٢ وهكذا وسوف تجد عند عودتك للاعب الأول عدد البالونات التي مسكها فيبدأ بالمسك من جديد وبالنقر على البنت التي تحسب تكمل عد البالون الجديد على البالون القديم. في حال اللعب بفريقين كل فريق يمثل أيقونة لاعب فمثلا يقرأ الأول </a:t>
                      </a:r>
                      <a:r>
                        <a:rPr lang="ar-OM" sz="1800" b="1" dirty="0" err="1">
                          <a:solidFill>
                            <a:schemeClr val="tx1"/>
                          </a:solidFill>
                        </a:rPr>
                        <a:t>بالونته</a:t>
                      </a:r>
                      <a:r>
                        <a:rPr lang="ar-OM" sz="1800" b="1" dirty="0">
                          <a:solidFill>
                            <a:schemeClr val="tx1"/>
                          </a:solidFill>
                        </a:rPr>
                        <a:t> وعند ظهور الثانية يقرأها اللاعب الثاني وهكذا ونعود للفريق الثاني أو اللاعب الثاني في حال أن اللاعب لم يستطيع أن يمسك </a:t>
                      </a:r>
                      <a:r>
                        <a:rPr lang="ar-OM" sz="1800" b="1" dirty="0" err="1">
                          <a:solidFill>
                            <a:schemeClr val="tx1"/>
                          </a:solidFill>
                        </a:rPr>
                        <a:t>بالونة</a:t>
                      </a:r>
                      <a:r>
                        <a:rPr lang="ar-OM" sz="1800" b="1" dirty="0">
                          <a:solidFill>
                            <a:schemeClr val="tx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800"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blipFill dpi="0" rotWithShape="1">
                      <a:blip r:embed="rId9">
                        <a:alphaModFix amt="95000"/>
                      </a:blip>
                      <a:srcRect/>
                      <a:stretch>
                        <a:fillRect/>
                      </a:stretch>
                    </a:blipFill>
                  </a:tcPr>
                </a:tc>
                <a:extLst>
                  <a:ext uri="{0D108BD9-81ED-4DB2-BD59-A6C34878D82A}">
                    <a16:rowId xmlns:a16="http://schemas.microsoft.com/office/drawing/2014/main" val="3118131326"/>
                  </a:ext>
                </a:extLst>
              </a:tr>
            </a:tbl>
          </a:graphicData>
        </a:graphic>
      </p:graphicFrame>
      <p:graphicFrame>
        <p:nvGraphicFramePr>
          <p:cNvPr id="6" name="جدول 6">
            <a:extLst>
              <a:ext uri="{FF2B5EF4-FFF2-40B4-BE49-F238E27FC236}">
                <a16:creationId xmlns:a16="http://schemas.microsoft.com/office/drawing/2014/main" id="{124F9FB0-92A7-4C53-B368-7D6CB41F4F76}"/>
              </a:ext>
            </a:extLst>
          </p:cNvPr>
          <p:cNvGraphicFramePr>
            <a:graphicFrameLocks noGrp="1"/>
          </p:cNvGraphicFramePr>
          <p:nvPr>
            <p:extLst>
              <p:ext uri="{D42A27DB-BD31-4B8C-83A1-F6EECF244321}">
                <p14:modId xmlns:p14="http://schemas.microsoft.com/office/powerpoint/2010/main" val="975761339"/>
              </p:ext>
            </p:extLst>
          </p:nvPr>
        </p:nvGraphicFramePr>
        <p:xfrm>
          <a:off x="1100902" y="3429000"/>
          <a:ext cx="6845473" cy="927275"/>
        </p:xfrm>
        <a:graphic>
          <a:graphicData uri="http://schemas.openxmlformats.org/drawingml/2006/table">
            <a:tbl>
              <a:tblPr firstRow="1" bandRow="1">
                <a:tableStyleId>{5C22544A-7EE6-4342-B048-85BDC9FD1C3A}</a:tableStyleId>
              </a:tblPr>
              <a:tblGrid>
                <a:gridCol w="5133108">
                  <a:extLst>
                    <a:ext uri="{9D8B030D-6E8A-4147-A177-3AD203B41FA5}">
                      <a16:colId xmlns:a16="http://schemas.microsoft.com/office/drawing/2014/main" val="380998427"/>
                    </a:ext>
                  </a:extLst>
                </a:gridCol>
                <a:gridCol w="1712365">
                  <a:extLst>
                    <a:ext uri="{9D8B030D-6E8A-4147-A177-3AD203B41FA5}">
                      <a16:colId xmlns:a16="http://schemas.microsoft.com/office/drawing/2014/main" val="3819214285"/>
                    </a:ext>
                  </a:extLst>
                </a:gridCol>
              </a:tblGrid>
              <a:tr h="927275">
                <a:tc>
                  <a:txBody>
                    <a:bodyPr/>
                    <a:lstStyle/>
                    <a:p>
                      <a:r>
                        <a:rPr lang="ar-OM" dirty="0">
                          <a:solidFill>
                            <a:schemeClr val="tx1"/>
                          </a:solidFill>
                        </a:rPr>
                        <a:t>هذه </a:t>
                      </a:r>
                      <a:r>
                        <a:rPr lang="ar-OM" dirty="0" err="1">
                          <a:solidFill>
                            <a:schemeClr val="tx1"/>
                          </a:solidFill>
                        </a:rPr>
                        <a:t>البالونة</a:t>
                      </a:r>
                      <a:r>
                        <a:rPr lang="ar-OM" dirty="0">
                          <a:solidFill>
                            <a:schemeClr val="tx1"/>
                          </a:solidFill>
                        </a:rPr>
                        <a:t> تذهب باللاعب حيث مربعات التدريب وعند النقر عليها يسمع صوت قراءة الحرف بالحركة التي عليه، فيتدرب على النطق ثم يبدأ اللعب مع المشرف على اللعبة.</a:t>
                      </a:r>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10"/>
                      <a:stretch>
                        <a:fillRect/>
                      </a:stretch>
                    </a:blipFill>
                  </a:tcPr>
                </a:tc>
                <a:extLst>
                  <a:ext uri="{0D108BD9-81ED-4DB2-BD59-A6C34878D82A}">
                    <a16:rowId xmlns:a16="http://schemas.microsoft.com/office/drawing/2014/main" val="3375878750"/>
                  </a:ext>
                </a:extLst>
              </a:tr>
            </a:tbl>
          </a:graphicData>
        </a:graphic>
      </p:graphicFrame>
      <p:pic>
        <p:nvPicPr>
          <p:cNvPr id="7" name="صورة 6">
            <a:hlinkClick r:id="rId11" action="ppaction://hlinksldjump"/>
            <a:extLst>
              <a:ext uri="{FF2B5EF4-FFF2-40B4-BE49-F238E27FC236}">
                <a16:creationId xmlns:a16="http://schemas.microsoft.com/office/drawing/2014/main" id="{C5AB9615-6360-4391-A328-7CE24DF9DE24}"/>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9306707" y="-113081"/>
            <a:ext cx="2677274" cy="1668696"/>
          </a:xfrm>
          <a:prstGeom prst="rect">
            <a:avLst/>
          </a:prstGeom>
        </p:spPr>
      </p:pic>
    </p:spTree>
    <p:extLst>
      <p:ext uri="{BB962C8B-B14F-4D97-AF65-F5344CB8AC3E}">
        <p14:creationId xmlns:p14="http://schemas.microsoft.com/office/powerpoint/2010/main" val="227606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صورة 29">
            <a:hlinkClick r:id="rId58" action="ppaction://hlinksldjump"/>
            <a:extLst>
              <a:ext uri="{FF2B5EF4-FFF2-40B4-BE49-F238E27FC236}">
                <a16:creationId xmlns:a16="http://schemas.microsoft.com/office/drawing/2014/main" id="{A6C0EA6C-8D76-4E73-95F6-6365E8F17798}"/>
              </a:ext>
            </a:extLst>
          </p:cNvPr>
          <p:cNvPicPr>
            <a:picLocks noChangeAspect="1"/>
          </p:cNvPicPr>
          <p:nvPr/>
        </p:nvPicPr>
        <p:blipFill>
          <a:blip r:embed="rId59">
            <a:extLst>
              <a:ext uri="{28A0092B-C50C-407E-A947-70E740481C1C}">
                <a14:useLocalDpi xmlns:a14="http://schemas.microsoft.com/office/drawing/2010/main" val="0"/>
              </a:ext>
            </a:extLst>
          </a:blip>
          <a:srcRect/>
          <a:stretch/>
        </p:blipFill>
        <p:spPr>
          <a:xfrm>
            <a:off x="9282183" y="454907"/>
            <a:ext cx="2677274" cy="1668696"/>
          </a:xfrm>
          <a:prstGeom prst="rect">
            <a:avLst/>
          </a:prstGeom>
        </p:spPr>
      </p:pic>
      <p:sp>
        <p:nvSpPr>
          <p:cNvPr id="15" name="شكل حر: شكل 14">
            <a:extLst>
              <a:ext uri="{FF2B5EF4-FFF2-40B4-BE49-F238E27FC236}">
                <a16:creationId xmlns:a16="http://schemas.microsoft.com/office/drawing/2014/main" id="{4F8AA733-5C77-4844-ABFA-DC5ACA022A53}"/>
              </a:ext>
            </a:extLst>
          </p:cNvPr>
          <p:cNvSpPr/>
          <p:nvPr/>
        </p:nvSpPr>
        <p:spPr>
          <a:xfrm>
            <a:off x="8076009" y="685800"/>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إِ</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16" name="شكل حر: شكل 15">
            <a:extLst>
              <a:ext uri="{FF2B5EF4-FFF2-40B4-BE49-F238E27FC236}">
                <a16:creationId xmlns:a16="http://schemas.microsoft.com/office/drawing/2014/main" id="{0371F626-BC01-439D-813F-EB475E1F1968}"/>
              </a:ext>
            </a:extLst>
          </p:cNvPr>
          <p:cNvSpPr/>
          <p:nvPr/>
        </p:nvSpPr>
        <p:spPr>
          <a:xfrm>
            <a:off x="6622256" y="685800"/>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بِ</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17" name="شكل حر: شكل 16">
            <a:extLst>
              <a:ext uri="{FF2B5EF4-FFF2-40B4-BE49-F238E27FC236}">
                <a16:creationId xmlns:a16="http://schemas.microsoft.com/office/drawing/2014/main" id="{A02B9D13-C766-4F7C-804F-936A5ABBEB2B}"/>
              </a:ext>
            </a:extLst>
          </p:cNvPr>
          <p:cNvSpPr/>
          <p:nvPr/>
        </p:nvSpPr>
        <p:spPr>
          <a:xfrm>
            <a:off x="5168503" y="685800"/>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تِ</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18" name="شكل حر: شكل 17">
            <a:extLst>
              <a:ext uri="{FF2B5EF4-FFF2-40B4-BE49-F238E27FC236}">
                <a16:creationId xmlns:a16="http://schemas.microsoft.com/office/drawing/2014/main" id="{8FD7F731-94FC-40DA-AB51-D4CFD6CEFD0D}"/>
              </a:ext>
            </a:extLst>
          </p:cNvPr>
          <p:cNvSpPr/>
          <p:nvPr/>
        </p:nvSpPr>
        <p:spPr>
          <a:xfrm>
            <a:off x="3714750" y="685800"/>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ثِ</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19" name="شكل حر: شكل 18">
            <a:extLst>
              <a:ext uri="{FF2B5EF4-FFF2-40B4-BE49-F238E27FC236}">
                <a16:creationId xmlns:a16="http://schemas.microsoft.com/office/drawing/2014/main" id="{12477CEC-42B6-49D3-9F46-EA49E645FD39}"/>
              </a:ext>
            </a:extLst>
          </p:cNvPr>
          <p:cNvSpPr/>
          <p:nvPr/>
        </p:nvSpPr>
        <p:spPr>
          <a:xfrm>
            <a:off x="2260996" y="685800"/>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جِ</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20" name="شكل حر: شكل 19">
            <a:extLst>
              <a:ext uri="{FF2B5EF4-FFF2-40B4-BE49-F238E27FC236}">
                <a16:creationId xmlns:a16="http://schemas.microsoft.com/office/drawing/2014/main" id="{43AD8819-9C51-4903-9824-D938F8192B01}"/>
              </a:ext>
            </a:extLst>
          </p:cNvPr>
          <p:cNvSpPr/>
          <p:nvPr/>
        </p:nvSpPr>
        <p:spPr>
          <a:xfrm>
            <a:off x="8076009" y="1610915"/>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حِ</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24" name="شكل حر: شكل 23">
            <a:extLst>
              <a:ext uri="{FF2B5EF4-FFF2-40B4-BE49-F238E27FC236}">
                <a16:creationId xmlns:a16="http://schemas.microsoft.com/office/drawing/2014/main" id="{A3B37716-9630-4E4F-9A48-D4BE8785B6F4}"/>
              </a:ext>
            </a:extLst>
          </p:cNvPr>
          <p:cNvSpPr/>
          <p:nvPr/>
        </p:nvSpPr>
        <p:spPr>
          <a:xfrm>
            <a:off x="6622256" y="1610915"/>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خِ</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26" name="شكل حر: شكل 25">
            <a:extLst>
              <a:ext uri="{FF2B5EF4-FFF2-40B4-BE49-F238E27FC236}">
                <a16:creationId xmlns:a16="http://schemas.microsoft.com/office/drawing/2014/main" id="{E77C2E3D-3626-40F5-87A8-61368D9420D0}"/>
              </a:ext>
            </a:extLst>
          </p:cNvPr>
          <p:cNvSpPr/>
          <p:nvPr/>
        </p:nvSpPr>
        <p:spPr>
          <a:xfrm>
            <a:off x="5168503" y="1610915"/>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دِ</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27" name="شكل حر: شكل 26">
            <a:extLst>
              <a:ext uri="{FF2B5EF4-FFF2-40B4-BE49-F238E27FC236}">
                <a16:creationId xmlns:a16="http://schemas.microsoft.com/office/drawing/2014/main" id="{B12BC3AB-62B5-49DE-9134-D7A20E4B6F52}"/>
              </a:ext>
            </a:extLst>
          </p:cNvPr>
          <p:cNvSpPr/>
          <p:nvPr/>
        </p:nvSpPr>
        <p:spPr>
          <a:xfrm>
            <a:off x="3714750" y="1610915"/>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ذِ</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1" name="شكل حر: شكل 30">
            <a:extLst>
              <a:ext uri="{FF2B5EF4-FFF2-40B4-BE49-F238E27FC236}">
                <a16:creationId xmlns:a16="http://schemas.microsoft.com/office/drawing/2014/main" id="{5433A12F-D5AA-43CA-8540-9A2421AB48A8}"/>
              </a:ext>
            </a:extLst>
          </p:cNvPr>
          <p:cNvSpPr/>
          <p:nvPr/>
        </p:nvSpPr>
        <p:spPr>
          <a:xfrm>
            <a:off x="2260996" y="1610915"/>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رِ</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2" name="شكل حر: شكل 31">
            <a:extLst>
              <a:ext uri="{FF2B5EF4-FFF2-40B4-BE49-F238E27FC236}">
                <a16:creationId xmlns:a16="http://schemas.microsoft.com/office/drawing/2014/main" id="{7FD47C01-8288-4161-8618-9D76F3F95E9F}"/>
              </a:ext>
            </a:extLst>
          </p:cNvPr>
          <p:cNvSpPr/>
          <p:nvPr/>
        </p:nvSpPr>
        <p:spPr>
          <a:xfrm>
            <a:off x="8076009" y="2536031"/>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زِ</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3" name="شكل حر: شكل 32">
            <a:extLst>
              <a:ext uri="{FF2B5EF4-FFF2-40B4-BE49-F238E27FC236}">
                <a16:creationId xmlns:a16="http://schemas.microsoft.com/office/drawing/2014/main" id="{CCB12043-6323-4E8C-A9BC-5FC1BD719AAA}"/>
              </a:ext>
            </a:extLst>
          </p:cNvPr>
          <p:cNvSpPr/>
          <p:nvPr/>
        </p:nvSpPr>
        <p:spPr>
          <a:xfrm>
            <a:off x="6622256" y="2536031"/>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سِ</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4" name="شكل حر: شكل 33">
            <a:extLst>
              <a:ext uri="{FF2B5EF4-FFF2-40B4-BE49-F238E27FC236}">
                <a16:creationId xmlns:a16="http://schemas.microsoft.com/office/drawing/2014/main" id="{E0D26103-C122-45E4-8F5F-222314EEE183}"/>
              </a:ext>
            </a:extLst>
          </p:cNvPr>
          <p:cNvSpPr/>
          <p:nvPr/>
        </p:nvSpPr>
        <p:spPr>
          <a:xfrm>
            <a:off x="5168503" y="2536031"/>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شِ</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5" name="شكل حر: شكل 34">
            <a:extLst>
              <a:ext uri="{FF2B5EF4-FFF2-40B4-BE49-F238E27FC236}">
                <a16:creationId xmlns:a16="http://schemas.microsoft.com/office/drawing/2014/main" id="{560E48ED-F0E2-4356-A9A6-A0967B198131}"/>
              </a:ext>
            </a:extLst>
          </p:cNvPr>
          <p:cNvSpPr/>
          <p:nvPr/>
        </p:nvSpPr>
        <p:spPr>
          <a:xfrm>
            <a:off x="3714750" y="2536031"/>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صِ</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6" name="شكل حر: شكل 35">
            <a:extLst>
              <a:ext uri="{FF2B5EF4-FFF2-40B4-BE49-F238E27FC236}">
                <a16:creationId xmlns:a16="http://schemas.microsoft.com/office/drawing/2014/main" id="{6E75B8D7-0847-4E1C-8A74-DBBBEAB73AE0}"/>
              </a:ext>
            </a:extLst>
          </p:cNvPr>
          <p:cNvSpPr/>
          <p:nvPr/>
        </p:nvSpPr>
        <p:spPr>
          <a:xfrm>
            <a:off x="2260996" y="2536031"/>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ضِ</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7" name="شكل حر: شكل 36">
            <a:extLst>
              <a:ext uri="{FF2B5EF4-FFF2-40B4-BE49-F238E27FC236}">
                <a16:creationId xmlns:a16="http://schemas.microsoft.com/office/drawing/2014/main" id="{50709A7F-5DA8-44DC-B32D-3E9484C46113}"/>
              </a:ext>
            </a:extLst>
          </p:cNvPr>
          <p:cNvSpPr/>
          <p:nvPr/>
        </p:nvSpPr>
        <p:spPr>
          <a:xfrm>
            <a:off x="8076009" y="3461147"/>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طِ</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8" name="شكل حر: شكل 37">
            <a:extLst>
              <a:ext uri="{FF2B5EF4-FFF2-40B4-BE49-F238E27FC236}">
                <a16:creationId xmlns:a16="http://schemas.microsoft.com/office/drawing/2014/main" id="{28A09026-18C1-4E83-9B7D-FB4DE6BDF8B6}"/>
              </a:ext>
            </a:extLst>
          </p:cNvPr>
          <p:cNvSpPr/>
          <p:nvPr/>
        </p:nvSpPr>
        <p:spPr>
          <a:xfrm>
            <a:off x="6622256" y="3461147"/>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ظِ</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39" name="شكل حر: شكل 38">
            <a:extLst>
              <a:ext uri="{FF2B5EF4-FFF2-40B4-BE49-F238E27FC236}">
                <a16:creationId xmlns:a16="http://schemas.microsoft.com/office/drawing/2014/main" id="{F07F20AE-99AB-4C5E-83C1-5C603CD425BB}"/>
              </a:ext>
            </a:extLst>
          </p:cNvPr>
          <p:cNvSpPr/>
          <p:nvPr/>
        </p:nvSpPr>
        <p:spPr>
          <a:xfrm>
            <a:off x="5168503" y="3461147"/>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عِ</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0" name="شكل حر: شكل 39">
            <a:extLst>
              <a:ext uri="{FF2B5EF4-FFF2-40B4-BE49-F238E27FC236}">
                <a16:creationId xmlns:a16="http://schemas.microsoft.com/office/drawing/2014/main" id="{95CCAB61-A95E-45C0-AFA9-9E3C73B14F01}"/>
              </a:ext>
            </a:extLst>
          </p:cNvPr>
          <p:cNvSpPr/>
          <p:nvPr/>
        </p:nvSpPr>
        <p:spPr>
          <a:xfrm>
            <a:off x="3714750" y="3461147"/>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غِ</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1" name="شكل حر: شكل 40">
            <a:extLst>
              <a:ext uri="{FF2B5EF4-FFF2-40B4-BE49-F238E27FC236}">
                <a16:creationId xmlns:a16="http://schemas.microsoft.com/office/drawing/2014/main" id="{607771D2-A675-48AF-842C-39D20801499C}"/>
              </a:ext>
            </a:extLst>
          </p:cNvPr>
          <p:cNvSpPr/>
          <p:nvPr/>
        </p:nvSpPr>
        <p:spPr>
          <a:xfrm>
            <a:off x="2260996" y="3461147"/>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فِ</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2" name="شكل حر: شكل 41">
            <a:extLst>
              <a:ext uri="{FF2B5EF4-FFF2-40B4-BE49-F238E27FC236}">
                <a16:creationId xmlns:a16="http://schemas.microsoft.com/office/drawing/2014/main" id="{D57D53D9-98F2-4540-9CE3-AA041E81D461}"/>
              </a:ext>
            </a:extLst>
          </p:cNvPr>
          <p:cNvSpPr/>
          <p:nvPr/>
        </p:nvSpPr>
        <p:spPr>
          <a:xfrm>
            <a:off x="8076009" y="4386262"/>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قِ</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3" name="شكل حر: شكل 42">
            <a:extLst>
              <a:ext uri="{FF2B5EF4-FFF2-40B4-BE49-F238E27FC236}">
                <a16:creationId xmlns:a16="http://schemas.microsoft.com/office/drawing/2014/main" id="{DD72BE75-D642-47CF-BE0C-BCEDC4637C55}"/>
              </a:ext>
            </a:extLst>
          </p:cNvPr>
          <p:cNvSpPr/>
          <p:nvPr/>
        </p:nvSpPr>
        <p:spPr>
          <a:xfrm>
            <a:off x="6622256" y="4386262"/>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كِ</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4" name="شكل حر: شكل 43">
            <a:extLst>
              <a:ext uri="{FF2B5EF4-FFF2-40B4-BE49-F238E27FC236}">
                <a16:creationId xmlns:a16="http://schemas.microsoft.com/office/drawing/2014/main" id="{B84773D5-8F01-4744-A7A9-3363FBD80252}"/>
              </a:ext>
            </a:extLst>
          </p:cNvPr>
          <p:cNvSpPr/>
          <p:nvPr/>
        </p:nvSpPr>
        <p:spPr>
          <a:xfrm>
            <a:off x="5168503" y="4386262"/>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لِ</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5" name="شكل حر: شكل 44">
            <a:extLst>
              <a:ext uri="{FF2B5EF4-FFF2-40B4-BE49-F238E27FC236}">
                <a16:creationId xmlns:a16="http://schemas.microsoft.com/office/drawing/2014/main" id="{F6D97537-D057-4DED-AF5A-43E54BF7C4F0}"/>
              </a:ext>
            </a:extLst>
          </p:cNvPr>
          <p:cNvSpPr/>
          <p:nvPr/>
        </p:nvSpPr>
        <p:spPr>
          <a:xfrm>
            <a:off x="3714750" y="4386262"/>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مِ</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6" name="شكل حر: شكل 45">
            <a:extLst>
              <a:ext uri="{FF2B5EF4-FFF2-40B4-BE49-F238E27FC236}">
                <a16:creationId xmlns:a16="http://schemas.microsoft.com/office/drawing/2014/main" id="{EE1B2428-0F44-4265-B436-7B7A606E4969}"/>
              </a:ext>
            </a:extLst>
          </p:cNvPr>
          <p:cNvSpPr/>
          <p:nvPr/>
        </p:nvSpPr>
        <p:spPr>
          <a:xfrm>
            <a:off x="2260996" y="4386262"/>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نِ</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7" name="شكل حر: شكل 46">
            <a:extLst>
              <a:ext uri="{FF2B5EF4-FFF2-40B4-BE49-F238E27FC236}">
                <a16:creationId xmlns:a16="http://schemas.microsoft.com/office/drawing/2014/main" id="{98612317-4E0C-4510-B12E-55C1D0ACA9B3}"/>
              </a:ext>
            </a:extLst>
          </p:cNvPr>
          <p:cNvSpPr/>
          <p:nvPr/>
        </p:nvSpPr>
        <p:spPr>
          <a:xfrm>
            <a:off x="6622256" y="5311378"/>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هِـ</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8" name="شكل حر: شكل 47">
            <a:extLst>
              <a:ext uri="{FF2B5EF4-FFF2-40B4-BE49-F238E27FC236}">
                <a16:creationId xmlns:a16="http://schemas.microsoft.com/office/drawing/2014/main" id="{6364CDED-24E3-4CC4-A5EA-CD67CAE81C0C}"/>
              </a:ext>
            </a:extLst>
          </p:cNvPr>
          <p:cNvSpPr/>
          <p:nvPr/>
        </p:nvSpPr>
        <p:spPr>
          <a:xfrm>
            <a:off x="5168503" y="5311378"/>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وِ</a:t>
            </a:r>
            <a:endParaRPr lang="en-US" sz="3600" b="1" kern="1200">
              <a:ln w="0"/>
              <a:solidFill>
                <a:schemeClr val="tx1"/>
              </a:solidFill>
              <a:effectLst>
                <a:outerShdw blurRad="38100" dist="19050" dir="2700000" algn="tl" rotWithShape="0">
                  <a:schemeClr val="dk1">
                    <a:alpha val="40000"/>
                  </a:schemeClr>
                </a:outerShdw>
              </a:effectLst>
            </a:endParaRPr>
          </a:p>
        </p:txBody>
      </p:sp>
      <p:sp>
        <p:nvSpPr>
          <p:cNvPr id="49" name="شكل حر: شكل 48">
            <a:extLst>
              <a:ext uri="{FF2B5EF4-FFF2-40B4-BE49-F238E27FC236}">
                <a16:creationId xmlns:a16="http://schemas.microsoft.com/office/drawing/2014/main" id="{3BF7757F-9458-44C6-B9E1-C313AB3949E1}"/>
              </a:ext>
            </a:extLst>
          </p:cNvPr>
          <p:cNvSpPr/>
          <p:nvPr/>
        </p:nvSpPr>
        <p:spPr>
          <a:xfrm>
            <a:off x="3714749" y="5311378"/>
            <a:ext cx="1321593" cy="960238"/>
          </a:xfrm>
          <a:custGeom>
            <a:avLst/>
            <a:gdLst>
              <a:gd name="connsiteX0" fmla="*/ 0 w 1321593"/>
              <a:gd name="connsiteY0" fmla="*/ 0 h 792956"/>
              <a:gd name="connsiteX1" fmla="*/ 1321593 w 1321593"/>
              <a:gd name="connsiteY1" fmla="*/ 0 h 792956"/>
              <a:gd name="connsiteX2" fmla="*/ 1321593 w 1321593"/>
              <a:gd name="connsiteY2" fmla="*/ 792956 h 792956"/>
              <a:gd name="connsiteX3" fmla="*/ 0 w 1321593"/>
              <a:gd name="connsiteY3" fmla="*/ 792956 h 792956"/>
              <a:gd name="connsiteX4" fmla="*/ 0 w 1321593"/>
              <a:gd name="connsiteY4" fmla="*/ 0 h 792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593" h="792956">
                <a:moveTo>
                  <a:pt x="0" y="0"/>
                </a:moveTo>
                <a:lnTo>
                  <a:pt x="1321593" y="0"/>
                </a:lnTo>
                <a:lnTo>
                  <a:pt x="1321593" y="792956"/>
                </a:lnTo>
                <a:lnTo>
                  <a:pt x="0" y="792956"/>
                </a:lnTo>
                <a:lnTo>
                  <a:pt x="0" y="0"/>
                </a:lnTo>
                <a:close/>
              </a:path>
            </a:pathLst>
          </a:custGeom>
          <a:blipFill>
            <a:blip r:embed="rId60"/>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a:ln w="0"/>
                <a:solidFill>
                  <a:schemeClr val="tx1"/>
                </a:solidFill>
                <a:effectLst>
                  <a:outerShdw blurRad="38100" dist="19050" dir="2700000" algn="tl" rotWithShape="0">
                    <a:schemeClr val="dk1">
                      <a:alpha val="40000"/>
                    </a:schemeClr>
                  </a:outerShdw>
                </a:effectLst>
              </a:rPr>
              <a:t>يِ</a:t>
            </a:r>
            <a:endParaRPr lang="en-US" sz="3600" b="1" kern="1200">
              <a:ln w="0"/>
              <a:solidFill>
                <a:schemeClr val="tx1"/>
              </a:solidFill>
              <a:effectLst>
                <a:outerShdw blurRad="38100" dist="19050" dir="2700000" algn="tl" rotWithShape="0">
                  <a:schemeClr val="dk1">
                    <a:alpha val="40000"/>
                  </a:schemeClr>
                </a:outerShdw>
              </a:effectLst>
            </a:endParaRPr>
          </a:p>
        </p:txBody>
      </p:sp>
      <p:pic>
        <p:nvPicPr>
          <p:cNvPr id="50" name="مقطع صوت-18">
            <a:hlinkClick r:id="" action="ppaction://media"/>
            <a:extLst>
              <a:ext uri="{FF2B5EF4-FFF2-40B4-BE49-F238E27FC236}">
                <a16:creationId xmlns:a16="http://schemas.microsoft.com/office/drawing/2014/main" id="{ECB9CFCE-6439-4132-AD68-54494F6CBDEF}"/>
              </a:ext>
            </a:extLst>
          </p:cNvPr>
          <p:cNvPicPr>
            <a:picLocks noChangeAspect="1"/>
          </p:cNvPicPr>
          <p:nvPr>
            <a:audioFile r:link="rId2"/>
            <p:extLst>
              <p:ext uri="{DAA4B4D4-6D71-4841-9C94-3DE7FCFB9230}">
                <p14:media xmlns:p14="http://schemas.microsoft.com/office/powerpoint/2010/main" r:embed="rId1"/>
              </p:ext>
            </p:extLst>
          </p:nvPr>
        </p:nvPicPr>
        <p:blipFill>
          <a:blip r:embed="rId61"/>
          <a:stretch>
            <a:fillRect/>
          </a:stretch>
        </p:blipFill>
        <p:spPr>
          <a:xfrm>
            <a:off x="-4514897" y="-1856476"/>
            <a:ext cx="609600" cy="609600"/>
          </a:xfrm>
          <a:prstGeom prst="rect">
            <a:avLst/>
          </a:prstGeom>
        </p:spPr>
      </p:pic>
      <p:pic>
        <p:nvPicPr>
          <p:cNvPr id="51" name="مقطع صوت-2">
            <a:hlinkClick r:id="" action="ppaction://media"/>
            <a:extLst>
              <a:ext uri="{FF2B5EF4-FFF2-40B4-BE49-F238E27FC236}">
                <a16:creationId xmlns:a16="http://schemas.microsoft.com/office/drawing/2014/main" id="{4C7F5F8A-EAC2-4EAD-83A6-9F443684F2EC}"/>
              </a:ext>
            </a:extLst>
          </p:cNvPr>
          <p:cNvPicPr>
            <a:picLocks noChangeAspect="1"/>
          </p:cNvPicPr>
          <p:nvPr>
            <a:audioFile r:link="rId4"/>
            <p:extLst>
              <p:ext uri="{DAA4B4D4-6D71-4841-9C94-3DE7FCFB9230}">
                <p14:media xmlns:p14="http://schemas.microsoft.com/office/powerpoint/2010/main" r:embed="rId3"/>
              </p:ext>
            </p:extLst>
          </p:nvPr>
        </p:nvPicPr>
        <p:blipFill>
          <a:blip r:embed="rId61"/>
          <a:stretch>
            <a:fillRect/>
          </a:stretch>
        </p:blipFill>
        <p:spPr>
          <a:xfrm>
            <a:off x="-2072559" y="-2880750"/>
            <a:ext cx="609600" cy="609600"/>
          </a:xfrm>
          <a:prstGeom prst="rect">
            <a:avLst/>
          </a:prstGeom>
        </p:spPr>
      </p:pic>
      <p:pic>
        <p:nvPicPr>
          <p:cNvPr id="52" name="مقطع صوت-3">
            <a:hlinkClick r:id="" action="ppaction://media"/>
            <a:extLst>
              <a:ext uri="{FF2B5EF4-FFF2-40B4-BE49-F238E27FC236}">
                <a16:creationId xmlns:a16="http://schemas.microsoft.com/office/drawing/2014/main" id="{3B84A542-18D9-467D-A24F-B801A66289F1}"/>
              </a:ext>
            </a:extLst>
          </p:cNvPr>
          <p:cNvPicPr>
            <a:picLocks noChangeAspect="1"/>
          </p:cNvPicPr>
          <p:nvPr>
            <a:audioFile r:link="rId6"/>
            <p:extLst>
              <p:ext uri="{DAA4B4D4-6D71-4841-9C94-3DE7FCFB9230}">
                <p14:media xmlns:p14="http://schemas.microsoft.com/office/powerpoint/2010/main" r:embed="rId5"/>
              </p:ext>
            </p:extLst>
          </p:nvPr>
        </p:nvPicPr>
        <p:blipFill>
          <a:blip r:embed="rId61"/>
          <a:stretch>
            <a:fillRect/>
          </a:stretch>
        </p:blipFill>
        <p:spPr>
          <a:xfrm>
            <a:off x="-910407" y="-2880750"/>
            <a:ext cx="609600" cy="609600"/>
          </a:xfrm>
          <a:prstGeom prst="rect">
            <a:avLst/>
          </a:prstGeom>
        </p:spPr>
      </p:pic>
      <p:pic>
        <p:nvPicPr>
          <p:cNvPr id="53" name="مقطع صوت-5">
            <a:hlinkClick r:id="" action="ppaction://media"/>
            <a:extLst>
              <a:ext uri="{FF2B5EF4-FFF2-40B4-BE49-F238E27FC236}">
                <a16:creationId xmlns:a16="http://schemas.microsoft.com/office/drawing/2014/main" id="{F68F68AC-EE20-4DA7-A258-A818AE9FB8A2}"/>
              </a:ext>
            </a:extLst>
          </p:cNvPr>
          <p:cNvPicPr>
            <a:picLocks noChangeAspect="1"/>
          </p:cNvPicPr>
          <p:nvPr>
            <a:audioFile r:link="rId8"/>
            <p:extLst>
              <p:ext uri="{DAA4B4D4-6D71-4841-9C94-3DE7FCFB9230}">
                <p14:media xmlns:p14="http://schemas.microsoft.com/office/powerpoint/2010/main" r:embed="rId7"/>
              </p:ext>
            </p:extLst>
          </p:nvPr>
        </p:nvPicPr>
        <p:blipFill>
          <a:blip r:embed="rId61"/>
          <a:stretch>
            <a:fillRect/>
          </a:stretch>
        </p:blipFill>
        <p:spPr>
          <a:xfrm>
            <a:off x="1413897" y="-2880750"/>
            <a:ext cx="609600" cy="609600"/>
          </a:xfrm>
          <a:prstGeom prst="rect">
            <a:avLst/>
          </a:prstGeom>
        </p:spPr>
      </p:pic>
      <p:pic>
        <p:nvPicPr>
          <p:cNvPr id="54" name="مقطع صوت-6">
            <a:hlinkClick r:id="" action="ppaction://media"/>
            <a:extLst>
              <a:ext uri="{FF2B5EF4-FFF2-40B4-BE49-F238E27FC236}">
                <a16:creationId xmlns:a16="http://schemas.microsoft.com/office/drawing/2014/main" id="{B30A8301-BAF1-487D-AB37-C7797BC6FCF8}"/>
              </a:ext>
            </a:extLst>
          </p:cNvPr>
          <p:cNvPicPr>
            <a:picLocks noChangeAspect="1"/>
          </p:cNvPicPr>
          <p:nvPr>
            <a:audioFile r:link="rId10"/>
            <p:extLst>
              <p:ext uri="{DAA4B4D4-6D71-4841-9C94-3DE7FCFB9230}">
                <p14:media xmlns:p14="http://schemas.microsoft.com/office/powerpoint/2010/main" r:embed="rId9"/>
              </p:ext>
            </p:extLst>
          </p:nvPr>
        </p:nvPicPr>
        <p:blipFill>
          <a:blip r:embed="rId61"/>
          <a:stretch>
            <a:fillRect/>
          </a:stretch>
        </p:blipFill>
        <p:spPr>
          <a:xfrm>
            <a:off x="2576049" y="-2880750"/>
            <a:ext cx="609600" cy="609600"/>
          </a:xfrm>
          <a:prstGeom prst="rect">
            <a:avLst/>
          </a:prstGeom>
        </p:spPr>
      </p:pic>
      <p:pic>
        <p:nvPicPr>
          <p:cNvPr id="55" name="مقطع صوت-7">
            <a:hlinkClick r:id="" action="ppaction://media"/>
            <a:extLst>
              <a:ext uri="{FF2B5EF4-FFF2-40B4-BE49-F238E27FC236}">
                <a16:creationId xmlns:a16="http://schemas.microsoft.com/office/drawing/2014/main" id="{B0A6AD2E-79FA-4038-8729-F09613C91365}"/>
              </a:ext>
            </a:extLst>
          </p:cNvPr>
          <p:cNvPicPr>
            <a:picLocks noChangeAspect="1"/>
          </p:cNvPicPr>
          <p:nvPr>
            <a:audioFile r:link="rId12"/>
            <p:extLst>
              <p:ext uri="{DAA4B4D4-6D71-4841-9C94-3DE7FCFB9230}">
                <p14:media xmlns:p14="http://schemas.microsoft.com/office/powerpoint/2010/main" r:embed="rId11"/>
              </p:ext>
            </p:extLst>
          </p:nvPr>
        </p:nvPicPr>
        <p:blipFill>
          <a:blip r:embed="rId61"/>
          <a:stretch>
            <a:fillRect/>
          </a:stretch>
        </p:blipFill>
        <p:spPr>
          <a:xfrm>
            <a:off x="3738201" y="-2880750"/>
            <a:ext cx="609600" cy="609600"/>
          </a:xfrm>
          <a:prstGeom prst="rect">
            <a:avLst/>
          </a:prstGeom>
        </p:spPr>
      </p:pic>
      <p:pic>
        <p:nvPicPr>
          <p:cNvPr id="56" name="مقطع صوت-8">
            <a:hlinkClick r:id="" action="ppaction://media"/>
            <a:extLst>
              <a:ext uri="{FF2B5EF4-FFF2-40B4-BE49-F238E27FC236}">
                <a16:creationId xmlns:a16="http://schemas.microsoft.com/office/drawing/2014/main" id="{76384F41-F32C-4BCA-A344-A2E1D2C09107}"/>
              </a:ext>
            </a:extLst>
          </p:cNvPr>
          <p:cNvPicPr>
            <a:picLocks noChangeAspect="1"/>
          </p:cNvPicPr>
          <p:nvPr>
            <a:audioFile r:link="rId14"/>
            <p:extLst>
              <p:ext uri="{DAA4B4D4-6D71-4841-9C94-3DE7FCFB9230}">
                <p14:media xmlns:p14="http://schemas.microsoft.com/office/powerpoint/2010/main" r:embed="rId13"/>
              </p:ext>
            </p:extLst>
          </p:nvPr>
        </p:nvPicPr>
        <p:blipFill>
          <a:blip r:embed="rId61"/>
          <a:stretch>
            <a:fillRect/>
          </a:stretch>
        </p:blipFill>
        <p:spPr>
          <a:xfrm>
            <a:off x="4900353" y="-2880750"/>
            <a:ext cx="609600" cy="609600"/>
          </a:xfrm>
          <a:prstGeom prst="rect">
            <a:avLst/>
          </a:prstGeom>
        </p:spPr>
      </p:pic>
      <p:pic>
        <p:nvPicPr>
          <p:cNvPr id="57" name="مقطع صوت-9">
            <a:hlinkClick r:id="" action="ppaction://media"/>
            <a:extLst>
              <a:ext uri="{FF2B5EF4-FFF2-40B4-BE49-F238E27FC236}">
                <a16:creationId xmlns:a16="http://schemas.microsoft.com/office/drawing/2014/main" id="{70E453B8-30B3-49B3-8BE8-FC9968CAF5A3}"/>
              </a:ext>
            </a:extLst>
          </p:cNvPr>
          <p:cNvPicPr>
            <a:picLocks noChangeAspect="1"/>
          </p:cNvPicPr>
          <p:nvPr>
            <a:audioFile r:link="rId16"/>
            <p:extLst>
              <p:ext uri="{DAA4B4D4-6D71-4841-9C94-3DE7FCFB9230}">
                <p14:media xmlns:p14="http://schemas.microsoft.com/office/powerpoint/2010/main" r:embed="rId15"/>
              </p:ext>
            </p:extLst>
          </p:nvPr>
        </p:nvPicPr>
        <p:blipFill>
          <a:blip r:embed="rId61"/>
          <a:stretch>
            <a:fillRect/>
          </a:stretch>
        </p:blipFill>
        <p:spPr>
          <a:xfrm>
            <a:off x="6062505" y="-2880750"/>
            <a:ext cx="609600" cy="609600"/>
          </a:xfrm>
          <a:prstGeom prst="rect">
            <a:avLst/>
          </a:prstGeom>
        </p:spPr>
      </p:pic>
      <p:pic>
        <p:nvPicPr>
          <p:cNvPr id="58" name="مقطع صوت-10">
            <a:hlinkClick r:id="" action="ppaction://media"/>
            <a:extLst>
              <a:ext uri="{FF2B5EF4-FFF2-40B4-BE49-F238E27FC236}">
                <a16:creationId xmlns:a16="http://schemas.microsoft.com/office/drawing/2014/main" id="{3F978529-DF95-4D14-94DC-17F3DFD6D972}"/>
              </a:ext>
            </a:extLst>
          </p:cNvPr>
          <p:cNvPicPr>
            <a:picLocks noChangeAspect="1"/>
          </p:cNvPicPr>
          <p:nvPr>
            <a:audioFile r:link="rId18"/>
            <p:extLst>
              <p:ext uri="{DAA4B4D4-6D71-4841-9C94-3DE7FCFB9230}">
                <p14:media xmlns:p14="http://schemas.microsoft.com/office/powerpoint/2010/main" r:embed="rId17"/>
              </p:ext>
            </p:extLst>
          </p:nvPr>
        </p:nvPicPr>
        <p:blipFill>
          <a:blip r:embed="rId61"/>
          <a:stretch>
            <a:fillRect/>
          </a:stretch>
        </p:blipFill>
        <p:spPr>
          <a:xfrm>
            <a:off x="7224657" y="-2880750"/>
            <a:ext cx="609600" cy="609600"/>
          </a:xfrm>
          <a:prstGeom prst="rect">
            <a:avLst/>
          </a:prstGeom>
        </p:spPr>
      </p:pic>
      <p:pic>
        <p:nvPicPr>
          <p:cNvPr id="59" name="مقطع صوت-11">
            <a:hlinkClick r:id="" action="ppaction://media"/>
            <a:extLst>
              <a:ext uri="{FF2B5EF4-FFF2-40B4-BE49-F238E27FC236}">
                <a16:creationId xmlns:a16="http://schemas.microsoft.com/office/drawing/2014/main" id="{2AEE0AD9-3D7B-4BD2-95A2-C6A613C768F1}"/>
              </a:ext>
            </a:extLst>
          </p:cNvPr>
          <p:cNvPicPr>
            <a:picLocks noChangeAspect="1"/>
          </p:cNvPicPr>
          <p:nvPr>
            <a:audioFile r:link="rId20"/>
            <p:extLst>
              <p:ext uri="{DAA4B4D4-6D71-4841-9C94-3DE7FCFB9230}">
                <p14:media xmlns:p14="http://schemas.microsoft.com/office/powerpoint/2010/main" r:embed="rId19"/>
              </p:ext>
            </p:extLst>
          </p:nvPr>
        </p:nvPicPr>
        <p:blipFill>
          <a:blip r:embed="rId61"/>
          <a:stretch>
            <a:fillRect/>
          </a:stretch>
        </p:blipFill>
        <p:spPr>
          <a:xfrm>
            <a:off x="8386809" y="-2880750"/>
            <a:ext cx="609600" cy="609600"/>
          </a:xfrm>
          <a:prstGeom prst="rect">
            <a:avLst/>
          </a:prstGeom>
        </p:spPr>
      </p:pic>
      <p:pic>
        <p:nvPicPr>
          <p:cNvPr id="60" name="مقطع صوت-12">
            <a:hlinkClick r:id="" action="ppaction://media"/>
            <a:extLst>
              <a:ext uri="{FF2B5EF4-FFF2-40B4-BE49-F238E27FC236}">
                <a16:creationId xmlns:a16="http://schemas.microsoft.com/office/drawing/2014/main" id="{C1E71BF5-7849-401C-A6F1-EE6F3FBFBA2B}"/>
              </a:ext>
            </a:extLst>
          </p:cNvPr>
          <p:cNvPicPr>
            <a:picLocks noChangeAspect="1"/>
          </p:cNvPicPr>
          <p:nvPr>
            <a:audioFile r:link="rId22"/>
            <p:extLst>
              <p:ext uri="{DAA4B4D4-6D71-4841-9C94-3DE7FCFB9230}">
                <p14:media xmlns:p14="http://schemas.microsoft.com/office/powerpoint/2010/main" r:embed="rId21"/>
              </p:ext>
            </p:extLst>
          </p:nvPr>
        </p:nvPicPr>
        <p:blipFill>
          <a:blip r:embed="rId61"/>
          <a:stretch>
            <a:fillRect/>
          </a:stretch>
        </p:blipFill>
        <p:spPr>
          <a:xfrm>
            <a:off x="9548961" y="-2880750"/>
            <a:ext cx="609600" cy="609600"/>
          </a:xfrm>
          <a:prstGeom prst="rect">
            <a:avLst/>
          </a:prstGeom>
        </p:spPr>
      </p:pic>
      <p:pic>
        <p:nvPicPr>
          <p:cNvPr id="61" name="مقطع صوت-13">
            <a:hlinkClick r:id="" action="ppaction://media"/>
            <a:extLst>
              <a:ext uri="{FF2B5EF4-FFF2-40B4-BE49-F238E27FC236}">
                <a16:creationId xmlns:a16="http://schemas.microsoft.com/office/drawing/2014/main" id="{4534A5FA-1E38-4EB9-80A8-E009E636E854}"/>
              </a:ext>
            </a:extLst>
          </p:cNvPr>
          <p:cNvPicPr>
            <a:picLocks noChangeAspect="1"/>
          </p:cNvPicPr>
          <p:nvPr>
            <a:audioFile r:link="rId24"/>
            <p:extLst>
              <p:ext uri="{DAA4B4D4-6D71-4841-9C94-3DE7FCFB9230}">
                <p14:media xmlns:p14="http://schemas.microsoft.com/office/powerpoint/2010/main" r:embed="rId23"/>
              </p:ext>
            </p:extLst>
          </p:nvPr>
        </p:nvPicPr>
        <p:blipFill>
          <a:blip r:embed="rId61"/>
          <a:stretch>
            <a:fillRect/>
          </a:stretch>
        </p:blipFill>
        <p:spPr>
          <a:xfrm>
            <a:off x="10711113" y="-2880750"/>
            <a:ext cx="609600" cy="609600"/>
          </a:xfrm>
          <a:prstGeom prst="rect">
            <a:avLst/>
          </a:prstGeom>
        </p:spPr>
      </p:pic>
      <p:pic>
        <p:nvPicPr>
          <p:cNvPr id="62" name="مقطع صوت-14">
            <a:hlinkClick r:id="" action="ppaction://media"/>
            <a:extLst>
              <a:ext uri="{FF2B5EF4-FFF2-40B4-BE49-F238E27FC236}">
                <a16:creationId xmlns:a16="http://schemas.microsoft.com/office/drawing/2014/main" id="{F0CD513E-8A90-4983-A8DF-56308063B368}"/>
              </a:ext>
            </a:extLst>
          </p:cNvPr>
          <p:cNvPicPr>
            <a:picLocks noChangeAspect="1"/>
          </p:cNvPicPr>
          <p:nvPr>
            <a:audioFile r:link="rId26"/>
            <p:extLst>
              <p:ext uri="{DAA4B4D4-6D71-4841-9C94-3DE7FCFB9230}">
                <p14:media xmlns:p14="http://schemas.microsoft.com/office/powerpoint/2010/main" r:embed="rId25"/>
              </p:ext>
            </p:extLst>
          </p:nvPr>
        </p:nvPicPr>
        <p:blipFill>
          <a:blip r:embed="rId61"/>
          <a:stretch>
            <a:fillRect/>
          </a:stretch>
        </p:blipFill>
        <p:spPr>
          <a:xfrm>
            <a:off x="11873265" y="-2880750"/>
            <a:ext cx="609600" cy="609600"/>
          </a:xfrm>
          <a:prstGeom prst="rect">
            <a:avLst/>
          </a:prstGeom>
        </p:spPr>
      </p:pic>
      <p:pic>
        <p:nvPicPr>
          <p:cNvPr id="63" name="مقطع صوت-15">
            <a:hlinkClick r:id="" action="ppaction://media"/>
            <a:extLst>
              <a:ext uri="{FF2B5EF4-FFF2-40B4-BE49-F238E27FC236}">
                <a16:creationId xmlns:a16="http://schemas.microsoft.com/office/drawing/2014/main" id="{6832BDAC-752D-4D0E-B753-4224E5C3A01C}"/>
              </a:ext>
            </a:extLst>
          </p:cNvPr>
          <p:cNvPicPr>
            <a:picLocks noChangeAspect="1"/>
          </p:cNvPicPr>
          <p:nvPr>
            <a:audioFile r:link="rId28"/>
            <p:extLst>
              <p:ext uri="{DAA4B4D4-6D71-4841-9C94-3DE7FCFB9230}">
                <p14:media xmlns:p14="http://schemas.microsoft.com/office/powerpoint/2010/main" r:embed="rId27"/>
              </p:ext>
            </p:extLst>
          </p:nvPr>
        </p:nvPicPr>
        <p:blipFill>
          <a:blip r:embed="rId61"/>
          <a:stretch>
            <a:fillRect/>
          </a:stretch>
        </p:blipFill>
        <p:spPr>
          <a:xfrm>
            <a:off x="13035417" y="-2880750"/>
            <a:ext cx="609600" cy="609600"/>
          </a:xfrm>
          <a:prstGeom prst="rect">
            <a:avLst/>
          </a:prstGeom>
        </p:spPr>
      </p:pic>
      <p:pic>
        <p:nvPicPr>
          <p:cNvPr id="64" name="مقطع صوت-16">
            <a:hlinkClick r:id="" action="ppaction://media"/>
            <a:extLst>
              <a:ext uri="{FF2B5EF4-FFF2-40B4-BE49-F238E27FC236}">
                <a16:creationId xmlns:a16="http://schemas.microsoft.com/office/drawing/2014/main" id="{8509DC28-5B91-4DA4-BD7D-9D0A5BFDAEFE}"/>
              </a:ext>
            </a:extLst>
          </p:cNvPr>
          <p:cNvPicPr>
            <a:picLocks noChangeAspect="1"/>
          </p:cNvPicPr>
          <p:nvPr>
            <a:audioFile r:link="rId30"/>
            <p:extLst>
              <p:ext uri="{DAA4B4D4-6D71-4841-9C94-3DE7FCFB9230}">
                <p14:media xmlns:p14="http://schemas.microsoft.com/office/powerpoint/2010/main" r:embed="rId29"/>
              </p:ext>
            </p:extLst>
          </p:nvPr>
        </p:nvPicPr>
        <p:blipFill>
          <a:blip r:embed="rId61"/>
          <a:stretch>
            <a:fillRect/>
          </a:stretch>
        </p:blipFill>
        <p:spPr>
          <a:xfrm>
            <a:off x="14197569" y="-2880750"/>
            <a:ext cx="609600" cy="609600"/>
          </a:xfrm>
          <a:prstGeom prst="rect">
            <a:avLst/>
          </a:prstGeom>
        </p:spPr>
      </p:pic>
      <p:pic>
        <p:nvPicPr>
          <p:cNvPr id="65" name="مقطع صوت-17">
            <a:hlinkClick r:id="" action="ppaction://media"/>
            <a:extLst>
              <a:ext uri="{FF2B5EF4-FFF2-40B4-BE49-F238E27FC236}">
                <a16:creationId xmlns:a16="http://schemas.microsoft.com/office/drawing/2014/main" id="{69CB846F-7171-4037-9338-BF02147319FD}"/>
              </a:ext>
            </a:extLst>
          </p:cNvPr>
          <p:cNvPicPr>
            <a:picLocks noChangeAspect="1"/>
          </p:cNvPicPr>
          <p:nvPr>
            <a:audioFile r:link="rId32"/>
            <p:extLst>
              <p:ext uri="{DAA4B4D4-6D71-4841-9C94-3DE7FCFB9230}">
                <p14:media xmlns:p14="http://schemas.microsoft.com/office/powerpoint/2010/main" r:embed="rId31"/>
              </p:ext>
            </p:extLst>
          </p:nvPr>
        </p:nvPicPr>
        <p:blipFill>
          <a:blip r:embed="rId61"/>
          <a:stretch>
            <a:fillRect/>
          </a:stretch>
        </p:blipFill>
        <p:spPr>
          <a:xfrm>
            <a:off x="15359728" y="-2880750"/>
            <a:ext cx="609600" cy="609600"/>
          </a:xfrm>
          <a:prstGeom prst="rect">
            <a:avLst/>
          </a:prstGeom>
        </p:spPr>
      </p:pic>
      <p:pic>
        <p:nvPicPr>
          <p:cNvPr id="66" name="مقطع صوت-12-2">
            <a:hlinkClick r:id="" action="ppaction://media"/>
            <a:extLst>
              <a:ext uri="{FF2B5EF4-FFF2-40B4-BE49-F238E27FC236}">
                <a16:creationId xmlns:a16="http://schemas.microsoft.com/office/drawing/2014/main" id="{960F7862-6AB0-48E6-A44E-03926F5088C1}"/>
              </a:ext>
            </a:extLst>
          </p:cNvPr>
          <p:cNvPicPr>
            <a:picLocks noChangeAspect="1"/>
          </p:cNvPicPr>
          <p:nvPr>
            <a:audioFile r:link="rId34"/>
            <p:extLst>
              <p:ext uri="{DAA4B4D4-6D71-4841-9C94-3DE7FCFB9230}">
                <p14:media xmlns:p14="http://schemas.microsoft.com/office/powerpoint/2010/main" r:embed="rId33"/>
              </p:ext>
            </p:extLst>
          </p:nvPr>
        </p:nvPicPr>
        <p:blipFill>
          <a:blip r:embed="rId61"/>
          <a:stretch>
            <a:fillRect/>
          </a:stretch>
        </p:blipFill>
        <p:spPr>
          <a:xfrm>
            <a:off x="-3263184" y="-1856476"/>
            <a:ext cx="609600" cy="609600"/>
          </a:xfrm>
          <a:prstGeom prst="rect">
            <a:avLst/>
          </a:prstGeom>
        </p:spPr>
      </p:pic>
      <p:pic>
        <p:nvPicPr>
          <p:cNvPr id="67" name="مقطع صوت-2-2">
            <a:hlinkClick r:id="" action="ppaction://media"/>
            <a:extLst>
              <a:ext uri="{FF2B5EF4-FFF2-40B4-BE49-F238E27FC236}">
                <a16:creationId xmlns:a16="http://schemas.microsoft.com/office/drawing/2014/main" id="{1AD8024A-1E90-4F70-876A-2CE0C57D24B8}"/>
              </a:ext>
            </a:extLst>
          </p:cNvPr>
          <p:cNvPicPr>
            <a:picLocks noChangeAspect="1"/>
          </p:cNvPicPr>
          <p:nvPr>
            <a:audioFile r:link="rId36"/>
            <p:extLst>
              <p:ext uri="{DAA4B4D4-6D71-4841-9C94-3DE7FCFB9230}">
                <p14:media xmlns:p14="http://schemas.microsoft.com/office/powerpoint/2010/main" r:embed="rId35"/>
              </p:ext>
            </p:extLst>
          </p:nvPr>
        </p:nvPicPr>
        <p:blipFill>
          <a:blip r:embed="rId61"/>
          <a:stretch>
            <a:fillRect/>
          </a:stretch>
        </p:blipFill>
        <p:spPr>
          <a:xfrm>
            <a:off x="-1369358" y="-1856476"/>
            <a:ext cx="609600" cy="609600"/>
          </a:xfrm>
          <a:prstGeom prst="rect">
            <a:avLst/>
          </a:prstGeom>
        </p:spPr>
      </p:pic>
      <p:pic>
        <p:nvPicPr>
          <p:cNvPr id="68" name="مقطع صوت-3-2">
            <a:hlinkClick r:id="" action="ppaction://media"/>
            <a:extLst>
              <a:ext uri="{FF2B5EF4-FFF2-40B4-BE49-F238E27FC236}">
                <a16:creationId xmlns:a16="http://schemas.microsoft.com/office/drawing/2014/main" id="{D05EF50D-5B73-4853-9C0D-0E07AEBA920C}"/>
              </a:ext>
            </a:extLst>
          </p:cNvPr>
          <p:cNvPicPr>
            <a:picLocks noChangeAspect="1"/>
          </p:cNvPicPr>
          <p:nvPr>
            <a:audioFile r:link="rId38"/>
            <p:extLst>
              <p:ext uri="{DAA4B4D4-6D71-4841-9C94-3DE7FCFB9230}">
                <p14:media xmlns:p14="http://schemas.microsoft.com/office/powerpoint/2010/main" r:embed="rId37"/>
              </p:ext>
            </p:extLst>
          </p:nvPr>
        </p:nvPicPr>
        <p:blipFill>
          <a:blip r:embed="rId61"/>
          <a:stretch>
            <a:fillRect/>
          </a:stretch>
        </p:blipFill>
        <p:spPr>
          <a:xfrm>
            <a:off x="524468" y="-1856476"/>
            <a:ext cx="609600" cy="609600"/>
          </a:xfrm>
          <a:prstGeom prst="rect">
            <a:avLst/>
          </a:prstGeom>
        </p:spPr>
      </p:pic>
      <p:pic>
        <p:nvPicPr>
          <p:cNvPr id="69" name="مقطع صوت-4-2">
            <a:hlinkClick r:id="" action="ppaction://media"/>
            <a:extLst>
              <a:ext uri="{FF2B5EF4-FFF2-40B4-BE49-F238E27FC236}">
                <a16:creationId xmlns:a16="http://schemas.microsoft.com/office/drawing/2014/main" id="{98AC435B-BC24-4B61-9AC6-13AABC98086E}"/>
              </a:ext>
            </a:extLst>
          </p:cNvPr>
          <p:cNvPicPr>
            <a:picLocks noChangeAspect="1"/>
          </p:cNvPicPr>
          <p:nvPr>
            <a:audioFile r:link="rId40"/>
            <p:extLst>
              <p:ext uri="{DAA4B4D4-6D71-4841-9C94-3DE7FCFB9230}">
                <p14:media xmlns:p14="http://schemas.microsoft.com/office/powerpoint/2010/main" r:embed="rId39"/>
              </p:ext>
            </p:extLst>
          </p:nvPr>
        </p:nvPicPr>
        <p:blipFill>
          <a:blip r:embed="rId61"/>
          <a:stretch>
            <a:fillRect/>
          </a:stretch>
        </p:blipFill>
        <p:spPr>
          <a:xfrm>
            <a:off x="2418294" y="-1856476"/>
            <a:ext cx="609600" cy="609600"/>
          </a:xfrm>
          <a:prstGeom prst="rect">
            <a:avLst/>
          </a:prstGeom>
        </p:spPr>
      </p:pic>
      <p:pic>
        <p:nvPicPr>
          <p:cNvPr id="70" name="مقطع صوت-5-2">
            <a:hlinkClick r:id="" action="ppaction://media"/>
            <a:extLst>
              <a:ext uri="{FF2B5EF4-FFF2-40B4-BE49-F238E27FC236}">
                <a16:creationId xmlns:a16="http://schemas.microsoft.com/office/drawing/2014/main" id="{B6BCC5C4-74CD-49D5-880E-43F329FC342F}"/>
              </a:ext>
            </a:extLst>
          </p:cNvPr>
          <p:cNvPicPr>
            <a:picLocks noChangeAspect="1"/>
          </p:cNvPicPr>
          <p:nvPr>
            <a:audioFile r:link="rId42"/>
            <p:extLst>
              <p:ext uri="{DAA4B4D4-6D71-4841-9C94-3DE7FCFB9230}">
                <p14:media xmlns:p14="http://schemas.microsoft.com/office/powerpoint/2010/main" r:embed="rId41"/>
              </p:ext>
            </p:extLst>
          </p:nvPr>
        </p:nvPicPr>
        <p:blipFill>
          <a:blip r:embed="rId61"/>
          <a:stretch>
            <a:fillRect/>
          </a:stretch>
        </p:blipFill>
        <p:spPr>
          <a:xfrm>
            <a:off x="4312120" y="-1856476"/>
            <a:ext cx="609600" cy="609600"/>
          </a:xfrm>
          <a:prstGeom prst="rect">
            <a:avLst/>
          </a:prstGeom>
        </p:spPr>
      </p:pic>
      <p:pic>
        <p:nvPicPr>
          <p:cNvPr id="71" name="مقطع صوت-6-2">
            <a:hlinkClick r:id="" action="ppaction://media"/>
            <a:extLst>
              <a:ext uri="{FF2B5EF4-FFF2-40B4-BE49-F238E27FC236}">
                <a16:creationId xmlns:a16="http://schemas.microsoft.com/office/drawing/2014/main" id="{26782517-92A3-4154-A92C-2276D571B01D}"/>
              </a:ext>
            </a:extLst>
          </p:cNvPr>
          <p:cNvPicPr>
            <a:picLocks noChangeAspect="1"/>
          </p:cNvPicPr>
          <p:nvPr>
            <a:audioFile r:link="rId44"/>
            <p:extLst>
              <p:ext uri="{DAA4B4D4-6D71-4841-9C94-3DE7FCFB9230}">
                <p14:media xmlns:p14="http://schemas.microsoft.com/office/powerpoint/2010/main" r:embed="rId43"/>
              </p:ext>
            </p:extLst>
          </p:nvPr>
        </p:nvPicPr>
        <p:blipFill>
          <a:blip r:embed="rId61"/>
          <a:stretch>
            <a:fillRect/>
          </a:stretch>
        </p:blipFill>
        <p:spPr>
          <a:xfrm>
            <a:off x="6205946" y="-1856476"/>
            <a:ext cx="609600" cy="609600"/>
          </a:xfrm>
          <a:prstGeom prst="rect">
            <a:avLst/>
          </a:prstGeom>
        </p:spPr>
      </p:pic>
      <p:pic>
        <p:nvPicPr>
          <p:cNvPr id="72" name="مقطع صوت-7-2">
            <a:hlinkClick r:id="" action="ppaction://media"/>
            <a:extLst>
              <a:ext uri="{FF2B5EF4-FFF2-40B4-BE49-F238E27FC236}">
                <a16:creationId xmlns:a16="http://schemas.microsoft.com/office/drawing/2014/main" id="{85E81801-064E-499B-B9A6-7F74676D2E50}"/>
              </a:ext>
            </a:extLst>
          </p:cNvPr>
          <p:cNvPicPr>
            <a:picLocks noChangeAspect="1"/>
          </p:cNvPicPr>
          <p:nvPr>
            <a:audioFile r:link="rId46"/>
            <p:extLst>
              <p:ext uri="{DAA4B4D4-6D71-4841-9C94-3DE7FCFB9230}">
                <p14:media xmlns:p14="http://schemas.microsoft.com/office/powerpoint/2010/main" r:embed="rId45"/>
              </p:ext>
            </p:extLst>
          </p:nvPr>
        </p:nvPicPr>
        <p:blipFill>
          <a:blip r:embed="rId61"/>
          <a:stretch>
            <a:fillRect/>
          </a:stretch>
        </p:blipFill>
        <p:spPr>
          <a:xfrm>
            <a:off x="8099772" y="-1856476"/>
            <a:ext cx="609600" cy="609600"/>
          </a:xfrm>
          <a:prstGeom prst="rect">
            <a:avLst/>
          </a:prstGeom>
        </p:spPr>
      </p:pic>
      <p:pic>
        <p:nvPicPr>
          <p:cNvPr id="73" name="مقطع صوت-8-2">
            <a:hlinkClick r:id="" action="ppaction://media"/>
            <a:extLst>
              <a:ext uri="{FF2B5EF4-FFF2-40B4-BE49-F238E27FC236}">
                <a16:creationId xmlns:a16="http://schemas.microsoft.com/office/drawing/2014/main" id="{F9ABA586-C5E4-4E82-9FEA-92D13F38CA60}"/>
              </a:ext>
            </a:extLst>
          </p:cNvPr>
          <p:cNvPicPr>
            <a:picLocks noChangeAspect="1"/>
          </p:cNvPicPr>
          <p:nvPr>
            <a:audioFile r:link="rId48"/>
            <p:extLst>
              <p:ext uri="{DAA4B4D4-6D71-4841-9C94-3DE7FCFB9230}">
                <p14:media xmlns:p14="http://schemas.microsoft.com/office/powerpoint/2010/main" r:embed="rId47"/>
              </p:ext>
            </p:extLst>
          </p:nvPr>
        </p:nvPicPr>
        <p:blipFill>
          <a:blip r:embed="rId61"/>
          <a:stretch>
            <a:fillRect/>
          </a:stretch>
        </p:blipFill>
        <p:spPr>
          <a:xfrm>
            <a:off x="9993598" y="-1856476"/>
            <a:ext cx="609600" cy="609600"/>
          </a:xfrm>
          <a:prstGeom prst="rect">
            <a:avLst/>
          </a:prstGeom>
        </p:spPr>
      </p:pic>
      <p:pic>
        <p:nvPicPr>
          <p:cNvPr id="74" name="مقطع صوت-9-2">
            <a:hlinkClick r:id="" action="ppaction://media"/>
            <a:extLst>
              <a:ext uri="{FF2B5EF4-FFF2-40B4-BE49-F238E27FC236}">
                <a16:creationId xmlns:a16="http://schemas.microsoft.com/office/drawing/2014/main" id="{D8100FF1-3C5F-43B0-91CD-C16BE9243FF5}"/>
              </a:ext>
            </a:extLst>
          </p:cNvPr>
          <p:cNvPicPr>
            <a:picLocks noChangeAspect="1"/>
          </p:cNvPicPr>
          <p:nvPr>
            <a:audioFile r:link="rId50"/>
            <p:extLst>
              <p:ext uri="{DAA4B4D4-6D71-4841-9C94-3DE7FCFB9230}">
                <p14:media xmlns:p14="http://schemas.microsoft.com/office/powerpoint/2010/main" r:embed="rId49"/>
              </p:ext>
            </p:extLst>
          </p:nvPr>
        </p:nvPicPr>
        <p:blipFill>
          <a:blip r:embed="rId61"/>
          <a:stretch>
            <a:fillRect/>
          </a:stretch>
        </p:blipFill>
        <p:spPr>
          <a:xfrm>
            <a:off x="11887424" y="-1856476"/>
            <a:ext cx="609600" cy="609600"/>
          </a:xfrm>
          <a:prstGeom prst="rect">
            <a:avLst/>
          </a:prstGeom>
        </p:spPr>
      </p:pic>
      <p:pic>
        <p:nvPicPr>
          <p:cNvPr id="75" name="مقطع صوت-10-2">
            <a:hlinkClick r:id="" action="ppaction://media"/>
            <a:extLst>
              <a:ext uri="{FF2B5EF4-FFF2-40B4-BE49-F238E27FC236}">
                <a16:creationId xmlns:a16="http://schemas.microsoft.com/office/drawing/2014/main" id="{232A6B49-2C9A-4D87-897C-30024658C132}"/>
              </a:ext>
            </a:extLst>
          </p:cNvPr>
          <p:cNvPicPr>
            <a:picLocks noChangeAspect="1"/>
          </p:cNvPicPr>
          <p:nvPr>
            <a:audioFile r:link="rId52"/>
            <p:extLst>
              <p:ext uri="{DAA4B4D4-6D71-4841-9C94-3DE7FCFB9230}">
                <p14:media xmlns:p14="http://schemas.microsoft.com/office/powerpoint/2010/main" r:embed="rId51"/>
              </p:ext>
            </p:extLst>
          </p:nvPr>
        </p:nvPicPr>
        <p:blipFill>
          <a:blip r:embed="rId61"/>
          <a:stretch>
            <a:fillRect/>
          </a:stretch>
        </p:blipFill>
        <p:spPr>
          <a:xfrm>
            <a:off x="13781250" y="-1856476"/>
            <a:ext cx="609600" cy="609600"/>
          </a:xfrm>
          <a:prstGeom prst="rect">
            <a:avLst/>
          </a:prstGeom>
        </p:spPr>
      </p:pic>
      <p:pic>
        <p:nvPicPr>
          <p:cNvPr id="76" name="مقطع صوت-11-2">
            <a:hlinkClick r:id="" action="ppaction://media"/>
            <a:extLst>
              <a:ext uri="{FF2B5EF4-FFF2-40B4-BE49-F238E27FC236}">
                <a16:creationId xmlns:a16="http://schemas.microsoft.com/office/drawing/2014/main" id="{4D10CFA2-557D-4306-8F36-32ECF890C7FB}"/>
              </a:ext>
            </a:extLst>
          </p:cNvPr>
          <p:cNvPicPr>
            <a:picLocks noChangeAspect="1"/>
          </p:cNvPicPr>
          <p:nvPr>
            <a:audioFile r:link="rId54"/>
            <p:extLst>
              <p:ext uri="{DAA4B4D4-6D71-4841-9C94-3DE7FCFB9230}">
                <p14:media xmlns:p14="http://schemas.microsoft.com/office/powerpoint/2010/main" r:embed="rId53"/>
              </p:ext>
            </p:extLst>
          </p:nvPr>
        </p:nvPicPr>
        <p:blipFill>
          <a:blip r:embed="rId61"/>
          <a:stretch>
            <a:fillRect/>
          </a:stretch>
        </p:blipFill>
        <p:spPr>
          <a:xfrm>
            <a:off x="15675077" y="-1783530"/>
            <a:ext cx="609600" cy="609600"/>
          </a:xfrm>
          <a:prstGeom prst="rect">
            <a:avLst/>
          </a:prstGeom>
        </p:spPr>
      </p:pic>
      <p:pic>
        <p:nvPicPr>
          <p:cNvPr id="77" name="مقطع صوت-19">
            <a:hlinkClick r:id="" action="ppaction://media"/>
            <a:extLst>
              <a:ext uri="{FF2B5EF4-FFF2-40B4-BE49-F238E27FC236}">
                <a16:creationId xmlns:a16="http://schemas.microsoft.com/office/drawing/2014/main" id="{10A5DBAB-3E72-4BFA-BF7F-FE26C40AE00E}"/>
              </a:ext>
            </a:extLst>
          </p:cNvPr>
          <p:cNvPicPr>
            <a:picLocks noChangeAspect="1"/>
          </p:cNvPicPr>
          <p:nvPr>
            <a:audioFile r:link="rId56"/>
            <p:extLst>
              <p:ext uri="{DAA4B4D4-6D71-4841-9C94-3DE7FCFB9230}">
                <p14:media xmlns:p14="http://schemas.microsoft.com/office/powerpoint/2010/main" r:embed="rId55"/>
              </p:ext>
            </p:extLst>
          </p:nvPr>
        </p:nvPicPr>
        <p:blipFill>
          <a:blip r:embed="rId61"/>
          <a:stretch>
            <a:fillRect/>
          </a:stretch>
        </p:blipFill>
        <p:spPr>
          <a:xfrm>
            <a:off x="-1462959" y="-304800"/>
            <a:ext cx="609600" cy="609600"/>
          </a:xfrm>
          <a:prstGeom prst="rect">
            <a:avLst/>
          </a:prstGeom>
        </p:spPr>
      </p:pic>
    </p:spTree>
    <p:extLst>
      <p:ext uri="{BB962C8B-B14F-4D97-AF65-F5344CB8AC3E}">
        <p14:creationId xmlns:p14="http://schemas.microsoft.com/office/powerpoint/2010/main" val="18053802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15"/>
                                        </p:tgtEl>
                                        <p:attrNameLst>
                                          <p:attrName>style.color</p:attrName>
                                        </p:attrNameLst>
                                      </p:cBhvr>
                                      <p:to>
                                        <a:srgbClr val="FFFFFF"/>
                                      </p:to>
                                    </p:animClr>
                                  </p:childTnLst>
                                </p:cTn>
                              </p:par>
                              <p:par>
                                <p:cTn id="7" presetID="1" presetClass="mediacall" presetSubtype="0" fill="hold" nodeType="withEffect">
                                  <p:stCondLst>
                                    <p:cond delay="0"/>
                                  </p:stCondLst>
                                  <p:childTnLst>
                                    <p:cmd type="call" cmd="playFrom(0.0)">
                                      <p:cBhvr>
                                        <p:cTn id="8" dur="719" fill="hold"/>
                                        <p:tgtEl>
                                          <p:spTgt spid="51"/>
                                        </p:tgtEl>
                                      </p:cBhvr>
                                    </p:cmd>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16"/>
                                        </p:tgtEl>
                                        <p:attrNameLst>
                                          <p:attrName>style.color</p:attrName>
                                        </p:attrNameLst>
                                      </p:cBhvr>
                                      <p:to>
                                        <a:srgbClr val="FFFFFF"/>
                                      </p:to>
                                    </p:animClr>
                                  </p:childTnLst>
                                </p:cTn>
                              </p:par>
                              <p:par>
                                <p:cTn id="14" presetID="1" presetClass="mediacall" presetSubtype="0" fill="hold" nodeType="withEffect">
                                  <p:stCondLst>
                                    <p:cond delay="0"/>
                                  </p:stCondLst>
                                  <p:childTnLst>
                                    <p:cmd type="call" cmd="playFrom(0.0)">
                                      <p:cBhvr>
                                        <p:cTn id="15" dur="650" fill="hold"/>
                                        <p:tgtEl>
                                          <p:spTgt spid="52"/>
                                        </p:tgtEl>
                                      </p:cBhvr>
                                    </p:cmd>
                                  </p:childTnLst>
                                </p:cTn>
                              </p:par>
                            </p:childTnLst>
                          </p:cTn>
                        </p:par>
                      </p:childTnLst>
                    </p:cTn>
                  </p:par>
                </p:childTnLst>
              </p:cTn>
              <p:nextCondLst>
                <p:cond evt="onClick" delay="0">
                  <p:tgtEl>
                    <p:spTgt spid="16"/>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3" presetClass="emph" presetSubtype="2" fill="hold" grpId="0" nodeType="clickEffect">
                                  <p:stCondLst>
                                    <p:cond delay="0"/>
                                  </p:stCondLst>
                                  <p:childTnLst>
                                    <p:animClr clrSpc="rgb" dir="cw">
                                      <p:cBhvr override="childStyle">
                                        <p:cTn id="20" dur="2000" fill="hold"/>
                                        <p:tgtEl>
                                          <p:spTgt spid="17"/>
                                        </p:tgtEl>
                                        <p:attrNameLst>
                                          <p:attrName>style.color</p:attrName>
                                        </p:attrNameLst>
                                      </p:cBhvr>
                                      <p:to>
                                        <a:srgbClr val="FFFFFF"/>
                                      </p:to>
                                    </p:animClr>
                                  </p:childTnLst>
                                </p:cTn>
                              </p:par>
                              <p:par>
                                <p:cTn id="21" presetID="1" presetClass="mediacall" presetSubtype="0" fill="hold" nodeType="withEffect">
                                  <p:stCondLst>
                                    <p:cond delay="0"/>
                                  </p:stCondLst>
                                  <p:childTnLst>
                                    <p:cmd type="call" cmd="playFrom(0.0)">
                                      <p:cBhvr>
                                        <p:cTn id="22" dur="487" fill="hold"/>
                                        <p:tgtEl>
                                          <p:spTgt spid="53"/>
                                        </p:tgtEl>
                                      </p:cBhvr>
                                    </p:cmd>
                                  </p:childTnLst>
                                </p:cTn>
                              </p:par>
                            </p:childTnLst>
                          </p:cTn>
                        </p:par>
                      </p:childTnLst>
                    </p:cTn>
                  </p:par>
                </p:childTnLst>
              </p:cTn>
              <p:nextCondLst>
                <p:cond evt="onClick" delay="0">
                  <p:tgtEl>
                    <p:spTgt spid="17"/>
                  </p:tgtEl>
                </p:cond>
              </p:nextCondLst>
            </p:seq>
            <p:seq concurrent="1" nextAc="seek">
              <p:cTn id="23" restart="whenNotActive" fill="hold" evtFilter="cancelBubble" nodeType="interactiveSeq">
                <p:stCondLst>
                  <p:cond evt="onClick" delay="0">
                    <p:tgtEl>
                      <p:spTgt spid="18"/>
                    </p:tgtEl>
                  </p:cond>
                </p:stCondLst>
                <p:endSync evt="end" delay="0">
                  <p:rtn val="all"/>
                </p:endSync>
                <p:childTnLst>
                  <p:par>
                    <p:cTn id="24" fill="hold">
                      <p:stCondLst>
                        <p:cond delay="0"/>
                      </p:stCondLst>
                      <p:childTnLst>
                        <p:par>
                          <p:cTn id="25" fill="hold">
                            <p:stCondLst>
                              <p:cond delay="0"/>
                            </p:stCondLst>
                            <p:childTnLst>
                              <p:par>
                                <p:cTn id="26" presetID="3" presetClass="emph" presetSubtype="2" fill="hold" grpId="0" nodeType="clickEffect">
                                  <p:stCondLst>
                                    <p:cond delay="0"/>
                                  </p:stCondLst>
                                  <p:childTnLst>
                                    <p:animClr clrSpc="rgb" dir="cw">
                                      <p:cBhvr override="childStyle">
                                        <p:cTn id="27" dur="2000" fill="hold"/>
                                        <p:tgtEl>
                                          <p:spTgt spid="18"/>
                                        </p:tgtEl>
                                        <p:attrNameLst>
                                          <p:attrName>style.color</p:attrName>
                                        </p:attrNameLst>
                                      </p:cBhvr>
                                      <p:to>
                                        <a:srgbClr val="FFFFFF"/>
                                      </p:to>
                                    </p:animClr>
                                  </p:childTnLst>
                                </p:cTn>
                              </p:par>
                              <p:par>
                                <p:cTn id="28" presetID="1" presetClass="mediacall" presetSubtype="0" fill="hold" nodeType="withEffect">
                                  <p:stCondLst>
                                    <p:cond delay="0"/>
                                  </p:stCondLst>
                                  <p:childTnLst>
                                    <p:cmd type="call" cmd="playFrom(0.0)">
                                      <p:cBhvr>
                                        <p:cTn id="29" dur="661" fill="hold"/>
                                        <p:tgtEl>
                                          <p:spTgt spid="54"/>
                                        </p:tgtEl>
                                      </p:cBhvr>
                                    </p:cmd>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3" presetClass="emph" presetSubtype="2" fill="hold" grpId="0" nodeType="clickEffect">
                                  <p:stCondLst>
                                    <p:cond delay="0"/>
                                  </p:stCondLst>
                                  <p:childTnLst>
                                    <p:animClr clrSpc="rgb" dir="cw">
                                      <p:cBhvr override="childStyle">
                                        <p:cTn id="34" dur="2000" fill="hold"/>
                                        <p:tgtEl>
                                          <p:spTgt spid="19"/>
                                        </p:tgtEl>
                                        <p:attrNameLst>
                                          <p:attrName>style.color</p:attrName>
                                        </p:attrNameLst>
                                      </p:cBhvr>
                                      <p:to>
                                        <a:srgbClr val="FFFFFF"/>
                                      </p:to>
                                    </p:animClr>
                                  </p:childTnLst>
                                </p:cTn>
                              </p:par>
                              <p:par>
                                <p:cTn id="35" presetID="1" presetClass="mediacall" presetSubtype="0" fill="hold" nodeType="withEffect">
                                  <p:stCondLst>
                                    <p:cond delay="0"/>
                                  </p:stCondLst>
                                  <p:childTnLst>
                                    <p:cmd type="call" cmd="playFrom(0.0)">
                                      <p:cBhvr>
                                        <p:cTn id="36" dur="696" fill="hold"/>
                                        <p:tgtEl>
                                          <p:spTgt spid="55"/>
                                        </p:tgtEl>
                                      </p:cBhvr>
                                    </p:cmd>
                                  </p:childTnLst>
                                </p:cTn>
                              </p:par>
                            </p:childTnLst>
                          </p:cTn>
                        </p:par>
                      </p:childTnLst>
                    </p:cTn>
                  </p:par>
                </p:childTnLst>
              </p:cTn>
              <p:nextCondLst>
                <p:cond evt="onClick" delay="0">
                  <p:tgtEl>
                    <p:spTgt spid="19"/>
                  </p:tgtEl>
                </p:cond>
              </p:nextCondLst>
            </p:seq>
            <p:seq concurrent="1" nextAc="seek">
              <p:cTn id="37" restart="whenNotActive" fill="hold" evtFilter="cancelBubble" nodeType="interactiveSeq">
                <p:stCondLst>
                  <p:cond evt="onClick" delay="0">
                    <p:tgtEl>
                      <p:spTgt spid="20"/>
                    </p:tgtEl>
                  </p:cond>
                </p:stCondLst>
                <p:endSync evt="end" delay="0">
                  <p:rtn val="all"/>
                </p:endSync>
                <p:childTnLst>
                  <p:par>
                    <p:cTn id="38" fill="hold">
                      <p:stCondLst>
                        <p:cond delay="0"/>
                      </p:stCondLst>
                      <p:childTnLst>
                        <p:par>
                          <p:cTn id="39" fill="hold">
                            <p:stCondLst>
                              <p:cond delay="0"/>
                            </p:stCondLst>
                            <p:childTnLst>
                              <p:par>
                                <p:cTn id="40" presetID="3" presetClass="emph" presetSubtype="2" fill="hold" grpId="0" nodeType="clickEffect">
                                  <p:stCondLst>
                                    <p:cond delay="0"/>
                                  </p:stCondLst>
                                  <p:childTnLst>
                                    <p:animClr clrSpc="rgb" dir="cw">
                                      <p:cBhvr override="childStyle">
                                        <p:cTn id="41" dur="2000" fill="hold"/>
                                        <p:tgtEl>
                                          <p:spTgt spid="20"/>
                                        </p:tgtEl>
                                        <p:attrNameLst>
                                          <p:attrName>style.color</p:attrName>
                                        </p:attrNameLst>
                                      </p:cBhvr>
                                      <p:to>
                                        <a:srgbClr val="FFFFFF"/>
                                      </p:to>
                                    </p:animClr>
                                  </p:childTnLst>
                                </p:cTn>
                              </p:par>
                              <p:par>
                                <p:cTn id="42" presetID="1" presetClass="mediacall" presetSubtype="0" fill="hold" nodeType="withEffect">
                                  <p:stCondLst>
                                    <p:cond delay="0"/>
                                  </p:stCondLst>
                                  <p:childTnLst>
                                    <p:cmd type="call" cmd="playFrom(0.0)">
                                      <p:cBhvr>
                                        <p:cTn id="43" dur="441" fill="hold"/>
                                        <p:tgtEl>
                                          <p:spTgt spid="56"/>
                                        </p:tgtEl>
                                      </p:cBhvr>
                                    </p:cmd>
                                  </p:childTnLst>
                                </p:cTn>
                              </p:par>
                            </p:childTnLst>
                          </p:cTn>
                        </p:par>
                      </p:childTnLst>
                    </p:cTn>
                  </p:par>
                </p:childTnLst>
              </p:cTn>
              <p:nextCondLst>
                <p:cond evt="onClick" delay="0">
                  <p:tgtEl>
                    <p:spTgt spid="20"/>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3" presetClass="emph" presetSubtype="2" fill="hold" grpId="0" nodeType="clickEffect">
                                  <p:stCondLst>
                                    <p:cond delay="0"/>
                                  </p:stCondLst>
                                  <p:childTnLst>
                                    <p:animClr clrSpc="rgb" dir="cw">
                                      <p:cBhvr override="childStyle">
                                        <p:cTn id="48" dur="2000" fill="hold"/>
                                        <p:tgtEl>
                                          <p:spTgt spid="24"/>
                                        </p:tgtEl>
                                        <p:attrNameLst>
                                          <p:attrName>style.color</p:attrName>
                                        </p:attrNameLst>
                                      </p:cBhvr>
                                      <p:to>
                                        <a:srgbClr val="FFFFFF"/>
                                      </p:to>
                                    </p:animClr>
                                  </p:childTnLst>
                                </p:cTn>
                              </p:par>
                              <p:par>
                                <p:cTn id="49" presetID="1" presetClass="mediacall" presetSubtype="0" fill="hold" nodeType="withEffect">
                                  <p:stCondLst>
                                    <p:cond delay="0"/>
                                  </p:stCondLst>
                                  <p:childTnLst>
                                    <p:cmd type="call" cmd="playFrom(0.0)">
                                      <p:cBhvr>
                                        <p:cTn id="50" dur="441" fill="hold"/>
                                        <p:tgtEl>
                                          <p:spTgt spid="57"/>
                                        </p:tgtEl>
                                      </p:cBhvr>
                                    </p:cmd>
                                  </p:childTnLst>
                                </p:cTn>
                              </p:par>
                            </p:childTnLst>
                          </p:cTn>
                        </p:par>
                      </p:childTnLst>
                    </p:cTn>
                  </p:par>
                </p:childTnLst>
              </p:cTn>
              <p:nextCondLst>
                <p:cond evt="onClick" delay="0">
                  <p:tgtEl>
                    <p:spTgt spid="24"/>
                  </p:tgtEl>
                </p:cond>
              </p:nextCondLst>
            </p:seq>
            <p:seq concurrent="1" nextAc="seek">
              <p:cTn id="51" restart="whenNotActive" fill="hold" evtFilter="cancelBubble" nodeType="interactiveSeq">
                <p:stCondLst>
                  <p:cond evt="onClick" delay="0">
                    <p:tgtEl>
                      <p:spTgt spid="26"/>
                    </p:tgtEl>
                  </p:cond>
                </p:stCondLst>
                <p:endSync evt="end" delay="0">
                  <p:rtn val="all"/>
                </p:endSync>
                <p:childTnLst>
                  <p:par>
                    <p:cTn id="52" fill="hold">
                      <p:stCondLst>
                        <p:cond delay="0"/>
                      </p:stCondLst>
                      <p:childTnLst>
                        <p:par>
                          <p:cTn id="53" fill="hold">
                            <p:stCondLst>
                              <p:cond delay="0"/>
                            </p:stCondLst>
                            <p:childTnLst>
                              <p:par>
                                <p:cTn id="54" presetID="3" presetClass="emph" presetSubtype="2" fill="hold" grpId="0" nodeType="clickEffect">
                                  <p:stCondLst>
                                    <p:cond delay="0"/>
                                  </p:stCondLst>
                                  <p:childTnLst>
                                    <p:animClr clrSpc="rgb" dir="cw">
                                      <p:cBhvr override="childStyle">
                                        <p:cTn id="55" dur="2000" fill="hold"/>
                                        <p:tgtEl>
                                          <p:spTgt spid="26"/>
                                        </p:tgtEl>
                                        <p:attrNameLst>
                                          <p:attrName>style.color</p:attrName>
                                        </p:attrNameLst>
                                      </p:cBhvr>
                                      <p:to>
                                        <a:srgbClr val="FFFFFF"/>
                                      </p:to>
                                    </p:animClr>
                                  </p:childTnLst>
                                </p:cTn>
                              </p:par>
                              <p:par>
                                <p:cTn id="56" presetID="1" presetClass="mediacall" presetSubtype="0" fill="hold" nodeType="withEffect">
                                  <p:stCondLst>
                                    <p:cond delay="0"/>
                                  </p:stCondLst>
                                  <p:childTnLst>
                                    <p:cmd type="call" cmd="playFrom(0.0)">
                                      <p:cBhvr>
                                        <p:cTn id="57" dur="510" fill="hold"/>
                                        <p:tgtEl>
                                          <p:spTgt spid="58"/>
                                        </p:tgtEl>
                                      </p:cBhvr>
                                    </p:cmd>
                                  </p:childTnLst>
                                </p:cTn>
                              </p:par>
                            </p:childTnLst>
                          </p:cTn>
                        </p:par>
                      </p:childTnLst>
                    </p:cTn>
                  </p:par>
                </p:childTnLst>
              </p:cTn>
              <p:nextCondLst>
                <p:cond evt="onClick" delay="0">
                  <p:tgtEl>
                    <p:spTgt spid="26"/>
                  </p:tgtEl>
                </p:cond>
              </p:nextCondLst>
            </p:seq>
            <p:seq concurrent="1" nextAc="seek">
              <p:cTn id="58" restart="whenNotActive" fill="hold" evtFilter="cancelBubble" nodeType="interactiveSeq">
                <p:stCondLst>
                  <p:cond evt="onClick" delay="0">
                    <p:tgtEl>
                      <p:spTgt spid="27"/>
                    </p:tgtEl>
                  </p:cond>
                </p:stCondLst>
                <p:endSync evt="end" delay="0">
                  <p:rtn val="all"/>
                </p:endSync>
                <p:childTnLst>
                  <p:par>
                    <p:cTn id="59" fill="hold">
                      <p:stCondLst>
                        <p:cond delay="0"/>
                      </p:stCondLst>
                      <p:childTnLst>
                        <p:par>
                          <p:cTn id="60" fill="hold">
                            <p:stCondLst>
                              <p:cond delay="0"/>
                            </p:stCondLst>
                            <p:childTnLst>
                              <p:par>
                                <p:cTn id="61" presetID="3" presetClass="emph" presetSubtype="2" fill="hold" grpId="0" nodeType="clickEffect">
                                  <p:stCondLst>
                                    <p:cond delay="0"/>
                                  </p:stCondLst>
                                  <p:childTnLst>
                                    <p:animClr clrSpc="rgb" dir="cw">
                                      <p:cBhvr override="childStyle">
                                        <p:cTn id="62" dur="2000" fill="hold"/>
                                        <p:tgtEl>
                                          <p:spTgt spid="27"/>
                                        </p:tgtEl>
                                        <p:attrNameLst>
                                          <p:attrName>style.color</p:attrName>
                                        </p:attrNameLst>
                                      </p:cBhvr>
                                      <p:to>
                                        <a:srgbClr val="FFFFFF"/>
                                      </p:to>
                                    </p:animClr>
                                  </p:childTnLst>
                                </p:cTn>
                              </p:par>
                              <p:par>
                                <p:cTn id="63" presetID="1" presetClass="mediacall" presetSubtype="0" fill="hold" nodeType="withEffect">
                                  <p:stCondLst>
                                    <p:cond delay="0"/>
                                  </p:stCondLst>
                                  <p:childTnLst>
                                    <p:cmd type="call" cmd="playFrom(0.0)">
                                      <p:cBhvr>
                                        <p:cTn id="64" dur="476" fill="hold"/>
                                        <p:tgtEl>
                                          <p:spTgt spid="59"/>
                                        </p:tgtEl>
                                      </p:cBhvr>
                                    </p:cmd>
                                  </p:childTnLst>
                                </p:cTn>
                              </p:par>
                            </p:childTnLst>
                          </p:cTn>
                        </p:par>
                      </p:childTnLst>
                    </p:cTn>
                  </p:par>
                </p:childTnLst>
              </p:cTn>
              <p:nextCondLst>
                <p:cond evt="onClick" delay="0">
                  <p:tgtEl>
                    <p:spTgt spid="27"/>
                  </p:tgtEl>
                </p:cond>
              </p:nextCondLst>
            </p:seq>
            <p:seq concurrent="1" nextAc="seek">
              <p:cTn id="65" restart="whenNotActive" fill="hold" evtFilter="cancelBubble" nodeType="interactiveSeq">
                <p:stCondLst>
                  <p:cond evt="onClick" delay="0">
                    <p:tgtEl>
                      <p:spTgt spid="31"/>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childTnLst>
                                    <p:animClr clrSpc="rgb" dir="cw">
                                      <p:cBhvr override="childStyle">
                                        <p:cTn id="69" dur="2000" fill="hold"/>
                                        <p:tgtEl>
                                          <p:spTgt spid="31"/>
                                        </p:tgtEl>
                                        <p:attrNameLst>
                                          <p:attrName>style.color</p:attrName>
                                        </p:attrNameLst>
                                      </p:cBhvr>
                                      <p:to>
                                        <a:srgbClr val="FFFFFF"/>
                                      </p:to>
                                    </p:animClr>
                                  </p:childTnLst>
                                </p:cTn>
                              </p:par>
                              <p:par>
                                <p:cTn id="70" presetID="1" presetClass="mediacall" presetSubtype="0" fill="hold" nodeType="withEffect">
                                  <p:stCondLst>
                                    <p:cond delay="0"/>
                                  </p:stCondLst>
                                  <p:childTnLst>
                                    <p:cmd type="call" cmd="playFrom(0.0)">
                                      <p:cBhvr>
                                        <p:cTn id="71" dur="394" fill="hold"/>
                                        <p:tgtEl>
                                          <p:spTgt spid="60"/>
                                        </p:tgtEl>
                                      </p:cBhvr>
                                    </p:cmd>
                                  </p:childTnLst>
                                </p:cTn>
                              </p:par>
                            </p:childTnLst>
                          </p:cTn>
                        </p:par>
                      </p:childTnLst>
                    </p:cTn>
                  </p:par>
                </p:childTnLst>
              </p:cTn>
              <p:nextCondLst>
                <p:cond evt="onClick" delay="0">
                  <p:tgtEl>
                    <p:spTgt spid="31"/>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3" presetClass="emph" presetSubtype="2" fill="hold" grpId="0" nodeType="clickEffect">
                                  <p:stCondLst>
                                    <p:cond delay="0"/>
                                  </p:stCondLst>
                                  <p:childTnLst>
                                    <p:animClr clrSpc="rgb" dir="cw">
                                      <p:cBhvr override="childStyle">
                                        <p:cTn id="76" dur="2000" fill="hold"/>
                                        <p:tgtEl>
                                          <p:spTgt spid="32"/>
                                        </p:tgtEl>
                                        <p:attrNameLst>
                                          <p:attrName>style.color</p:attrName>
                                        </p:attrNameLst>
                                      </p:cBhvr>
                                      <p:to>
                                        <a:srgbClr val="FFFFFF"/>
                                      </p:to>
                                    </p:animClr>
                                  </p:childTnLst>
                                </p:cTn>
                              </p:par>
                              <p:par>
                                <p:cTn id="77" presetID="1" presetClass="mediacall" presetSubtype="0" fill="hold" nodeType="withEffect">
                                  <p:stCondLst>
                                    <p:cond delay="0"/>
                                  </p:stCondLst>
                                  <p:childTnLst>
                                    <p:cmd type="call" cmd="playFrom(0.0)">
                                      <p:cBhvr>
                                        <p:cTn id="78" dur="812" fill="hold"/>
                                        <p:tgtEl>
                                          <p:spTgt spid="61"/>
                                        </p:tgtEl>
                                      </p:cBhvr>
                                    </p:cmd>
                                  </p:childTnLst>
                                </p:cTn>
                              </p:par>
                            </p:childTnLst>
                          </p:cTn>
                        </p:par>
                      </p:childTnLst>
                    </p:cTn>
                  </p:par>
                </p:childTnLst>
              </p:cTn>
              <p:nextCondLst>
                <p:cond evt="onClick" delay="0">
                  <p:tgtEl>
                    <p:spTgt spid="32"/>
                  </p:tgtEl>
                </p:cond>
              </p:nextCondLst>
            </p:seq>
            <p:seq concurrent="1" nextAc="seek">
              <p:cTn id="79" restart="whenNotActive" fill="hold" evtFilter="cancelBubble" nodeType="interactiveSeq">
                <p:stCondLst>
                  <p:cond evt="onClick" delay="0">
                    <p:tgtEl>
                      <p:spTgt spid="33"/>
                    </p:tgtEl>
                  </p:cond>
                </p:stCondLst>
                <p:endSync evt="end" delay="0">
                  <p:rtn val="all"/>
                </p:endSync>
                <p:childTnLst>
                  <p:par>
                    <p:cTn id="80" fill="hold">
                      <p:stCondLst>
                        <p:cond delay="0"/>
                      </p:stCondLst>
                      <p:childTnLst>
                        <p:par>
                          <p:cTn id="81" fill="hold">
                            <p:stCondLst>
                              <p:cond delay="0"/>
                            </p:stCondLst>
                            <p:childTnLst>
                              <p:par>
                                <p:cTn id="82" presetID="3" presetClass="emph" presetSubtype="2" fill="hold" grpId="0" nodeType="clickEffect">
                                  <p:stCondLst>
                                    <p:cond delay="0"/>
                                  </p:stCondLst>
                                  <p:childTnLst>
                                    <p:animClr clrSpc="rgb" dir="cw">
                                      <p:cBhvr override="childStyle">
                                        <p:cTn id="83" dur="2000" fill="hold"/>
                                        <p:tgtEl>
                                          <p:spTgt spid="33"/>
                                        </p:tgtEl>
                                        <p:attrNameLst>
                                          <p:attrName>style.color</p:attrName>
                                        </p:attrNameLst>
                                      </p:cBhvr>
                                      <p:to>
                                        <a:srgbClr val="FFFFFF"/>
                                      </p:to>
                                    </p:animClr>
                                  </p:childTnLst>
                                </p:cTn>
                              </p:par>
                              <p:par>
                                <p:cTn id="84" presetID="1" presetClass="mediacall" presetSubtype="0" fill="hold" nodeType="withEffect">
                                  <p:stCondLst>
                                    <p:cond delay="0"/>
                                  </p:stCondLst>
                                  <p:childTnLst>
                                    <p:cmd type="call" cmd="playFrom(0.0)">
                                      <p:cBhvr>
                                        <p:cTn id="85" dur="661" fill="hold"/>
                                        <p:tgtEl>
                                          <p:spTgt spid="62"/>
                                        </p:tgtEl>
                                      </p:cBhvr>
                                    </p:cmd>
                                  </p:childTnLst>
                                </p:cTn>
                              </p:par>
                            </p:childTnLst>
                          </p:cTn>
                        </p:par>
                      </p:childTnLst>
                    </p:cTn>
                  </p:par>
                </p:childTnLst>
              </p:cTn>
              <p:nextCondLst>
                <p:cond evt="onClick" delay="0">
                  <p:tgtEl>
                    <p:spTgt spid="33"/>
                  </p:tgtEl>
                </p:cond>
              </p:nextCondLst>
            </p:seq>
            <p:seq concurrent="1" nextAc="seek">
              <p:cTn id="86" restart="whenNotActive" fill="hold" evtFilter="cancelBubble" nodeType="interactiveSeq">
                <p:stCondLst>
                  <p:cond evt="onClick" delay="0">
                    <p:tgtEl>
                      <p:spTgt spid="34"/>
                    </p:tgtEl>
                  </p:cond>
                </p:stCondLst>
                <p:endSync evt="end" delay="0">
                  <p:rtn val="all"/>
                </p:endSync>
                <p:childTnLst>
                  <p:par>
                    <p:cTn id="87" fill="hold">
                      <p:stCondLst>
                        <p:cond delay="0"/>
                      </p:stCondLst>
                      <p:childTnLst>
                        <p:par>
                          <p:cTn id="88" fill="hold">
                            <p:stCondLst>
                              <p:cond delay="0"/>
                            </p:stCondLst>
                            <p:childTnLst>
                              <p:par>
                                <p:cTn id="89" presetID="3" presetClass="emph" presetSubtype="2" fill="hold" grpId="0" nodeType="clickEffect">
                                  <p:stCondLst>
                                    <p:cond delay="0"/>
                                  </p:stCondLst>
                                  <p:childTnLst>
                                    <p:animClr clrSpc="rgb" dir="cw">
                                      <p:cBhvr override="childStyle">
                                        <p:cTn id="90" dur="2000" fill="hold"/>
                                        <p:tgtEl>
                                          <p:spTgt spid="34"/>
                                        </p:tgtEl>
                                        <p:attrNameLst>
                                          <p:attrName>style.color</p:attrName>
                                        </p:attrNameLst>
                                      </p:cBhvr>
                                      <p:to>
                                        <a:srgbClr val="FFFFFF"/>
                                      </p:to>
                                    </p:animClr>
                                  </p:childTnLst>
                                </p:cTn>
                              </p:par>
                              <p:par>
                                <p:cTn id="91" presetID="1" presetClass="mediacall" presetSubtype="0" fill="hold" nodeType="withEffect">
                                  <p:stCondLst>
                                    <p:cond delay="0"/>
                                  </p:stCondLst>
                                  <p:childTnLst>
                                    <p:cmd type="call" cmd="playFrom(0.0)">
                                      <p:cBhvr>
                                        <p:cTn id="92" dur="801" fill="hold"/>
                                        <p:tgtEl>
                                          <p:spTgt spid="63"/>
                                        </p:tgtEl>
                                      </p:cBhvr>
                                    </p:cmd>
                                  </p:childTnLst>
                                </p:cTn>
                              </p:par>
                            </p:childTnLst>
                          </p:cTn>
                        </p:par>
                      </p:childTnLst>
                    </p:cTn>
                  </p:par>
                </p:childTnLst>
              </p:cTn>
              <p:nextCondLst>
                <p:cond evt="onClick" delay="0">
                  <p:tgtEl>
                    <p:spTgt spid="34"/>
                  </p:tgtEl>
                </p:cond>
              </p:nextCondLst>
            </p:seq>
            <p:seq concurrent="1" nextAc="seek">
              <p:cTn id="93" restart="whenNotActive" fill="hold" evtFilter="cancelBubble" nodeType="interactiveSeq">
                <p:stCondLst>
                  <p:cond evt="onClick" delay="0">
                    <p:tgtEl>
                      <p:spTgt spid="35"/>
                    </p:tgtEl>
                  </p:cond>
                </p:stCondLst>
                <p:endSync evt="end" delay="0">
                  <p:rtn val="all"/>
                </p:endSync>
                <p:childTnLst>
                  <p:par>
                    <p:cTn id="94" fill="hold">
                      <p:stCondLst>
                        <p:cond delay="0"/>
                      </p:stCondLst>
                      <p:childTnLst>
                        <p:par>
                          <p:cTn id="95" fill="hold">
                            <p:stCondLst>
                              <p:cond delay="0"/>
                            </p:stCondLst>
                            <p:childTnLst>
                              <p:par>
                                <p:cTn id="96" presetID="3" presetClass="emph" presetSubtype="2" fill="hold" grpId="0" nodeType="clickEffect">
                                  <p:stCondLst>
                                    <p:cond delay="0"/>
                                  </p:stCondLst>
                                  <p:childTnLst>
                                    <p:animClr clrSpc="rgb" dir="cw">
                                      <p:cBhvr override="childStyle">
                                        <p:cTn id="97" dur="2000" fill="hold"/>
                                        <p:tgtEl>
                                          <p:spTgt spid="35"/>
                                        </p:tgtEl>
                                        <p:attrNameLst>
                                          <p:attrName>style.color</p:attrName>
                                        </p:attrNameLst>
                                      </p:cBhvr>
                                      <p:to>
                                        <a:srgbClr val="FFFFFF"/>
                                      </p:to>
                                    </p:animClr>
                                  </p:childTnLst>
                                </p:cTn>
                              </p:par>
                              <p:par>
                                <p:cTn id="98" presetID="1" presetClass="mediacall" presetSubtype="0" fill="hold" nodeType="withEffect">
                                  <p:stCondLst>
                                    <p:cond delay="0"/>
                                  </p:stCondLst>
                                  <p:childTnLst>
                                    <p:cmd type="call" cmd="playFrom(0.0)">
                                      <p:cBhvr>
                                        <p:cTn id="99" dur="603" fill="hold"/>
                                        <p:tgtEl>
                                          <p:spTgt spid="64"/>
                                        </p:tgtEl>
                                      </p:cBhvr>
                                    </p:cmd>
                                  </p:childTnLst>
                                </p:cTn>
                              </p:par>
                            </p:childTnLst>
                          </p:cTn>
                        </p:par>
                      </p:childTnLst>
                    </p:cTn>
                  </p:par>
                </p:childTnLst>
              </p:cTn>
              <p:nextCondLst>
                <p:cond evt="onClick" delay="0">
                  <p:tgtEl>
                    <p:spTgt spid="35"/>
                  </p:tgtEl>
                </p:cond>
              </p:nextCondLst>
            </p:seq>
            <p:seq concurrent="1" nextAc="seek">
              <p:cTn id="100" restart="whenNotActive" fill="hold" evtFilter="cancelBubble" nodeType="interactiveSeq">
                <p:stCondLst>
                  <p:cond evt="onClick" delay="0">
                    <p:tgtEl>
                      <p:spTgt spid="36"/>
                    </p:tgtEl>
                  </p:cond>
                </p:stCondLst>
                <p:endSync evt="end" delay="0">
                  <p:rtn val="all"/>
                </p:endSync>
                <p:childTnLst>
                  <p:par>
                    <p:cTn id="101" fill="hold">
                      <p:stCondLst>
                        <p:cond delay="0"/>
                      </p:stCondLst>
                      <p:childTnLst>
                        <p:par>
                          <p:cTn id="102" fill="hold">
                            <p:stCondLst>
                              <p:cond delay="0"/>
                            </p:stCondLst>
                            <p:childTnLst>
                              <p:par>
                                <p:cTn id="103" presetID="3" presetClass="emph" presetSubtype="2" fill="hold" grpId="0" nodeType="clickEffect">
                                  <p:stCondLst>
                                    <p:cond delay="0"/>
                                  </p:stCondLst>
                                  <p:childTnLst>
                                    <p:animClr clrSpc="rgb" dir="cw">
                                      <p:cBhvr override="childStyle">
                                        <p:cTn id="104" dur="2000" fill="hold"/>
                                        <p:tgtEl>
                                          <p:spTgt spid="36"/>
                                        </p:tgtEl>
                                        <p:attrNameLst>
                                          <p:attrName>style.color</p:attrName>
                                        </p:attrNameLst>
                                      </p:cBhvr>
                                      <p:to>
                                        <a:srgbClr val="FFFFFF"/>
                                      </p:to>
                                    </p:animClr>
                                  </p:childTnLst>
                                </p:cTn>
                              </p:par>
                              <p:par>
                                <p:cTn id="105" presetID="1" presetClass="mediacall" presetSubtype="0" fill="hold" nodeType="withEffect">
                                  <p:stCondLst>
                                    <p:cond delay="0"/>
                                  </p:stCondLst>
                                  <p:childTnLst>
                                    <p:cmd type="call" cmd="playFrom(0.0)">
                                      <p:cBhvr>
                                        <p:cTn id="106" dur="684" fill="hold"/>
                                        <p:tgtEl>
                                          <p:spTgt spid="65"/>
                                        </p:tgtEl>
                                      </p:cBhvr>
                                    </p:cmd>
                                  </p:childTnLst>
                                </p:cTn>
                              </p:par>
                            </p:childTnLst>
                          </p:cTn>
                        </p:par>
                      </p:childTnLst>
                    </p:cTn>
                  </p:par>
                </p:childTnLst>
              </p:cTn>
              <p:nextCondLst>
                <p:cond evt="onClick" delay="0">
                  <p:tgtEl>
                    <p:spTgt spid="36"/>
                  </p:tgtEl>
                </p:cond>
              </p:nextCondLst>
            </p:seq>
            <p:seq concurrent="1" nextAc="seek">
              <p:cTn id="107" restart="whenNotActive" fill="hold" evtFilter="cancelBubble" nodeType="interactiveSeq">
                <p:stCondLst>
                  <p:cond evt="onClick" delay="0">
                    <p:tgtEl>
                      <p:spTgt spid="37"/>
                    </p:tgtEl>
                  </p:cond>
                </p:stCondLst>
                <p:endSync evt="end" delay="0">
                  <p:rtn val="all"/>
                </p:endSync>
                <p:childTnLst>
                  <p:par>
                    <p:cTn id="108" fill="hold">
                      <p:stCondLst>
                        <p:cond delay="0"/>
                      </p:stCondLst>
                      <p:childTnLst>
                        <p:par>
                          <p:cTn id="109" fill="hold">
                            <p:stCondLst>
                              <p:cond delay="0"/>
                            </p:stCondLst>
                            <p:childTnLst>
                              <p:par>
                                <p:cTn id="110" presetID="3" presetClass="emph" presetSubtype="2" fill="hold" grpId="0" nodeType="clickEffect">
                                  <p:stCondLst>
                                    <p:cond delay="0"/>
                                  </p:stCondLst>
                                  <p:childTnLst>
                                    <p:animClr clrSpc="rgb" dir="cw">
                                      <p:cBhvr override="childStyle">
                                        <p:cTn id="111" dur="2000" fill="hold"/>
                                        <p:tgtEl>
                                          <p:spTgt spid="37"/>
                                        </p:tgtEl>
                                        <p:attrNameLst>
                                          <p:attrName>style.color</p:attrName>
                                        </p:attrNameLst>
                                      </p:cBhvr>
                                      <p:to>
                                        <a:srgbClr val="FFFFFF"/>
                                      </p:to>
                                    </p:animClr>
                                  </p:childTnLst>
                                </p:cTn>
                              </p:par>
                              <p:par>
                                <p:cTn id="112" presetID="1" presetClass="mediacall" presetSubtype="0" fill="hold" nodeType="withEffect">
                                  <p:stCondLst>
                                    <p:cond delay="0"/>
                                  </p:stCondLst>
                                  <p:childTnLst>
                                    <p:cmd type="call" cmd="playFrom(0.0)">
                                      <p:cBhvr>
                                        <p:cTn id="113" dur="522" fill="hold"/>
                                        <p:tgtEl>
                                          <p:spTgt spid="50"/>
                                        </p:tgtEl>
                                      </p:cBhvr>
                                    </p:cmd>
                                  </p:childTnLst>
                                </p:cTn>
                              </p:par>
                            </p:childTnLst>
                          </p:cTn>
                        </p:par>
                      </p:childTnLst>
                    </p:cTn>
                  </p:par>
                </p:childTnLst>
              </p:cTn>
              <p:nextCondLst>
                <p:cond evt="onClick" delay="0">
                  <p:tgtEl>
                    <p:spTgt spid="37"/>
                  </p:tgtEl>
                </p:cond>
              </p:nextCondLst>
            </p:seq>
            <p:seq concurrent="1" nextAc="seek">
              <p:cTn id="114" restart="whenNotActive" fill="hold" evtFilter="cancelBubble" nodeType="interactiveSeq">
                <p:stCondLst>
                  <p:cond evt="onClick" delay="0">
                    <p:tgtEl>
                      <p:spTgt spid="38"/>
                    </p:tgtEl>
                  </p:cond>
                </p:stCondLst>
                <p:endSync evt="end" delay="0">
                  <p:rtn val="all"/>
                </p:endSync>
                <p:childTnLst>
                  <p:par>
                    <p:cTn id="115" fill="hold">
                      <p:stCondLst>
                        <p:cond delay="0"/>
                      </p:stCondLst>
                      <p:childTnLst>
                        <p:par>
                          <p:cTn id="116" fill="hold">
                            <p:stCondLst>
                              <p:cond delay="0"/>
                            </p:stCondLst>
                            <p:childTnLst>
                              <p:par>
                                <p:cTn id="117" presetID="3" presetClass="emph" presetSubtype="2" fill="hold" grpId="0" nodeType="clickEffect">
                                  <p:stCondLst>
                                    <p:cond delay="0"/>
                                  </p:stCondLst>
                                  <p:childTnLst>
                                    <p:animClr clrSpc="rgb" dir="cw">
                                      <p:cBhvr override="childStyle">
                                        <p:cTn id="118" dur="2000" fill="hold"/>
                                        <p:tgtEl>
                                          <p:spTgt spid="38"/>
                                        </p:tgtEl>
                                        <p:attrNameLst>
                                          <p:attrName>style.color</p:attrName>
                                        </p:attrNameLst>
                                      </p:cBhvr>
                                      <p:to>
                                        <a:srgbClr val="FFFFFF"/>
                                      </p:to>
                                    </p:animClr>
                                  </p:childTnLst>
                                </p:cTn>
                              </p:par>
                              <p:par>
                                <p:cTn id="119" presetID="1" presetClass="mediacall" presetSubtype="0" fill="hold" nodeType="withEffect">
                                  <p:stCondLst>
                                    <p:cond delay="0"/>
                                  </p:stCondLst>
                                  <p:childTnLst>
                                    <p:cmd type="call" cmd="playFrom(0.0)">
                                      <p:cBhvr>
                                        <p:cTn id="120" dur="592" fill="hold"/>
                                        <p:tgtEl>
                                          <p:spTgt spid="77"/>
                                        </p:tgtEl>
                                      </p:cBhvr>
                                    </p:cmd>
                                  </p:childTnLst>
                                </p:cTn>
                              </p:par>
                            </p:childTnLst>
                          </p:cTn>
                        </p:par>
                      </p:childTnLst>
                    </p:cTn>
                  </p:par>
                </p:childTnLst>
              </p:cTn>
              <p:nextCondLst>
                <p:cond evt="onClick" delay="0">
                  <p:tgtEl>
                    <p:spTgt spid="38"/>
                  </p:tgtEl>
                </p:cond>
              </p:nextCondLst>
            </p:seq>
            <p:seq concurrent="1" nextAc="seek">
              <p:cTn id="121" restart="whenNotActive" fill="hold" evtFilter="cancelBubble" nodeType="interactiveSeq">
                <p:stCondLst>
                  <p:cond evt="onClick" delay="0">
                    <p:tgtEl>
                      <p:spTgt spid="39"/>
                    </p:tgtEl>
                  </p:cond>
                </p:stCondLst>
                <p:endSync evt="end" delay="0">
                  <p:rtn val="all"/>
                </p:endSync>
                <p:childTnLst>
                  <p:par>
                    <p:cTn id="122" fill="hold">
                      <p:stCondLst>
                        <p:cond delay="0"/>
                      </p:stCondLst>
                      <p:childTnLst>
                        <p:par>
                          <p:cTn id="123" fill="hold">
                            <p:stCondLst>
                              <p:cond delay="0"/>
                            </p:stCondLst>
                            <p:childTnLst>
                              <p:par>
                                <p:cTn id="124" presetID="3" presetClass="emph" presetSubtype="2" fill="hold" grpId="0" nodeType="clickEffect">
                                  <p:stCondLst>
                                    <p:cond delay="0"/>
                                  </p:stCondLst>
                                  <p:childTnLst>
                                    <p:animClr clrSpc="rgb" dir="cw">
                                      <p:cBhvr override="childStyle">
                                        <p:cTn id="125" dur="2000" fill="hold"/>
                                        <p:tgtEl>
                                          <p:spTgt spid="39"/>
                                        </p:tgtEl>
                                        <p:attrNameLst>
                                          <p:attrName>style.color</p:attrName>
                                        </p:attrNameLst>
                                      </p:cBhvr>
                                      <p:to>
                                        <a:srgbClr val="FFFFFF"/>
                                      </p:to>
                                    </p:animClr>
                                  </p:childTnLst>
                                </p:cTn>
                              </p:par>
                              <p:par>
                                <p:cTn id="126" presetID="1" presetClass="mediacall" presetSubtype="0" fill="hold" nodeType="withEffect">
                                  <p:stCondLst>
                                    <p:cond delay="0"/>
                                  </p:stCondLst>
                                  <p:childTnLst>
                                    <p:cmd type="call" cmd="playFrom(0.0)">
                                      <p:cBhvr>
                                        <p:cTn id="127" dur="499" fill="hold"/>
                                        <p:tgtEl>
                                          <p:spTgt spid="67"/>
                                        </p:tgtEl>
                                      </p:cBhvr>
                                    </p:cmd>
                                  </p:childTnLst>
                                </p:cTn>
                              </p:par>
                            </p:childTnLst>
                          </p:cTn>
                        </p:par>
                      </p:childTnLst>
                    </p:cTn>
                  </p:par>
                </p:childTnLst>
              </p:cTn>
              <p:nextCondLst>
                <p:cond evt="onClick" delay="0">
                  <p:tgtEl>
                    <p:spTgt spid="39"/>
                  </p:tgtEl>
                </p:cond>
              </p:nextCondLst>
            </p:seq>
            <p:seq concurrent="1" nextAc="seek">
              <p:cTn id="128" restart="whenNotActive" fill="hold" evtFilter="cancelBubble" nodeType="interactiveSeq">
                <p:stCondLst>
                  <p:cond evt="onClick" delay="0">
                    <p:tgtEl>
                      <p:spTgt spid="40"/>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childTnLst>
                                    <p:animClr clrSpc="rgb" dir="cw">
                                      <p:cBhvr override="childStyle">
                                        <p:cTn id="132" dur="2000" fill="hold"/>
                                        <p:tgtEl>
                                          <p:spTgt spid="40"/>
                                        </p:tgtEl>
                                        <p:attrNameLst>
                                          <p:attrName>style.color</p:attrName>
                                        </p:attrNameLst>
                                      </p:cBhvr>
                                      <p:to>
                                        <a:srgbClr val="FFFFFF"/>
                                      </p:to>
                                    </p:animClr>
                                  </p:childTnLst>
                                </p:cTn>
                              </p:par>
                              <p:par>
                                <p:cTn id="133" presetID="1" presetClass="mediacall" presetSubtype="0" fill="hold" nodeType="withEffect">
                                  <p:stCondLst>
                                    <p:cond delay="0"/>
                                  </p:stCondLst>
                                  <p:childTnLst>
                                    <p:cmd type="call" cmd="playFrom(0.0)">
                                      <p:cBhvr>
                                        <p:cTn id="134" dur="534" fill="hold"/>
                                        <p:tgtEl>
                                          <p:spTgt spid="68"/>
                                        </p:tgtEl>
                                      </p:cBhvr>
                                    </p:cmd>
                                  </p:childTnLst>
                                </p:cTn>
                              </p:par>
                            </p:childTnLst>
                          </p:cTn>
                        </p:par>
                      </p:childTnLst>
                    </p:cTn>
                  </p:par>
                </p:childTnLst>
              </p:cTn>
              <p:nextCondLst>
                <p:cond evt="onClick" delay="0">
                  <p:tgtEl>
                    <p:spTgt spid="40"/>
                  </p:tgtEl>
                </p:cond>
              </p:nextCondLst>
            </p:seq>
            <p:seq concurrent="1" nextAc="seek">
              <p:cTn id="135" restart="whenNotActive" fill="hold" evtFilter="cancelBubble" nodeType="interactiveSeq">
                <p:stCondLst>
                  <p:cond evt="onClick" delay="0">
                    <p:tgtEl>
                      <p:spTgt spid="41"/>
                    </p:tgtEl>
                  </p:cond>
                </p:stCondLst>
                <p:endSync evt="end" delay="0">
                  <p:rtn val="all"/>
                </p:endSync>
                <p:childTnLst>
                  <p:par>
                    <p:cTn id="136" fill="hold">
                      <p:stCondLst>
                        <p:cond delay="0"/>
                      </p:stCondLst>
                      <p:childTnLst>
                        <p:par>
                          <p:cTn id="137" fill="hold">
                            <p:stCondLst>
                              <p:cond delay="0"/>
                            </p:stCondLst>
                            <p:childTnLst>
                              <p:par>
                                <p:cTn id="138" presetID="3" presetClass="emph" presetSubtype="2" fill="hold" grpId="0" nodeType="clickEffect">
                                  <p:stCondLst>
                                    <p:cond delay="0"/>
                                  </p:stCondLst>
                                  <p:childTnLst>
                                    <p:animClr clrSpc="rgb" dir="cw">
                                      <p:cBhvr override="childStyle">
                                        <p:cTn id="139" dur="2000" fill="hold"/>
                                        <p:tgtEl>
                                          <p:spTgt spid="41"/>
                                        </p:tgtEl>
                                        <p:attrNameLst>
                                          <p:attrName>style.color</p:attrName>
                                        </p:attrNameLst>
                                      </p:cBhvr>
                                      <p:to>
                                        <a:srgbClr val="FFFFFF"/>
                                      </p:to>
                                    </p:animClr>
                                  </p:childTnLst>
                                </p:cTn>
                              </p:par>
                              <p:par>
                                <p:cTn id="140" presetID="1" presetClass="mediacall" presetSubtype="0" fill="hold" nodeType="withEffect">
                                  <p:stCondLst>
                                    <p:cond delay="0"/>
                                  </p:stCondLst>
                                  <p:childTnLst>
                                    <p:cmd type="call" cmd="playFrom(0.0)">
                                      <p:cBhvr>
                                        <p:cTn id="141" dur="522" fill="hold"/>
                                        <p:tgtEl>
                                          <p:spTgt spid="69"/>
                                        </p:tgtEl>
                                      </p:cBhvr>
                                    </p:cmd>
                                  </p:childTnLst>
                                </p:cTn>
                              </p:par>
                            </p:childTnLst>
                          </p:cTn>
                        </p:par>
                      </p:childTnLst>
                    </p:cTn>
                  </p:par>
                </p:childTnLst>
              </p:cTn>
              <p:nextCondLst>
                <p:cond evt="onClick" delay="0">
                  <p:tgtEl>
                    <p:spTgt spid="41"/>
                  </p:tgtEl>
                </p:cond>
              </p:nextCondLst>
            </p:seq>
            <p:seq concurrent="1" nextAc="seek">
              <p:cTn id="142" restart="whenNotActive" fill="hold" evtFilter="cancelBubble" nodeType="interactiveSeq">
                <p:stCondLst>
                  <p:cond evt="onClick" delay="0">
                    <p:tgtEl>
                      <p:spTgt spid="42"/>
                    </p:tgtEl>
                  </p:cond>
                </p:stCondLst>
                <p:endSync evt="end" delay="0">
                  <p:rtn val="all"/>
                </p:endSync>
                <p:childTnLst>
                  <p:par>
                    <p:cTn id="143" fill="hold">
                      <p:stCondLst>
                        <p:cond delay="0"/>
                      </p:stCondLst>
                      <p:childTnLst>
                        <p:par>
                          <p:cTn id="144" fill="hold">
                            <p:stCondLst>
                              <p:cond delay="0"/>
                            </p:stCondLst>
                            <p:childTnLst>
                              <p:par>
                                <p:cTn id="145" presetID="3" presetClass="emph" presetSubtype="2" fill="hold" grpId="0" nodeType="clickEffect">
                                  <p:stCondLst>
                                    <p:cond delay="0"/>
                                  </p:stCondLst>
                                  <p:childTnLst>
                                    <p:animClr clrSpc="rgb" dir="cw">
                                      <p:cBhvr override="childStyle">
                                        <p:cTn id="146" dur="2000" fill="hold"/>
                                        <p:tgtEl>
                                          <p:spTgt spid="42"/>
                                        </p:tgtEl>
                                        <p:attrNameLst>
                                          <p:attrName>style.color</p:attrName>
                                        </p:attrNameLst>
                                      </p:cBhvr>
                                      <p:to>
                                        <a:srgbClr val="FFFFFF"/>
                                      </p:to>
                                    </p:animClr>
                                  </p:childTnLst>
                                </p:cTn>
                              </p:par>
                              <p:par>
                                <p:cTn id="147" presetID="1" presetClass="mediacall" presetSubtype="0" fill="hold" nodeType="withEffect">
                                  <p:stCondLst>
                                    <p:cond delay="0"/>
                                  </p:stCondLst>
                                  <p:childTnLst>
                                    <p:cmd type="call" cmd="playFrom(0.0)">
                                      <p:cBhvr>
                                        <p:cTn id="148" dur="510" fill="hold"/>
                                        <p:tgtEl>
                                          <p:spTgt spid="70"/>
                                        </p:tgtEl>
                                      </p:cBhvr>
                                    </p:cmd>
                                  </p:childTnLst>
                                </p:cTn>
                              </p:par>
                            </p:childTnLst>
                          </p:cTn>
                        </p:par>
                      </p:childTnLst>
                    </p:cTn>
                  </p:par>
                </p:childTnLst>
              </p:cTn>
              <p:nextCondLst>
                <p:cond evt="onClick" delay="0">
                  <p:tgtEl>
                    <p:spTgt spid="42"/>
                  </p:tgtEl>
                </p:cond>
              </p:nextCondLst>
            </p:seq>
            <p:seq concurrent="1" nextAc="seek">
              <p:cTn id="149" restart="whenNotActive" fill="hold" evtFilter="cancelBubble" nodeType="interactiveSeq">
                <p:stCondLst>
                  <p:cond evt="onClick" delay="0">
                    <p:tgtEl>
                      <p:spTgt spid="43"/>
                    </p:tgtEl>
                  </p:cond>
                </p:stCondLst>
                <p:endSync evt="end" delay="0">
                  <p:rtn val="all"/>
                </p:endSync>
                <p:childTnLst>
                  <p:par>
                    <p:cTn id="150" fill="hold">
                      <p:stCondLst>
                        <p:cond delay="0"/>
                      </p:stCondLst>
                      <p:childTnLst>
                        <p:par>
                          <p:cTn id="151" fill="hold">
                            <p:stCondLst>
                              <p:cond delay="0"/>
                            </p:stCondLst>
                            <p:childTnLst>
                              <p:par>
                                <p:cTn id="152" presetID="3" presetClass="emph" presetSubtype="2" fill="hold" grpId="0" nodeType="clickEffect">
                                  <p:stCondLst>
                                    <p:cond delay="0"/>
                                  </p:stCondLst>
                                  <p:childTnLst>
                                    <p:animClr clrSpc="rgb" dir="cw">
                                      <p:cBhvr override="childStyle">
                                        <p:cTn id="153" dur="2000" fill="hold"/>
                                        <p:tgtEl>
                                          <p:spTgt spid="43"/>
                                        </p:tgtEl>
                                        <p:attrNameLst>
                                          <p:attrName>style.color</p:attrName>
                                        </p:attrNameLst>
                                      </p:cBhvr>
                                      <p:to>
                                        <a:srgbClr val="FFFFFF"/>
                                      </p:to>
                                    </p:animClr>
                                  </p:childTnLst>
                                </p:cTn>
                              </p:par>
                              <p:par>
                                <p:cTn id="154" presetID="1" presetClass="mediacall" presetSubtype="0" fill="hold" nodeType="withEffect">
                                  <p:stCondLst>
                                    <p:cond delay="0"/>
                                  </p:stCondLst>
                                  <p:childTnLst>
                                    <p:cmd type="call" cmd="playFrom(0.0)">
                                      <p:cBhvr>
                                        <p:cTn id="155" dur="580" fill="hold"/>
                                        <p:tgtEl>
                                          <p:spTgt spid="71"/>
                                        </p:tgtEl>
                                      </p:cBhvr>
                                    </p:cmd>
                                  </p:childTnLst>
                                </p:cTn>
                              </p:par>
                            </p:childTnLst>
                          </p:cTn>
                        </p:par>
                      </p:childTnLst>
                    </p:cTn>
                  </p:par>
                </p:childTnLst>
              </p:cTn>
              <p:nextCondLst>
                <p:cond evt="onClick" delay="0">
                  <p:tgtEl>
                    <p:spTgt spid="43"/>
                  </p:tgtEl>
                </p:cond>
              </p:nextCondLst>
            </p:seq>
            <p:seq concurrent="1" nextAc="seek">
              <p:cTn id="156" restart="whenNotActive" fill="hold" evtFilter="cancelBubble" nodeType="interactiveSeq">
                <p:stCondLst>
                  <p:cond evt="onClick" delay="0">
                    <p:tgtEl>
                      <p:spTgt spid="44"/>
                    </p:tgtEl>
                  </p:cond>
                </p:stCondLst>
                <p:endSync evt="end" delay="0">
                  <p:rtn val="all"/>
                </p:endSync>
                <p:childTnLst>
                  <p:par>
                    <p:cTn id="157" fill="hold">
                      <p:stCondLst>
                        <p:cond delay="0"/>
                      </p:stCondLst>
                      <p:childTnLst>
                        <p:par>
                          <p:cTn id="158" fill="hold">
                            <p:stCondLst>
                              <p:cond delay="0"/>
                            </p:stCondLst>
                            <p:childTnLst>
                              <p:par>
                                <p:cTn id="159" presetID="3" presetClass="emph" presetSubtype="2" fill="hold" grpId="0" nodeType="clickEffect">
                                  <p:stCondLst>
                                    <p:cond delay="0"/>
                                  </p:stCondLst>
                                  <p:childTnLst>
                                    <p:animClr clrSpc="rgb" dir="cw">
                                      <p:cBhvr override="childStyle">
                                        <p:cTn id="160" dur="2000" fill="hold"/>
                                        <p:tgtEl>
                                          <p:spTgt spid="44"/>
                                        </p:tgtEl>
                                        <p:attrNameLst>
                                          <p:attrName>style.color</p:attrName>
                                        </p:attrNameLst>
                                      </p:cBhvr>
                                      <p:to>
                                        <a:srgbClr val="FFFFFF"/>
                                      </p:to>
                                    </p:animClr>
                                  </p:childTnLst>
                                </p:cTn>
                              </p:par>
                              <p:par>
                                <p:cTn id="161" presetID="1" presetClass="mediacall" presetSubtype="0" fill="hold" nodeType="withEffect">
                                  <p:stCondLst>
                                    <p:cond delay="0"/>
                                  </p:stCondLst>
                                  <p:childTnLst>
                                    <p:cmd type="call" cmd="playFrom(0.0)">
                                      <p:cBhvr>
                                        <p:cTn id="162" dur="661" fill="hold"/>
                                        <p:tgtEl>
                                          <p:spTgt spid="72"/>
                                        </p:tgtEl>
                                      </p:cBhvr>
                                    </p:cmd>
                                  </p:childTnLst>
                                </p:cTn>
                              </p:par>
                            </p:childTnLst>
                          </p:cTn>
                        </p:par>
                      </p:childTnLst>
                    </p:cTn>
                  </p:par>
                </p:childTnLst>
              </p:cTn>
              <p:nextCondLst>
                <p:cond evt="onClick" delay="0">
                  <p:tgtEl>
                    <p:spTgt spid="44"/>
                  </p:tgtEl>
                </p:cond>
              </p:nextCondLst>
            </p:seq>
            <p:seq concurrent="1" nextAc="seek">
              <p:cTn id="163" restart="whenNotActive" fill="hold" evtFilter="cancelBubble" nodeType="interactiveSeq">
                <p:stCondLst>
                  <p:cond evt="onClick" delay="0">
                    <p:tgtEl>
                      <p:spTgt spid="45"/>
                    </p:tgtEl>
                  </p:cond>
                </p:stCondLst>
                <p:endSync evt="end" delay="0">
                  <p:rtn val="all"/>
                </p:endSync>
                <p:childTnLst>
                  <p:par>
                    <p:cTn id="164" fill="hold">
                      <p:stCondLst>
                        <p:cond delay="0"/>
                      </p:stCondLst>
                      <p:childTnLst>
                        <p:par>
                          <p:cTn id="165" fill="hold">
                            <p:stCondLst>
                              <p:cond delay="0"/>
                            </p:stCondLst>
                            <p:childTnLst>
                              <p:par>
                                <p:cTn id="166" presetID="3" presetClass="emph" presetSubtype="2" fill="hold" grpId="0" nodeType="clickEffect">
                                  <p:stCondLst>
                                    <p:cond delay="0"/>
                                  </p:stCondLst>
                                  <p:childTnLst>
                                    <p:animClr clrSpc="rgb" dir="cw">
                                      <p:cBhvr override="childStyle">
                                        <p:cTn id="167" dur="2000" fill="hold"/>
                                        <p:tgtEl>
                                          <p:spTgt spid="45"/>
                                        </p:tgtEl>
                                        <p:attrNameLst>
                                          <p:attrName>style.color</p:attrName>
                                        </p:attrNameLst>
                                      </p:cBhvr>
                                      <p:to>
                                        <a:srgbClr val="FFFFFF"/>
                                      </p:to>
                                    </p:animClr>
                                  </p:childTnLst>
                                </p:cTn>
                              </p:par>
                              <p:par>
                                <p:cTn id="168" presetID="1" presetClass="mediacall" presetSubtype="0" fill="hold" nodeType="withEffect">
                                  <p:stCondLst>
                                    <p:cond delay="0"/>
                                  </p:stCondLst>
                                  <p:childTnLst>
                                    <p:cmd type="call" cmd="playFrom(0.0)">
                                      <p:cBhvr>
                                        <p:cTn id="169" dur="812" fill="hold"/>
                                        <p:tgtEl>
                                          <p:spTgt spid="73"/>
                                        </p:tgtEl>
                                      </p:cBhvr>
                                    </p:cmd>
                                  </p:childTnLst>
                                </p:cTn>
                              </p:par>
                            </p:childTnLst>
                          </p:cTn>
                        </p:par>
                      </p:childTnLst>
                    </p:cTn>
                  </p:par>
                </p:childTnLst>
              </p:cTn>
              <p:nextCondLst>
                <p:cond evt="onClick" delay="0">
                  <p:tgtEl>
                    <p:spTgt spid="45"/>
                  </p:tgtEl>
                </p:cond>
              </p:nextCondLst>
            </p:seq>
            <p:seq concurrent="1" nextAc="seek">
              <p:cTn id="170" restart="whenNotActive" fill="hold" evtFilter="cancelBubble" nodeType="interactiveSeq">
                <p:stCondLst>
                  <p:cond evt="onClick" delay="0">
                    <p:tgtEl>
                      <p:spTgt spid="46"/>
                    </p:tgtEl>
                  </p:cond>
                </p:stCondLst>
                <p:endSync evt="end" delay="0">
                  <p:rtn val="all"/>
                </p:endSync>
                <p:childTnLst>
                  <p:par>
                    <p:cTn id="171" fill="hold">
                      <p:stCondLst>
                        <p:cond delay="0"/>
                      </p:stCondLst>
                      <p:childTnLst>
                        <p:par>
                          <p:cTn id="172" fill="hold">
                            <p:stCondLst>
                              <p:cond delay="0"/>
                            </p:stCondLst>
                            <p:childTnLst>
                              <p:par>
                                <p:cTn id="173" presetID="3" presetClass="emph" presetSubtype="2" fill="hold" grpId="0" nodeType="clickEffect">
                                  <p:stCondLst>
                                    <p:cond delay="0"/>
                                  </p:stCondLst>
                                  <p:childTnLst>
                                    <p:animClr clrSpc="rgb" dir="cw">
                                      <p:cBhvr override="childStyle">
                                        <p:cTn id="174" dur="2000" fill="hold"/>
                                        <p:tgtEl>
                                          <p:spTgt spid="46"/>
                                        </p:tgtEl>
                                        <p:attrNameLst>
                                          <p:attrName>style.color</p:attrName>
                                        </p:attrNameLst>
                                      </p:cBhvr>
                                      <p:to>
                                        <a:srgbClr val="FFFFFF"/>
                                      </p:to>
                                    </p:animClr>
                                  </p:childTnLst>
                                </p:cTn>
                              </p:par>
                              <p:par>
                                <p:cTn id="175" presetID="1" presetClass="mediacall" presetSubtype="0" fill="hold" nodeType="withEffect">
                                  <p:stCondLst>
                                    <p:cond delay="0"/>
                                  </p:stCondLst>
                                  <p:childTnLst>
                                    <p:cmd type="call" cmd="playFrom(0.0)">
                                      <p:cBhvr>
                                        <p:cTn id="176" dur="835" fill="hold"/>
                                        <p:tgtEl>
                                          <p:spTgt spid="74"/>
                                        </p:tgtEl>
                                      </p:cBhvr>
                                    </p:cmd>
                                  </p:childTnLst>
                                </p:cTn>
                              </p:par>
                            </p:childTnLst>
                          </p:cTn>
                        </p:par>
                      </p:childTnLst>
                    </p:cTn>
                  </p:par>
                </p:childTnLst>
              </p:cTn>
              <p:nextCondLst>
                <p:cond evt="onClick" delay="0">
                  <p:tgtEl>
                    <p:spTgt spid="46"/>
                  </p:tgtEl>
                </p:cond>
              </p:nextCondLst>
            </p:seq>
            <p:seq concurrent="1" nextAc="seek">
              <p:cTn id="177" restart="whenNotActive" fill="hold" evtFilter="cancelBubble" nodeType="interactiveSeq">
                <p:stCondLst>
                  <p:cond evt="onClick" delay="0">
                    <p:tgtEl>
                      <p:spTgt spid="47"/>
                    </p:tgtEl>
                  </p:cond>
                </p:stCondLst>
                <p:endSync evt="end" delay="0">
                  <p:rtn val="all"/>
                </p:endSync>
                <p:childTnLst>
                  <p:par>
                    <p:cTn id="178" fill="hold">
                      <p:stCondLst>
                        <p:cond delay="0"/>
                      </p:stCondLst>
                      <p:childTnLst>
                        <p:par>
                          <p:cTn id="179" fill="hold">
                            <p:stCondLst>
                              <p:cond delay="0"/>
                            </p:stCondLst>
                            <p:childTnLst>
                              <p:par>
                                <p:cTn id="180" presetID="3" presetClass="emph" presetSubtype="2" fill="hold" grpId="0" nodeType="clickEffect">
                                  <p:stCondLst>
                                    <p:cond delay="0"/>
                                  </p:stCondLst>
                                  <p:childTnLst>
                                    <p:animClr clrSpc="rgb" dir="cw">
                                      <p:cBhvr override="childStyle">
                                        <p:cTn id="181" dur="2000" fill="hold"/>
                                        <p:tgtEl>
                                          <p:spTgt spid="47"/>
                                        </p:tgtEl>
                                        <p:attrNameLst>
                                          <p:attrName>style.color</p:attrName>
                                        </p:attrNameLst>
                                      </p:cBhvr>
                                      <p:to>
                                        <a:srgbClr val="FFFFFF"/>
                                      </p:to>
                                    </p:animClr>
                                  </p:childTnLst>
                                </p:cTn>
                              </p:par>
                              <p:par>
                                <p:cTn id="182" presetID="1" presetClass="mediacall" presetSubtype="0" fill="hold" nodeType="withEffect">
                                  <p:stCondLst>
                                    <p:cond delay="0"/>
                                  </p:stCondLst>
                                  <p:childTnLst>
                                    <p:cmd type="call" cmd="playFrom(0.0)">
                                      <p:cBhvr>
                                        <p:cTn id="183" dur="963" fill="hold"/>
                                        <p:tgtEl>
                                          <p:spTgt spid="75"/>
                                        </p:tgtEl>
                                      </p:cBhvr>
                                    </p:cmd>
                                  </p:childTnLst>
                                </p:cTn>
                              </p:par>
                            </p:childTnLst>
                          </p:cTn>
                        </p:par>
                      </p:childTnLst>
                    </p:cTn>
                  </p:par>
                </p:childTnLst>
              </p:cTn>
              <p:nextCondLst>
                <p:cond evt="onClick" delay="0">
                  <p:tgtEl>
                    <p:spTgt spid="47"/>
                  </p:tgtEl>
                </p:cond>
              </p:nextCondLst>
            </p:seq>
            <p:seq concurrent="1" nextAc="seek">
              <p:cTn id="184" restart="whenNotActive" fill="hold" evtFilter="cancelBubble" nodeType="interactiveSeq">
                <p:stCondLst>
                  <p:cond evt="onClick" delay="0">
                    <p:tgtEl>
                      <p:spTgt spid="48"/>
                    </p:tgtEl>
                  </p:cond>
                </p:stCondLst>
                <p:endSync evt="end" delay="0">
                  <p:rtn val="all"/>
                </p:endSync>
                <p:childTnLst>
                  <p:par>
                    <p:cTn id="185" fill="hold">
                      <p:stCondLst>
                        <p:cond delay="0"/>
                      </p:stCondLst>
                      <p:childTnLst>
                        <p:par>
                          <p:cTn id="186" fill="hold">
                            <p:stCondLst>
                              <p:cond delay="0"/>
                            </p:stCondLst>
                            <p:childTnLst>
                              <p:par>
                                <p:cTn id="187" presetID="3" presetClass="emph" presetSubtype="2" fill="hold" grpId="0" nodeType="clickEffect">
                                  <p:stCondLst>
                                    <p:cond delay="0"/>
                                  </p:stCondLst>
                                  <p:childTnLst>
                                    <p:animClr clrSpc="rgb" dir="cw">
                                      <p:cBhvr override="childStyle">
                                        <p:cTn id="188" dur="2000" fill="hold"/>
                                        <p:tgtEl>
                                          <p:spTgt spid="48"/>
                                        </p:tgtEl>
                                        <p:attrNameLst>
                                          <p:attrName>style.color</p:attrName>
                                        </p:attrNameLst>
                                      </p:cBhvr>
                                      <p:to>
                                        <a:srgbClr val="FFFFFF"/>
                                      </p:to>
                                    </p:animClr>
                                  </p:childTnLst>
                                </p:cTn>
                              </p:par>
                              <p:par>
                                <p:cTn id="189" presetID="1" presetClass="mediacall" presetSubtype="0" fill="hold" nodeType="withEffect">
                                  <p:stCondLst>
                                    <p:cond delay="0"/>
                                  </p:stCondLst>
                                  <p:childTnLst>
                                    <p:cmd type="call" cmd="playFrom(0.0)">
                                      <p:cBhvr>
                                        <p:cTn id="190" dur="673" fill="hold"/>
                                        <p:tgtEl>
                                          <p:spTgt spid="76"/>
                                        </p:tgtEl>
                                      </p:cBhvr>
                                    </p:cmd>
                                  </p:childTnLst>
                                </p:cTn>
                              </p:par>
                            </p:childTnLst>
                          </p:cTn>
                        </p:par>
                      </p:childTnLst>
                    </p:cTn>
                  </p:par>
                </p:childTnLst>
              </p:cTn>
              <p:nextCondLst>
                <p:cond evt="onClick" delay="0">
                  <p:tgtEl>
                    <p:spTgt spid="48"/>
                  </p:tgtEl>
                </p:cond>
              </p:nextCondLst>
            </p:seq>
            <p:seq concurrent="1" nextAc="seek">
              <p:cTn id="191" restart="whenNotActive" fill="hold" evtFilter="cancelBubble" nodeType="interactiveSeq">
                <p:stCondLst>
                  <p:cond evt="onClick" delay="0">
                    <p:tgtEl>
                      <p:spTgt spid="49"/>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childTnLst>
                                    <p:animClr clrSpc="rgb" dir="cw">
                                      <p:cBhvr override="childStyle">
                                        <p:cTn id="195" dur="2000" fill="hold"/>
                                        <p:tgtEl>
                                          <p:spTgt spid="49"/>
                                        </p:tgtEl>
                                        <p:attrNameLst>
                                          <p:attrName>style.color</p:attrName>
                                        </p:attrNameLst>
                                      </p:cBhvr>
                                      <p:to>
                                        <a:srgbClr val="FFFFFF"/>
                                      </p:to>
                                    </p:animClr>
                                  </p:childTnLst>
                                </p:cTn>
                              </p:par>
                              <p:par>
                                <p:cTn id="196" presetID="1" presetClass="mediacall" presetSubtype="0" fill="hold" nodeType="withEffect">
                                  <p:stCondLst>
                                    <p:cond delay="0"/>
                                  </p:stCondLst>
                                  <p:childTnLst>
                                    <p:cmd type="call" cmd="playFrom(0.0)">
                                      <p:cBhvr>
                                        <p:cTn id="197" dur="743" fill="hold"/>
                                        <p:tgtEl>
                                          <p:spTgt spid="66"/>
                                        </p:tgtEl>
                                      </p:cBhvr>
                                    </p:cmd>
                                  </p:childTnLst>
                                </p:cTn>
                              </p:par>
                            </p:childTnLst>
                          </p:cTn>
                        </p:par>
                      </p:childTnLst>
                    </p:cTn>
                  </p:par>
                </p:childTnLst>
              </p:cTn>
              <p:nextCondLst>
                <p:cond evt="onClick" delay="0">
                  <p:tgtEl>
                    <p:spTgt spid="49"/>
                  </p:tgtEl>
                </p:cond>
              </p:nextCondLst>
            </p:seq>
            <p:audio>
              <p:cMediaNode vol="80000">
                <p:cTn id="198" fill="hold" display="0">
                  <p:stCondLst>
                    <p:cond delay="indefinite"/>
                  </p:stCondLst>
                  <p:endCondLst>
                    <p:cond evt="onStopAudio" delay="0">
                      <p:tgtEl>
                        <p:sldTgt/>
                      </p:tgtEl>
                    </p:cond>
                  </p:endCondLst>
                </p:cTn>
                <p:tgtEl>
                  <p:spTgt spid="50"/>
                </p:tgtEl>
              </p:cMediaNode>
            </p:audio>
            <p:audio>
              <p:cMediaNode vol="80000">
                <p:cTn id="199" fill="hold" display="0">
                  <p:stCondLst>
                    <p:cond delay="indefinite"/>
                  </p:stCondLst>
                  <p:endCondLst>
                    <p:cond evt="onStopAudio" delay="0">
                      <p:tgtEl>
                        <p:sldTgt/>
                      </p:tgtEl>
                    </p:cond>
                  </p:endCondLst>
                </p:cTn>
                <p:tgtEl>
                  <p:spTgt spid="51"/>
                </p:tgtEl>
              </p:cMediaNode>
            </p:audio>
            <p:audio>
              <p:cMediaNode vol="80000">
                <p:cTn id="200" fill="hold" display="0">
                  <p:stCondLst>
                    <p:cond delay="indefinite"/>
                  </p:stCondLst>
                  <p:endCondLst>
                    <p:cond evt="onStopAudio" delay="0">
                      <p:tgtEl>
                        <p:sldTgt/>
                      </p:tgtEl>
                    </p:cond>
                  </p:endCondLst>
                </p:cTn>
                <p:tgtEl>
                  <p:spTgt spid="52"/>
                </p:tgtEl>
              </p:cMediaNode>
            </p:audio>
            <p:audio>
              <p:cMediaNode vol="80000">
                <p:cTn id="201" fill="hold" display="0">
                  <p:stCondLst>
                    <p:cond delay="indefinite"/>
                  </p:stCondLst>
                  <p:endCondLst>
                    <p:cond evt="onStopAudio" delay="0">
                      <p:tgtEl>
                        <p:sldTgt/>
                      </p:tgtEl>
                    </p:cond>
                  </p:endCondLst>
                </p:cTn>
                <p:tgtEl>
                  <p:spTgt spid="53"/>
                </p:tgtEl>
              </p:cMediaNode>
            </p:audio>
            <p:audio>
              <p:cMediaNode vol="80000">
                <p:cTn id="202" fill="hold" display="0">
                  <p:stCondLst>
                    <p:cond delay="indefinite"/>
                  </p:stCondLst>
                  <p:endCondLst>
                    <p:cond evt="onStopAudio" delay="0">
                      <p:tgtEl>
                        <p:sldTgt/>
                      </p:tgtEl>
                    </p:cond>
                  </p:endCondLst>
                </p:cTn>
                <p:tgtEl>
                  <p:spTgt spid="54"/>
                </p:tgtEl>
              </p:cMediaNode>
            </p:audio>
            <p:audio>
              <p:cMediaNode vol="80000">
                <p:cTn id="203" fill="hold" display="0">
                  <p:stCondLst>
                    <p:cond delay="indefinite"/>
                  </p:stCondLst>
                  <p:endCondLst>
                    <p:cond evt="onStopAudio" delay="0">
                      <p:tgtEl>
                        <p:sldTgt/>
                      </p:tgtEl>
                    </p:cond>
                  </p:endCondLst>
                </p:cTn>
                <p:tgtEl>
                  <p:spTgt spid="55"/>
                </p:tgtEl>
              </p:cMediaNode>
            </p:audio>
            <p:audio>
              <p:cMediaNode vol="80000">
                <p:cTn id="204" fill="hold" display="0">
                  <p:stCondLst>
                    <p:cond delay="indefinite"/>
                  </p:stCondLst>
                  <p:endCondLst>
                    <p:cond evt="onStopAudio" delay="0">
                      <p:tgtEl>
                        <p:sldTgt/>
                      </p:tgtEl>
                    </p:cond>
                  </p:endCondLst>
                </p:cTn>
                <p:tgtEl>
                  <p:spTgt spid="56"/>
                </p:tgtEl>
              </p:cMediaNode>
            </p:audio>
            <p:audio>
              <p:cMediaNode vol="80000">
                <p:cTn id="205" fill="hold" display="0">
                  <p:stCondLst>
                    <p:cond delay="indefinite"/>
                  </p:stCondLst>
                  <p:endCondLst>
                    <p:cond evt="onStopAudio" delay="0">
                      <p:tgtEl>
                        <p:sldTgt/>
                      </p:tgtEl>
                    </p:cond>
                  </p:endCondLst>
                </p:cTn>
                <p:tgtEl>
                  <p:spTgt spid="57"/>
                </p:tgtEl>
              </p:cMediaNode>
            </p:audio>
            <p:audio>
              <p:cMediaNode vol="80000">
                <p:cTn id="206" fill="hold" display="0">
                  <p:stCondLst>
                    <p:cond delay="indefinite"/>
                  </p:stCondLst>
                  <p:endCondLst>
                    <p:cond evt="onStopAudio" delay="0">
                      <p:tgtEl>
                        <p:sldTgt/>
                      </p:tgtEl>
                    </p:cond>
                  </p:endCondLst>
                </p:cTn>
                <p:tgtEl>
                  <p:spTgt spid="58"/>
                </p:tgtEl>
              </p:cMediaNode>
            </p:audio>
            <p:audio>
              <p:cMediaNode vol="80000">
                <p:cTn id="207" fill="hold" display="0">
                  <p:stCondLst>
                    <p:cond delay="indefinite"/>
                  </p:stCondLst>
                  <p:endCondLst>
                    <p:cond evt="onStopAudio" delay="0">
                      <p:tgtEl>
                        <p:sldTgt/>
                      </p:tgtEl>
                    </p:cond>
                  </p:endCondLst>
                </p:cTn>
                <p:tgtEl>
                  <p:spTgt spid="59"/>
                </p:tgtEl>
              </p:cMediaNode>
            </p:audio>
            <p:audio>
              <p:cMediaNode vol="80000">
                <p:cTn id="208" fill="hold" display="0">
                  <p:stCondLst>
                    <p:cond delay="indefinite"/>
                  </p:stCondLst>
                  <p:endCondLst>
                    <p:cond evt="onStopAudio" delay="0">
                      <p:tgtEl>
                        <p:sldTgt/>
                      </p:tgtEl>
                    </p:cond>
                  </p:endCondLst>
                </p:cTn>
                <p:tgtEl>
                  <p:spTgt spid="60"/>
                </p:tgtEl>
              </p:cMediaNode>
            </p:audio>
            <p:audio>
              <p:cMediaNode vol="80000">
                <p:cTn id="209" fill="hold" display="0">
                  <p:stCondLst>
                    <p:cond delay="indefinite"/>
                  </p:stCondLst>
                  <p:endCondLst>
                    <p:cond evt="onStopAudio" delay="0">
                      <p:tgtEl>
                        <p:sldTgt/>
                      </p:tgtEl>
                    </p:cond>
                  </p:endCondLst>
                </p:cTn>
                <p:tgtEl>
                  <p:spTgt spid="61"/>
                </p:tgtEl>
              </p:cMediaNode>
            </p:audio>
            <p:audio>
              <p:cMediaNode vol="80000">
                <p:cTn id="210" fill="hold" display="0">
                  <p:stCondLst>
                    <p:cond delay="indefinite"/>
                  </p:stCondLst>
                  <p:endCondLst>
                    <p:cond evt="onStopAudio" delay="0">
                      <p:tgtEl>
                        <p:sldTgt/>
                      </p:tgtEl>
                    </p:cond>
                  </p:endCondLst>
                </p:cTn>
                <p:tgtEl>
                  <p:spTgt spid="62"/>
                </p:tgtEl>
              </p:cMediaNode>
            </p:audio>
            <p:audio>
              <p:cMediaNode vol="80000">
                <p:cTn id="211" fill="hold" display="0">
                  <p:stCondLst>
                    <p:cond delay="indefinite"/>
                  </p:stCondLst>
                  <p:endCondLst>
                    <p:cond evt="onStopAudio" delay="0">
                      <p:tgtEl>
                        <p:sldTgt/>
                      </p:tgtEl>
                    </p:cond>
                  </p:endCondLst>
                </p:cTn>
                <p:tgtEl>
                  <p:spTgt spid="63"/>
                </p:tgtEl>
              </p:cMediaNode>
            </p:audio>
            <p:audio>
              <p:cMediaNode vol="80000">
                <p:cTn id="212" fill="hold" display="0">
                  <p:stCondLst>
                    <p:cond delay="indefinite"/>
                  </p:stCondLst>
                  <p:endCondLst>
                    <p:cond evt="onStopAudio" delay="0">
                      <p:tgtEl>
                        <p:sldTgt/>
                      </p:tgtEl>
                    </p:cond>
                  </p:endCondLst>
                </p:cTn>
                <p:tgtEl>
                  <p:spTgt spid="64"/>
                </p:tgtEl>
              </p:cMediaNode>
            </p:audio>
            <p:audio>
              <p:cMediaNode vol="80000">
                <p:cTn id="213" fill="hold" display="0">
                  <p:stCondLst>
                    <p:cond delay="indefinite"/>
                  </p:stCondLst>
                  <p:endCondLst>
                    <p:cond evt="onStopAudio" delay="0">
                      <p:tgtEl>
                        <p:sldTgt/>
                      </p:tgtEl>
                    </p:cond>
                  </p:endCondLst>
                </p:cTn>
                <p:tgtEl>
                  <p:spTgt spid="65"/>
                </p:tgtEl>
              </p:cMediaNode>
            </p:audio>
            <p:audio>
              <p:cMediaNode vol="80000">
                <p:cTn id="214" fill="hold" display="0">
                  <p:stCondLst>
                    <p:cond delay="indefinite"/>
                  </p:stCondLst>
                  <p:endCondLst>
                    <p:cond evt="onStopAudio" delay="0">
                      <p:tgtEl>
                        <p:sldTgt/>
                      </p:tgtEl>
                    </p:cond>
                  </p:endCondLst>
                </p:cTn>
                <p:tgtEl>
                  <p:spTgt spid="66"/>
                </p:tgtEl>
              </p:cMediaNode>
            </p:audio>
            <p:audio>
              <p:cMediaNode vol="80000">
                <p:cTn id="215" fill="hold" display="0">
                  <p:stCondLst>
                    <p:cond delay="indefinite"/>
                  </p:stCondLst>
                  <p:endCondLst>
                    <p:cond evt="onStopAudio" delay="0">
                      <p:tgtEl>
                        <p:sldTgt/>
                      </p:tgtEl>
                    </p:cond>
                  </p:endCondLst>
                </p:cTn>
                <p:tgtEl>
                  <p:spTgt spid="67"/>
                </p:tgtEl>
              </p:cMediaNode>
            </p:audio>
            <p:audio>
              <p:cMediaNode vol="80000">
                <p:cTn id="216" fill="hold" display="0">
                  <p:stCondLst>
                    <p:cond delay="indefinite"/>
                  </p:stCondLst>
                  <p:endCondLst>
                    <p:cond evt="onStopAudio" delay="0">
                      <p:tgtEl>
                        <p:sldTgt/>
                      </p:tgtEl>
                    </p:cond>
                  </p:endCondLst>
                </p:cTn>
                <p:tgtEl>
                  <p:spTgt spid="68"/>
                </p:tgtEl>
              </p:cMediaNode>
            </p:audio>
            <p:audio>
              <p:cMediaNode vol="80000">
                <p:cTn id="217" fill="hold" display="0">
                  <p:stCondLst>
                    <p:cond delay="indefinite"/>
                  </p:stCondLst>
                  <p:endCondLst>
                    <p:cond evt="onStopAudio" delay="0">
                      <p:tgtEl>
                        <p:sldTgt/>
                      </p:tgtEl>
                    </p:cond>
                  </p:endCondLst>
                </p:cTn>
                <p:tgtEl>
                  <p:spTgt spid="69"/>
                </p:tgtEl>
              </p:cMediaNode>
            </p:audio>
            <p:audio>
              <p:cMediaNode vol="80000">
                <p:cTn id="218" fill="hold" display="0">
                  <p:stCondLst>
                    <p:cond delay="indefinite"/>
                  </p:stCondLst>
                  <p:endCondLst>
                    <p:cond evt="onStopAudio" delay="0">
                      <p:tgtEl>
                        <p:sldTgt/>
                      </p:tgtEl>
                    </p:cond>
                  </p:endCondLst>
                </p:cTn>
                <p:tgtEl>
                  <p:spTgt spid="70"/>
                </p:tgtEl>
              </p:cMediaNode>
            </p:audio>
            <p:audio>
              <p:cMediaNode vol="80000">
                <p:cTn id="219" fill="hold" display="0">
                  <p:stCondLst>
                    <p:cond delay="indefinite"/>
                  </p:stCondLst>
                  <p:endCondLst>
                    <p:cond evt="onStopAudio" delay="0">
                      <p:tgtEl>
                        <p:sldTgt/>
                      </p:tgtEl>
                    </p:cond>
                  </p:endCondLst>
                </p:cTn>
                <p:tgtEl>
                  <p:spTgt spid="71"/>
                </p:tgtEl>
              </p:cMediaNode>
            </p:audio>
            <p:audio>
              <p:cMediaNode vol="80000">
                <p:cTn id="220" fill="hold" display="0">
                  <p:stCondLst>
                    <p:cond delay="indefinite"/>
                  </p:stCondLst>
                  <p:endCondLst>
                    <p:cond evt="onStopAudio" delay="0">
                      <p:tgtEl>
                        <p:sldTgt/>
                      </p:tgtEl>
                    </p:cond>
                  </p:endCondLst>
                </p:cTn>
                <p:tgtEl>
                  <p:spTgt spid="72"/>
                </p:tgtEl>
              </p:cMediaNode>
            </p:audio>
            <p:audio>
              <p:cMediaNode vol="80000">
                <p:cTn id="221" fill="hold" display="0">
                  <p:stCondLst>
                    <p:cond delay="indefinite"/>
                  </p:stCondLst>
                  <p:endCondLst>
                    <p:cond evt="onStopAudio" delay="0">
                      <p:tgtEl>
                        <p:sldTgt/>
                      </p:tgtEl>
                    </p:cond>
                  </p:endCondLst>
                </p:cTn>
                <p:tgtEl>
                  <p:spTgt spid="73"/>
                </p:tgtEl>
              </p:cMediaNode>
            </p:audio>
            <p:audio>
              <p:cMediaNode vol="80000">
                <p:cTn id="222" fill="hold" display="0">
                  <p:stCondLst>
                    <p:cond delay="indefinite"/>
                  </p:stCondLst>
                  <p:endCondLst>
                    <p:cond evt="onStopAudio" delay="0">
                      <p:tgtEl>
                        <p:sldTgt/>
                      </p:tgtEl>
                    </p:cond>
                  </p:endCondLst>
                </p:cTn>
                <p:tgtEl>
                  <p:spTgt spid="74"/>
                </p:tgtEl>
              </p:cMediaNode>
            </p:audio>
            <p:audio>
              <p:cMediaNode vol="80000">
                <p:cTn id="223" fill="hold" display="0">
                  <p:stCondLst>
                    <p:cond delay="indefinite"/>
                  </p:stCondLst>
                  <p:endCondLst>
                    <p:cond evt="onStopAudio" delay="0">
                      <p:tgtEl>
                        <p:sldTgt/>
                      </p:tgtEl>
                    </p:cond>
                  </p:endCondLst>
                </p:cTn>
                <p:tgtEl>
                  <p:spTgt spid="75"/>
                </p:tgtEl>
              </p:cMediaNode>
            </p:audio>
            <p:audio>
              <p:cMediaNode vol="80000">
                <p:cTn id="224" fill="hold" display="0">
                  <p:stCondLst>
                    <p:cond delay="indefinite"/>
                  </p:stCondLst>
                  <p:endCondLst>
                    <p:cond evt="onStopAudio" delay="0">
                      <p:tgtEl>
                        <p:sldTgt/>
                      </p:tgtEl>
                    </p:cond>
                  </p:endCondLst>
                </p:cTn>
                <p:tgtEl>
                  <p:spTgt spid="76"/>
                </p:tgtEl>
              </p:cMediaNode>
            </p:audio>
            <p:audio>
              <p:cMediaNode vol="80000">
                <p:cTn id="225" fill="hold" display="0">
                  <p:stCondLst>
                    <p:cond delay="indefinite"/>
                  </p:stCondLst>
                  <p:endCondLst>
                    <p:cond evt="onStopAudio" delay="0">
                      <p:tgtEl>
                        <p:sldTgt/>
                      </p:tgtEl>
                    </p:cond>
                  </p:endCondLst>
                </p:cTn>
                <p:tgtEl>
                  <p:spTgt spid="77"/>
                </p:tgtEl>
              </p:cMediaNode>
            </p:audio>
          </p:childTnLst>
        </p:cTn>
      </p:par>
    </p:tnLst>
    <p:bldLst>
      <p:bldP spid="15" grpId="0" animBg="1"/>
      <p:bldP spid="16" grpId="0" animBg="1"/>
      <p:bldP spid="17" grpId="0" animBg="1"/>
      <p:bldP spid="18" grpId="0" animBg="1"/>
      <p:bldP spid="19" grpId="0" animBg="1"/>
      <p:bldP spid="20" grpId="0" animBg="1"/>
      <p:bldP spid="24" grpId="0" animBg="1"/>
      <p:bldP spid="26" grpId="0" animBg="1"/>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1614</TotalTime>
  <Words>649</Words>
  <Application>Microsoft Office PowerPoint</Application>
  <PresentationFormat>شاشة عريضة</PresentationFormat>
  <Paragraphs>433</Paragraphs>
  <Slides>12</Slides>
  <Notes>0</Notes>
  <HiddenSlides>0</HiddenSlides>
  <MMClips>36</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12</vt:i4>
      </vt:variant>
    </vt:vector>
  </HeadingPairs>
  <TitlesOfParts>
    <vt:vector size="17" baseType="lpstr">
      <vt:lpstr>Arial</vt:lpstr>
      <vt:lpstr>Calibri</vt:lpstr>
      <vt:lpstr>Calibri Light</vt:lpstr>
      <vt:lpstr>Traditional Arabic</vt:lpstr>
      <vt:lpstr>نسق Office</vt:lpstr>
      <vt:lpstr>بالونات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التعليمات: لهذه اللعبة عدة أيقونات  ولكل واحدة لها حركة معينة: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صَيْدُ السَّمَكِ (أَ-خَ-ذَ-ثَ-بَ-تَ) المرحلة(1)</dc:title>
  <dc:creator>صلاح الحجري</dc:creator>
  <cp:lastModifiedBy>صلاح الحجري</cp:lastModifiedBy>
  <cp:revision>20</cp:revision>
  <dcterms:created xsi:type="dcterms:W3CDTF">2020-11-14T08:02:52Z</dcterms:created>
  <dcterms:modified xsi:type="dcterms:W3CDTF">2021-01-08T08:28:06Z</dcterms:modified>
</cp:coreProperties>
</file>