
<file path=[Content_Types].xml><?xml version="1.0" encoding="utf-8"?>
<Types xmlns="http://schemas.openxmlformats.org/package/2006/content-types">
  <Default Extension="jpeg" ContentType="image/jpeg"/>
  <Default Extension="jpg" ContentType="image/jpeg"/>
  <Default Extension="m4a" ContentType="audio/mp4"/>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70" r:id="rId3"/>
    <p:sldId id="281" r:id="rId4"/>
    <p:sldId id="283" r:id="rId5"/>
    <p:sldId id="286" r:id="rId6"/>
    <p:sldId id="285" r:id="rId7"/>
    <p:sldId id="293" r:id="rId8"/>
    <p:sldId id="294" r:id="rId9"/>
    <p:sldId id="292" r:id="rId10"/>
    <p:sldId id="290" r:id="rId11"/>
    <p:sldId id="275" r:id="rId12"/>
    <p:sldId id="280" r:id="rId13"/>
    <p:sldId id="291" r:id="rId14"/>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010B"/>
    <a:srgbClr val="AC03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996" autoAdjust="0"/>
    <p:restoredTop sz="94660"/>
  </p:normalViewPr>
  <p:slideViewPr>
    <p:cSldViewPr snapToGrid="0">
      <p:cViewPr varScale="1">
        <p:scale>
          <a:sx n="67" d="100"/>
          <a:sy n="67" d="100"/>
        </p:scale>
        <p:origin x="-1134" y="240"/>
      </p:cViewPr>
      <p:guideLst/>
    </p:cSldViewPr>
  </p:slideViewPr>
  <p:notesTextViewPr>
    <p:cViewPr>
      <p:scale>
        <a:sx n="1" d="1"/>
        <a:sy n="1" d="1"/>
      </p:scale>
      <p:origin x="0" y="0"/>
    </p:cViewPr>
  </p:notesTextViewPr>
  <p:sorterViewPr>
    <p:cViewPr>
      <p:scale>
        <a:sx n="100" d="100"/>
        <a:sy n="100" d="100"/>
      </p:scale>
      <p:origin x="0" y="-27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8C95F7C-4B7B-4D68-AE06-B2831926F68F}"/>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AF484166-284D-4A71-B9DD-39D2972BAA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7A8C353E-7C69-4BBA-8603-B7B5F6509A1D}"/>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5466A851-AF5C-41AA-B56D-3D1279529568}"/>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55D0935D-EF27-4677-9F2F-5A610B6D25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087215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E451131-0F10-4F6C-9C57-7B243FCB8F4A}"/>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64E5DDD8-6721-4769-A0D4-AE8B31C19C85}"/>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96B3E168-5384-4E3B-97FB-C1E6BD5D62F3}"/>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3C6A721F-7997-40D1-B684-1BB271F4089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FE89907-0D9E-4D2C-8BB7-6D9B213A06AB}"/>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469527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7D46A53-51F6-4733-9979-0C269BDDD49B}"/>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54FE72E7-F42A-4A1A-9AAA-BD1B643E61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02912120-0BCD-4DCF-B4D5-C74388C33DC1}"/>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7B65DF26-F11C-41EF-BD0C-C63A30BDFA4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0614F88-0246-4F45-BF34-2976B0985D80}"/>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34748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34C547A-65A7-4EE2-8ADA-180F598B4CF4}"/>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C4E3A55F-2055-48CE-89BE-BD742067AABD}"/>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87CBC4AA-9F40-4882-AB1B-9BEC010466C5}"/>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55452AC1-AC68-4685-9DF8-39B29378499A}"/>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6" name="عنصر نائب للتذييل 5">
            <a:extLst>
              <a:ext uri="{FF2B5EF4-FFF2-40B4-BE49-F238E27FC236}">
                <a16:creationId xmlns:a16="http://schemas.microsoft.com/office/drawing/2014/main" id="{088A5E99-76DF-4131-BDA6-1479A0E1EEF8}"/>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3E19EC01-B35D-41B3-8C15-200967E425C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973107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E1414D8-1C10-4FED-A2AB-C28A41138CE7}"/>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1630EA46-FA62-4D6D-A1E5-578B52973F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5626C997-E279-49D4-9360-00738B984663}"/>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BB225687-E274-4FE6-8E9B-17C1CA8BD3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CEA5ABBA-6A74-476E-A7A5-CAA4AB768450}"/>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5AC64FAC-B7A9-4B84-9D6C-268E9E5F7BCD}"/>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8" name="عنصر نائب للتذييل 7">
            <a:extLst>
              <a:ext uri="{FF2B5EF4-FFF2-40B4-BE49-F238E27FC236}">
                <a16:creationId xmlns:a16="http://schemas.microsoft.com/office/drawing/2014/main" id="{D3615E32-0D75-4ED5-B577-4AC2E1255D62}"/>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430C933E-B881-4CF5-B6E6-18945F6BE9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613850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22D299B-77AB-45EE-AADA-30C8F8238BEC}"/>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C496F121-78D9-4815-ADC8-CAB77D6465F8}"/>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4" name="عنصر نائب للتذييل 3">
            <a:extLst>
              <a:ext uri="{FF2B5EF4-FFF2-40B4-BE49-F238E27FC236}">
                <a16:creationId xmlns:a16="http://schemas.microsoft.com/office/drawing/2014/main" id="{3EC3A1E1-4D4E-43AD-BBCD-F46205250623}"/>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B74F956C-856A-4D75-BA3F-88FAAAD5F1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125172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52BB9160-8EE7-4107-AE25-31BD42BE06E1}"/>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3" name="عنصر نائب للتذييل 2">
            <a:extLst>
              <a:ext uri="{FF2B5EF4-FFF2-40B4-BE49-F238E27FC236}">
                <a16:creationId xmlns:a16="http://schemas.microsoft.com/office/drawing/2014/main" id="{1972A722-4997-45A6-AAC4-CFC527D2A071}"/>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ECEBE55B-D19B-4B94-816E-7B488181373E}"/>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201776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AE9419F-E401-471E-817D-383CE54CD99E}"/>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81B46473-572C-4ECC-99BB-7441C7580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A0D47A86-85B6-4A52-8D86-AE4F3B0127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C91A19A-4C1E-4A36-ADCB-5290BF6A550A}"/>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6" name="عنصر نائب للتذييل 5">
            <a:extLst>
              <a:ext uri="{FF2B5EF4-FFF2-40B4-BE49-F238E27FC236}">
                <a16:creationId xmlns:a16="http://schemas.microsoft.com/office/drawing/2014/main" id="{E5F4992B-E76C-4D32-8920-8D6631C8ABE1}"/>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0BCFB411-3FFD-4713-8A84-F7BC585B175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093155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B4A5948-2F8E-4EF9-BF5E-4B45D25EEF2F}"/>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297D28AD-C160-4546-9CCF-BCB4EFE0F8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C80ADF6D-F578-4F38-98F2-A5C4A7FB4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EE2F04C-1C24-4585-A1C2-25404495D98F}"/>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6" name="عنصر نائب للتذييل 5">
            <a:extLst>
              <a:ext uri="{FF2B5EF4-FFF2-40B4-BE49-F238E27FC236}">
                <a16:creationId xmlns:a16="http://schemas.microsoft.com/office/drawing/2014/main" id="{2A18C18A-C89E-4A34-A31C-BA22A55E6680}"/>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E430F663-2A5A-4BB9-98BB-EBEEC6EDF4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418776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3697E9-78D6-43ED-9417-47D502513AFE}"/>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32CA2230-4575-40A8-9CEA-7E109B9BF431}"/>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FFA4160D-B15B-4757-88B3-1A7190558024}"/>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1299A3D3-BC07-4E3B-B3EF-9C6C53869BC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A1A6BBF-CAC3-4BBA-B1BC-64FDDBCE016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723431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95112D33-F188-4B35-BB77-F54D6F1CF242}"/>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FE926F0B-900A-413E-9AAE-FC65808062E7}"/>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25CE9A13-7212-4BFD-B0DD-F7AAF6704F5E}"/>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E1CB8A3B-6820-4CD8-BF78-5CD6623E5D1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615BC6C-9B88-4F4A-9CC5-EA08CEB26DE1}"/>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176590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2000" r="-12000"/>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742CDE31-69C2-4AE4-87ED-AE188629A28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E71B0BAF-DB8E-4804-8CA2-BDC5A8A168D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387CAD29-9FA6-4075-A61C-0C7CEDC5203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301E39B1-8661-4417-A6F6-91AC065607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FF7D416E-A2F5-4C76-97EB-5A4DB621C92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DE697EC-4264-4E90-8C32-FE5D289D6511}" type="slidenum">
              <a:rPr lang="en-US" smtClean="0"/>
              <a:t>‹#›</a:t>
            </a:fld>
            <a:endParaRPr lang="en-US"/>
          </a:p>
        </p:txBody>
      </p:sp>
    </p:spTree>
    <p:extLst>
      <p:ext uri="{BB962C8B-B14F-4D97-AF65-F5344CB8AC3E}">
        <p14:creationId xmlns:p14="http://schemas.microsoft.com/office/powerpoint/2010/main" val="3012434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slide" Target="slide13.xml"/><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media/image7.png"/><Relationship Id="rId2" Type="http://schemas.openxmlformats.org/officeDocument/2006/relationships/slide" Target="slide11.xml"/><Relationship Id="rId1" Type="http://schemas.openxmlformats.org/officeDocument/2006/relationships/slideLayout" Target="../slideLayouts/slideLayout7.xml"/><Relationship Id="rId6" Type="http://schemas.openxmlformats.org/officeDocument/2006/relationships/slide" Target="slide7.xml"/><Relationship Id="rId11" Type="http://schemas.openxmlformats.org/officeDocument/2006/relationships/slide" Target="slide5.xml"/><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slide" Target="slide12.xml"/><Relationship Id="rId9" Type="http://schemas.openxmlformats.org/officeDocument/2006/relationships/image" Target="../media/image5.png"/><Relationship Id="rId1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slide" Target="slide2.xml"/><Relationship Id="rId11" Type="http://schemas.openxmlformats.org/officeDocument/2006/relationships/image" Target="../media/image17.jpg"/><Relationship Id="rId5" Type="http://schemas.openxmlformats.org/officeDocument/2006/relationships/image" Target="../media/image12.png"/><Relationship Id="rId10" Type="http://schemas.openxmlformats.org/officeDocument/2006/relationships/image" Target="../media/image16.jpg"/><Relationship Id="rId4" Type="http://schemas.openxmlformats.org/officeDocument/2006/relationships/image" Target="../media/image11.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6.jpg"/><Relationship Id="rId3" Type="http://schemas.openxmlformats.org/officeDocument/2006/relationships/slideLayout" Target="../slideLayouts/slideLayout2.xml"/><Relationship Id="rId7" Type="http://schemas.openxmlformats.org/officeDocument/2006/relationships/image" Target="../media/image11.png"/><Relationship Id="rId12" Type="http://schemas.openxmlformats.org/officeDocument/2006/relationships/image" Target="../media/image15.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11" Type="http://schemas.openxmlformats.org/officeDocument/2006/relationships/image" Target="../media/image14.png"/><Relationship Id="rId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9.png"/><Relationship Id="rId9" Type="http://schemas.openxmlformats.org/officeDocument/2006/relationships/slide" Target="slide2.xml"/><Relationship Id="rId14" Type="http://schemas.openxmlformats.org/officeDocument/2006/relationships/image" Target="../media/image17.jp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slide" Target="slide2.xml"/><Relationship Id="rId11" Type="http://schemas.openxmlformats.org/officeDocument/2006/relationships/image" Target="../media/image17.jpg"/><Relationship Id="rId5" Type="http://schemas.openxmlformats.org/officeDocument/2006/relationships/image" Target="../media/image12.png"/><Relationship Id="rId10" Type="http://schemas.openxmlformats.org/officeDocument/2006/relationships/image" Target="../media/image16.jpg"/><Relationship Id="rId4" Type="http://schemas.openxmlformats.org/officeDocument/2006/relationships/image" Target="../media/image11.pn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image" Target="../media/image17.jpg"/><Relationship Id="rId3" Type="http://schemas.openxmlformats.org/officeDocument/2006/relationships/slideLayout" Target="../slideLayouts/slideLayout2.xml"/><Relationship Id="rId7" Type="http://schemas.openxmlformats.org/officeDocument/2006/relationships/image" Target="../media/image12.png"/><Relationship Id="rId12" Type="http://schemas.openxmlformats.org/officeDocument/2006/relationships/image" Target="../media/image16.jp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1.png"/><Relationship Id="rId11" Type="http://schemas.openxmlformats.org/officeDocument/2006/relationships/image" Target="../media/image15.png"/><Relationship Id="rId5" Type="http://schemas.openxmlformats.org/officeDocument/2006/relationships/image" Target="../media/image10.png"/><Relationship Id="rId10" Type="http://schemas.openxmlformats.org/officeDocument/2006/relationships/image" Target="../media/image14.png"/><Relationship Id="rId4" Type="http://schemas.openxmlformats.org/officeDocument/2006/relationships/image" Target="../media/image18.png"/><Relationship Id="rId9" Type="http://schemas.openxmlformats.org/officeDocument/2006/relationships/image" Target="../media/image13.png"/><Relationship Id="rId1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3.png"/><Relationship Id="rId7"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3.png"/><Relationship Id="rId5" Type="http://schemas.openxmlformats.org/officeDocument/2006/relationships/image" Target="../media/image14.png"/><Relationship Id="rId10" Type="http://schemas.openxmlformats.org/officeDocument/2006/relationships/slide" Target="slide2.xml"/><Relationship Id="rId4" Type="http://schemas.openxmlformats.org/officeDocument/2006/relationships/image" Target="../media/image15.png"/><Relationship Id="rId9" Type="http://schemas.openxmlformats.org/officeDocument/2006/relationships/image" Target="../media/image22.png"/></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microsoft.com/office/2007/relationships/media" Target="../media/media3.m4a"/><Relationship Id="rId7" Type="http://schemas.microsoft.com/office/2007/relationships/media" Target="../media/media7.m4a"/><Relationship Id="rId12" Type="http://schemas.openxmlformats.org/officeDocument/2006/relationships/image" Target="../media/image18.png"/><Relationship Id="rId2" Type="http://schemas.microsoft.com/office/2007/relationships/media" Target="../media/media2.m4a"/><Relationship Id="rId1" Type="http://schemas.openxmlformats.org/officeDocument/2006/relationships/audio" Target="NULL" TargetMode="External"/><Relationship Id="rId6" Type="http://schemas.microsoft.com/office/2007/relationships/media" Target="../media/media6.m4a"/><Relationship Id="rId11" Type="http://schemas.openxmlformats.org/officeDocument/2006/relationships/image" Target="../media/image13.png"/><Relationship Id="rId5" Type="http://schemas.microsoft.com/office/2007/relationships/media" Target="../media/media5.m4a"/><Relationship Id="rId10" Type="http://schemas.openxmlformats.org/officeDocument/2006/relationships/slide" Target="slide2.xml"/><Relationship Id="rId4" Type="http://schemas.microsoft.com/office/2007/relationships/media" Target="../media/media4.m4a"/><Relationship Id="rId9"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media" Target="../media/media9.m4a"/><Relationship Id="rId7" Type="http://schemas.openxmlformats.org/officeDocument/2006/relationships/slide" Target="slide2.xml"/><Relationship Id="rId2" Type="http://schemas.microsoft.com/office/2007/relationships/media" Target="../media/media8.m4a"/><Relationship Id="rId1" Type="http://schemas.openxmlformats.org/officeDocument/2006/relationships/audio" Target="NULL" TargetMode="External"/><Relationship Id="rId6" Type="http://schemas.openxmlformats.org/officeDocument/2006/relationships/image" Target="../media/image18.png"/><Relationship Id="rId5" Type="http://schemas.openxmlformats.org/officeDocument/2006/relationships/image" Target="../media/image9.png"/><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CFC20FF-720E-40A0-973C-22C028385E91}"/>
              </a:ext>
            </a:extLst>
          </p:cNvPr>
          <p:cNvSpPr>
            <a:spLocks noGrp="1"/>
          </p:cNvSpPr>
          <p:nvPr>
            <p:ph type="ctrTitle"/>
          </p:nvPr>
        </p:nvSpPr>
        <p:spPr>
          <a:xfrm>
            <a:off x="1524000" y="3117912"/>
            <a:ext cx="9144000" cy="2387600"/>
          </a:xfrm>
        </p:spPr>
        <p:txBody>
          <a:bodyPr>
            <a:normAutofit fontScale="90000"/>
            <a:scene3d>
              <a:camera prst="orthographicFront"/>
              <a:lightRig rig="soft" dir="t">
                <a:rot lat="0" lon="0" rev="15600000"/>
              </a:lightRig>
            </a:scene3d>
            <a:sp3d extrusionH="57150" prstMaterial="softEdge">
              <a:bevelT w="25400" h="38100"/>
            </a:sp3d>
          </a:bodyPr>
          <a:lstStyle/>
          <a:p>
            <a:r>
              <a:rPr lang="ar-OM" sz="16600" b="1" dirty="0">
                <a:ln>
                  <a:solidFill>
                    <a:schemeClr val="accent4">
                      <a:lumMod val="50000"/>
                    </a:schemeClr>
                  </a:solidFill>
                </a:ln>
                <a:solidFill>
                  <a:srgbClr val="FFFF00"/>
                </a:solidFill>
                <a:effectLst>
                  <a:glow rad="228600">
                    <a:schemeClr val="accent2">
                      <a:satMod val="175000"/>
                      <a:alpha val="40000"/>
                    </a:schemeClr>
                  </a:glow>
                </a:effectLst>
              </a:rPr>
              <a:t>صَيْدُ السَّمَكِ</a:t>
            </a:r>
            <a:br>
              <a:rPr lang="ar-OM" sz="16600" b="1" dirty="0">
                <a:ln/>
                <a:solidFill>
                  <a:schemeClr val="accent4"/>
                </a:solidFill>
                <a:effectLst>
                  <a:glow rad="228600">
                    <a:schemeClr val="accent2">
                      <a:satMod val="175000"/>
                      <a:alpha val="40000"/>
                    </a:schemeClr>
                  </a:glow>
                </a:effectLst>
              </a:rPr>
            </a:br>
            <a:r>
              <a:rPr lang="ar-OM" sz="8000" b="1" dirty="0">
                <a:ln w="10160">
                  <a:solidFill>
                    <a:schemeClr val="tx1"/>
                  </a:solidFill>
                  <a:prstDash val="solid"/>
                </a:ln>
                <a:solidFill>
                  <a:srgbClr val="FFFFFF"/>
                </a:solidFill>
                <a:effectLst>
                  <a:outerShdw blurRad="38100" dist="22860" dir="5400000" algn="tl" rotWithShape="0">
                    <a:srgbClr val="000000">
                      <a:alpha val="30000"/>
                    </a:srgbClr>
                  </a:outerShdw>
                </a:effectLst>
              </a:rPr>
              <a:t>(ب-ل-م-ر)</a:t>
            </a:r>
            <a:br>
              <a:rPr lang="ar-OM" sz="16600" b="1" dirty="0">
                <a:ln>
                  <a:solidFill>
                    <a:schemeClr val="tx1"/>
                  </a:solidFill>
                </a:ln>
                <a:solidFill>
                  <a:schemeClr val="accent4"/>
                </a:solidFill>
                <a:effectLst>
                  <a:glow rad="228600">
                    <a:schemeClr val="accent2">
                      <a:satMod val="175000"/>
                      <a:alpha val="40000"/>
                    </a:schemeClr>
                  </a:glow>
                </a:effectLst>
              </a:rPr>
            </a:br>
            <a:r>
              <a:rPr lang="ar-OM" sz="9600" b="1" dirty="0">
                <a:ln/>
                <a:solidFill>
                  <a:schemeClr val="bg1"/>
                </a:solidFill>
                <a:effectLst>
                  <a:glow rad="228600">
                    <a:schemeClr val="accent2">
                      <a:satMod val="175000"/>
                      <a:alpha val="40000"/>
                    </a:schemeClr>
                  </a:glow>
                </a:effectLst>
              </a:rPr>
              <a:t>الأصوات القصيرة</a:t>
            </a:r>
            <a:br>
              <a:rPr lang="ar-OM" sz="9600" b="1" dirty="0">
                <a:ln/>
                <a:solidFill>
                  <a:schemeClr val="bg1"/>
                </a:solidFill>
                <a:effectLst>
                  <a:glow rad="228600">
                    <a:schemeClr val="accent2">
                      <a:satMod val="175000"/>
                      <a:alpha val="40000"/>
                    </a:schemeClr>
                  </a:glow>
                </a:effectLst>
              </a:rPr>
            </a:br>
            <a:r>
              <a:rPr lang="ar-OM" sz="4400" b="1" dirty="0">
                <a:ln/>
                <a:solidFill>
                  <a:schemeClr val="bg1"/>
                </a:solidFill>
                <a:effectLst>
                  <a:glow rad="228600">
                    <a:schemeClr val="accent2">
                      <a:satMod val="175000"/>
                      <a:alpha val="40000"/>
                    </a:schemeClr>
                  </a:glow>
                </a:effectLst>
              </a:rPr>
              <a:t>مع تنوين الضم</a:t>
            </a:r>
            <a:endParaRPr lang="en-US" sz="16600" b="1" dirty="0">
              <a:ln/>
              <a:solidFill>
                <a:schemeClr val="bg1"/>
              </a:solidFill>
              <a:effectLst>
                <a:glow rad="228600">
                  <a:schemeClr val="accent2">
                    <a:satMod val="175000"/>
                    <a:alpha val="40000"/>
                  </a:schemeClr>
                </a:glow>
              </a:effectLst>
            </a:endParaRPr>
          </a:p>
        </p:txBody>
      </p:sp>
      <p:sp>
        <p:nvSpPr>
          <p:cNvPr id="3" name="عنوان فرعي 2">
            <a:extLst>
              <a:ext uri="{FF2B5EF4-FFF2-40B4-BE49-F238E27FC236}">
                <a16:creationId xmlns:a16="http://schemas.microsoft.com/office/drawing/2014/main" id="{28D6BA45-D3E7-409F-AB50-A4C4075B9D6B}"/>
              </a:ext>
            </a:extLst>
          </p:cNvPr>
          <p:cNvSpPr>
            <a:spLocks noGrp="1"/>
          </p:cNvSpPr>
          <p:nvPr>
            <p:ph type="subTitle" idx="1"/>
          </p:nvPr>
        </p:nvSpPr>
        <p:spPr>
          <a:xfrm>
            <a:off x="6096000" y="6088930"/>
            <a:ext cx="9144000" cy="1655762"/>
          </a:xfrm>
        </p:spPr>
        <p:txBody>
          <a:bodyPr>
            <a:normAutofit/>
            <a:scene3d>
              <a:camera prst="orthographicFront"/>
              <a:lightRig rig="soft" dir="t">
                <a:rot lat="0" lon="0" rev="15600000"/>
              </a:lightRig>
            </a:scene3d>
            <a:sp3d extrusionH="57150" prstMaterial="softEdge">
              <a:bevelT w="25400" h="38100"/>
            </a:sp3d>
          </a:bodyPr>
          <a:lstStyle/>
          <a:p>
            <a:r>
              <a:rPr lang="ar-OM" sz="4400" b="1" dirty="0">
                <a:ln/>
                <a:solidFill>
                  <a:schemeClr val="accent4"/>
                </a:solidFill>
                <a:effectLst>
                  <a:glow rad="101600">
                    <a:schemeClr val="bg2">
                      <a:lumMod val="10000"/>
                      <a:alpha val="60000"/>
                    </a:schemeClr>
                  </a:glow>
                </a:effectLst>
              </a:rPr>
              <a:t>صلاح الحجري</a:t>
            </a:r>
            <a:endParaRPr lang="en-US" sz="4400" b="1" dirty="0">
              <a:ln/>
              <a:solidFill>
                <a:schemeClr val="accent4"/>
              </a:solidFill>
              <a:effectLst>
                <a:glow rad="101600">
                  <a:schemeClr val="bg2">
                    <a:lumMod val="10000"/>
                    <a:alpha val="60000"/>
                  </a:schemeClr>
                </a:glow>
              </a:effectLst>
            </a:endParaRPr>
          </a:p>
        </p:txBody>
      </p:sp>
      <p:sp>
        <p:nvSpPr>
          <p:cNvPr id="5" name="مربع نص 4">
            <a:extLst>
              <a:ext uri="{FF2B5EF4-FFF2-40B4-BE49-F238E27FC236}">
                <a16:creationId xmlns:a16="http://schemas.microsoft.com/office/drawing/2014/main" id="{1EC9DA4B-C8AA-4520-8B5A-1E2BB48BEE6E}"/>
              </a:ext>
            </a:extLst>
          </p:cNvPr>
          <p:cNvSpPr txBox="1"/>
          <p:nvPr/>
        </p:nvSpPr>
        <p:spPr>
          <a:xfrm>
            <a:off x="10858496" y="-100008"/>
            <a:ext cx="1385887" cy="2215991"/>
          </a:xfrm>
          <a:prstGeom prst="rect">
            <a:avLst/>
          </a:prstGeom>
          <a:noFill/>
        </p:spPr>
        <p:txBody>
          <a:bodyPr wrap="square" rtlCol="0">
            <a:spAutoFit/>
          </a:bodyPr>
          <a:lstStyle>
            <a:defPPr>
              <a:defRPr lang="en-US"/>
            </a:defPPr>
            <a:lvl1pPr>
              <a:defRPr sz="13800" b="1">
                <a:ln w="22225">
                  <a:solidFill>
                    <a:srgbClr val="C29F0B"/>
                  </a:solidFill>
                  <a:prstDash val="solid"/>
                </a:ln>
                <a:solidFill>
                  <a:srgbClr val="FFFF00"/>
                </a:solidFill>
              </a:defRPr>
            </a:lvl1pPr>
          </a:lstStyle>
          <a:p>
            <a:r>
              <a:rPr lang="ar-OM" dirty="0"/>
              <a:t>١</a:t>
            </a:r>
            <a:endParaRPr lang="en-US" dirty="0"/>
          </a:p>
        </p:txBody>
      </p:sp>
    </p:spTree>
    <p:extLst>
      <p:ext uri="{BB962C8B-B14F-4D97-AF65-F5344CB8AC3E}">
        <p14:creationId xmlns:p14="http://schemas.microsoft.com/office/powerpoint/2010/main" val="3627258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صورة 17">
            <a:hlinkClick r:id="rId2" action="ppaction://hlinksldjump"/>
            <a:extLst>
              <a:ext uri="{FF2B5EF4-FFF2-40B4-BE49-F238E27FC236}">
                <a16:creationId xmlns:a16="http://schemas.microsoft.com/office/drawing/2014/main" id="{9A5911FB-1A93-4A02-81E4-29E6D4E334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8058" y="2508180"/>
            <a:ext cx="3256369" cy="2107649"/>
          </a:xfrm>
          <a:prstGeom prst="rect">
            <a:avLst/>
          </a:prstGeom>
        </p:spPr>
      </p:pic>
      <p:pic>
        <p:nvPicPr>
          <p:cNvPr id="6" name="صورة 5">
            <a:hlinkClick r:id="rId4" action="ppaction://hlinksldjump"/>
            <a:extLst>
              <a:ext uri="{FF2B5EF4-FFF2-40B4-BE49-F238E27FC236}">
                <a16:creationId xmlns:a16="http://schemas.microsoft.com/office/drawing/2014/main" id="{8EAC6F69-7E8D-4FCD-A5E5-ABA34108CF0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613619" y="5127267"/>
            <a:ext cx="1828800" cy="1265901"/>
          </a:xfrm>
          <a:prstGeom prst="rect">
            <a:avLst/>
          </a:prstGeom>
        </p:spPr>
      </p:pic>
      <p:pic>
        <p:nvPicPr>
          <p:cNvPr id="8" name="صورة 7">
            <a:hlinkClick r:id="rId6" action="ppaction://hlinksldjump"/>
            <a:extLst>
              <a:ext uri="{FF2B5EF4-FFF2-40B4-BE49-F238E27FC236}">
                <a16:creationId xmlns:a16="http://schemas.microsoft.com/office/drawing/2014/main" id="{B79CCC1B-6D00-4E93-95FA-89A2FA0FBF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96324" y="130628"/>
            <a:ext cx="2419000" cy="2650629"/>
          </a:xfrm>
          <a:prstGeom prst="rect">
            <a:avLst/>
          </a:prstGeom>
        </p:spPr>
      </p:pic>
      <p:pic>
        <p:nvPicPr>
          <p:cNvPr id="43" name="صورة 42">
            <a:hlinkClick r:id="rId8" action="ppaction://hlinksldjump"/>
            <a:extLst>
              <a:ext uri="{FF2B5EF4-FFF2-40B4-BE49-F238E27FC236}">
                <a16:creationId xmlns:a16="http://schemas.microsoft.com/office/drawing/2014/main" id="{69BB8918-8606-4CE5-9FF6-F1F9C2AFD62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94272" y="130629"/>
            <a:ext cx="2405276" cy="2650629"/>
          </a:xfrm>
          <a:prstGeom prst="rect">
            <a:avLst/>
          </a:prstGeom>
        </p:spPr>
      </p:pic>
      <p:pic>
        <p:nvPicPr>
          <p:cNvPr id="45" name="صورة 44">
            <a:hlinkClick r:id="rId2" action="ppaction://hlinksldjump"/>
            <a:extLst>
              <a:ext uri="{FF2B5EF4-FFF2-40B4-BE49-F238E27FC236}">
                <a16:creationId xmlns:a16="http://schemas.microsoft.com/office/drawing/2014/main" id="{EAF90093-AE1B-49D0-B5AC-B0C04AABB3F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4779" y="2508181"/>
            <a:ext cx="2419000" cy="2650629"/>
          </a:xfrm>
          <a:prstGeom prst="rect">
            <a:avLst/>
          </a:prstGeom>
        </p:spPr>
      </p:pic>
      <p:pic>
        <p:nvPicPr>
          <p:cNvPr id="47" name="صورة 46">
            <a:hlinkClick r:id="rId11" action="ppaction://hlinksldjump"/>
            <a:extLst>
              <a:ext uri="{FF2B5EF4-FFF2-40B4-BE49-F238E27FC236}">
                <a16:creationId xmlns:a16="http://schemas.microsoft.com/office/drawing/2014/main" id="{5BE89407-491C-4BA4-ACBE-03A8CB033C5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253530" y="2508180"/>
            <a:ext cx="2405851" cy="2650629"/>
          </a:xfrm>
          <a:prstGeom prst="rect">
            <a:avLst/>
          </a:prstGeom>
        </p:spPr>
      </p:pic>
      <p:pic>
        <p:nvPicPr>
          <p:cNvPr id="3" name="صورة 2">
            <a:hlinkClick r:id="rId13" action="ppaction://hlinksldjump"/>
            <a:extLst>
              <a:ext uri="{FF2B5EF4-FFF2-40B4-BE49-F238E27FC236}">
                <a16:creationId xmlns:a16="http://schemas.microsoft.com/office/drawing/2014/main" id="{A898DAE4-9354-40DF-8064-CD25A765E8F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15367" y="5158809"/>
            <a:ext cx="1828800" cy="1265901"/>
          </a:xfrm>
          <a:prstGeom prst="rect">
            <a:avLst/>
          </a:prstGeom>
        </p:spPr>
      </p:pic>
    </p:spTree>
    <p:extLst>
      <p:ext uri="{BB962C8B-B14F-4D97-AF65-F5344CB8AC3E}">
        <p14:creationId xmlns:p14="http://schemas.microsoft.com/office/powerpoint/2010/main" val="2559335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شكل حر 52">
            <a:extLst>
              <a:ext uri="{FF2B5EF4-FFF2-40B4-BE49-F238E27FC236}">
                <a16:creationId xmlns:a16="http://schemas.microsoft.com/office/drawing/2014/main" id="{529A6CEA-245D-4CBF-A361-9652907C5902}"/>
              </a:ext>
            </a:extLst>
          </p:cNvPr>
          <p:cNvSpPr/>
          <p:nvPr/>
        </p:nvSpPr>
        <p:spPr>
          <a:xfrm>
            <a:off x="12424774" y="2949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بَـ</a:t>
            </a:r>
          </a:p>
        </p:txBody>
      </p:sp>
      <p:sp>
        <p:nvSpPr>
          <p:cNvPr id="190" name="شكل حر 51">
            <a:extLst>
              <a:ext uri="{FF2B5EF4-FFF2-40B4-BE49-F238E27FC236}">
                <a16:creationId xmlns:a16="http://schemas.microsoft.com/office/drawing/2014/main" id="{ED73E352-341D-4AE9-AA87-84018E8D8619}"/>
              </a:ext>
            </a:extLst>
          </p:cNvPr>
          <p:cNvSpPr/>
          <p:nvPr/>
        </p:nvSpPr>
        <p:spPr>
          <a:xfrm>
            <a:off x="12424774" y="2949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ـبَـ</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191" name="شكل حر 49">
            <a:extLst>
              <a:ext uri="{FF2B5EF4-FFF2-40B4-BE49-F238E27FC236}">
                <a16:creationId xmlns:a16="http://schemas.microsoft.com/office/drawing/2014/main" id="{A35B3E4E-CD25-4877-B0F0-EF11E7D072B6}"/>
              </a:ext>
            </a:extLst>
          </p:cNvPr>
          <p:cNvSpPr/>
          <p:nvPr/>
        </p:nvSpPr>
        <p:spPr>
          <a:xfrm>
            <a:off x="12424774" y="2949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بَ</a:t>
            </a:r>
          </a:p>
        </p:txBody>
      </p:sp>
      <p:sp>
        <p:nvSpPr>
          <p:cNvPr id="192" name="شكل حر 50">
            <a:extLst>
              <a:ext uri="{FF2B5EF4-FFF2-40B4-BE49-F238E27FC236}">
                <a16:creationId xmlns:a16="http://schemas.microsoft.com/office/drawing/2014/main" id="{2D67D492-91B2-4707-B2D8-01CB56ABE007}"/>
              </a:ext>
            </a:extLst>
          </p:cNvPr>
          <p:cNvSpPr/>
          <p:nvPr/>
        </p:nvSpPr>
        <p:spPr>
          <a:xfrm>
            <a:off x="12424774" y="2949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ـبَ</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193" name="شكل حر 51">
            <a:extLst>
              <a:ext uri="{FF2B5EF4-FFF2-40B4-BE49-F238E27FC236}">
                <a16:creationId xmlns:a16="http://schemas.microsoft.com/office/drawing/2014/main" id="{A3B2C59F-AE24-4225-AB78-E10EDA87EF0B}"/>
              </a:ext>
            </a:extLst>
          </p:cNvPr>
          <p:cNvSpPr/>
          <p:nvPr/>
        </p:nvSpPr>
        <p:spPr>
          <a:xfrm>
            <a:off x="12424774" y="9309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ـبُـ</a:t>
            </a:r>
          </a:p>
        </p:txBody>
      </p:sp>
      <p:sp>
        <p:nvSpPr>
          <p:cNvPr id="194" name="شكل حر 49">
            <a:extLst>
              <a:ext uri="{FF2B5EF4-FFF2-40B4-BE49-F238E27FC236}">
                <a16:creationId xmlns:a16="http://schemas.microsoft.com/office/drawing/2014/main" id="{42D4F40F-46CD-4D00-9ECE-A00DBD0E1A70}"/>
              </a:ext>
            </a:extLst>
          </p:cNvPr>
          <p:cNvSpPr/>
          <p:nvPr/>
        </p:nvSpPr>
        <p:spPr>
          <a:xfrm>
            <a:off x="12424774" y="9309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بُ</a:t>
            </a:r>
          </a:p>
        </p:txBody>
      </p:sp>
      <p:sp>
        <p:nvSpPr>
          <p:cNvPr id="195" name="شكل حر 50">
            <a:extLst>
              <a:ext uri="{FF2B5EF4-FFF2-40B4-BE49-F238E27FC236}">
                <a16:creationId xmlns:a16="http://schemas.microsoft.com/office/drawing/2014/main" id="{394DF48D-1E70-471B-9B88-35BE44769C3D}"/>
              </a:ext>
            </a:extLst>
          </p:cNvPr>
          <p:cNvSpPr/>
          <p:nvPr/>
        </p:nvSpPr>
        <p:spPr>
          <a:xfrm>
            <a:off x="12424774" y="9309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ـبُ</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196" name="شكل حر 52">
            <a:extLst>
              <a:ext uri="{FF2B5EF4-FFF2-40B4-BE49-F238E27FC236}">
                <a16:creationId xmlns:a16="http://schemas.microsoft.com/office/drawing/2014/main" id="{B6A28C9C-742E-4FCA-9BB6-A6540FE92DB5}"/>
              </a:ext>
            </a:extLst>
          </p:cNvPr>
          <p:cNvSpPr/>
          <p:nvPr/>
        </p:nvSpPr>
        <p:spPr>
          <a:xfrm>
            <a:off x="12424774" y="9309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بُـ</a:t>
            </a:r>
          </a:p>
        </p:txBody>
      </p:sp>
      <p:sp>
        <p:nvSpPr>
          <p:cNvPr id="197" name="شكل حر 52">
            <a:extLst>
              <a:ext uri="{FF2B5EF4-FFF2-40B4-BE49-F238E27FC236}">
                <a16:creationId xmlns:a16="http://schemas.microsoft.com/office/drawing/2014/main" id="{F31D7EE3-1B11-4A54-8448-F9CA90848C4F}"/>
              </a:ext>
            </a:extLst>
          </p:cNvPr>
          <p:cNvSpPr/>
          <p:nvPr/>
        </p:nvSpPr>
        <p:spPr>
          <a:xfrm>
            <a:off x="12424774" y="20356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بِـ</a:t>
            </a:r>
          </a:p>
        </p:txBody>
      </p:sp>
      <p:sp>
        <p:nvSpPr>
          <p:cNvPr id="198" name="شكل حر 51">
            <a:extLst>
              <a:ext uri="{FF2B5EF4-FFF2-40B4-BE49-F238E27FC236}">
                <a16:creationId xmlns:a16="http://schemas.microsoft.com/office/drawing/2014/main" id="{79BB775C-13FA-4545-A885-83DFE0801C9A}"/>
              </a:ext>
            </a:extLst>
          </p:cNvPr>
          <p:cNvSpPr/>
          <p:nvPr/>
        </p:nvSpPr>
        <p:spPr>
          <a:xfrm>
            <a:off x="12424774" y="20356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ـبِـ</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199" name="شكل حر 49">
            <a:extLst>
              <a:ext uri="{FF2B5EF4-FFF2-40B4-BE49-F238E27FC236}">
                <a16:creationId xmlns:a16="http://schemas.microsoft.com/office/drawing/2014/main" id="{E5FDE326-58B7-4579-8662-6E4D0204C9BB}"/>
              </a:ext>
            </a:extLst>
          </p:cNvPr>
          <p:cNvSpPr/>
          <p:nvPr/>
        </p:nvSpPr>
        <p:spPr>
          <a:xfrm>
            <a:off x="12424774" y="20356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بِ</a:t>
            </a:r>
          </a:p>
        </p:txBody>
      </p:sp>
      <p:sp>
        <p:nvSpPr>
          <p:cNvPr id="200" name="شكل حر 50">
            <a:extLst>
              <a:ext uri="{FF2B5EF4-FFF2-40B4-BE49-F238E27FC236}">
                <a16:creationId xmlns:a16="http://schemas.microsoft.com/office/drawing/2014/main" id="{C62B56E4-D859-4723-990B-D59D5E91405D}"/>
              </a:ext>
            </a:extLst>
          </p:cNvPr>
          <p:cNvSpPr/>
          <p:nvPr/>
        </p:nvSpPr>
        <p:spPr>
          <a:xfrm>
            <a:off x="12424774" y="20356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ـبِ</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01" name="شكل حر 52">
            <a:extLst>
              <a:ext uri="{FF2B5EF4-FFF2-40B4-BE49-F238E27FC236}">
                <a16:creationId xmlns:a16="http://schemas.microsoft.com/office/drawing/2014/main" id="{325A600F-177E-4970-B26D-3F4530FCA327}"/>
              </a:ext>
            </a:extLst>
          </p:cNvPr>
          <p:cNvSpPr/>
          <p:nvPr/>
        </p:nvSpPr>
        <p:spPr>
          <a:xfrm>
            <a:off x="12577174" y="4473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لَـ</a:t>
            </a:r>
          </a:p>
        </p:txBody>
      </p:sp>
      <p:sp>
        <p:nvSpPr>
          <p:cNvPr id="202" name="شكل حر 51">
            <a:extLst>
              <a:ext uri="{FF2B5EF4-FFF2-40B4-BE49-F238E27FC236}">
                <a16:creationId xmlns:a16="http://schemas.microsoft.com/office/drawing/2014/main" id="{536A67F5-083B-4E04-A991-47631A469C22}"/>
              </a:ext>
            </a:extLst>
          </p:cNvPr>
          <p:cNvSpPr/>
          <p:nvPr/>
        </p:nvSpPr>
        <p:spPr>
          <a:xfrm>
            <a:off x="12577174" y="4473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ـلَـ</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03" name="شكل حر 49">
            <a:extLst>
              <a:ext uri="{FF2B5EF4-FFF2-40B4-BE49-F238E27FC236}">
                <a16:creationId xmlns:a16="http://schemas.microsoft.com/office/drawing/2014/main" id="{631AB9C7-75B9-4512-96DB-237BB5B3D046}"/>
              </a:ext>
            </a:extLst>
          </p:cNvPr>
          <p:cNvSpPr/>
          <p:nvPr/>
        </p:nvSpPr>
        <p:spPr>
          <a:xfrm>
            <a:off x="12577174" y="4473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لَ</a:t>
            </a:r>
          </a:p>
        </p:txBody>
      </p:sp>
      <p:sp>
        <p:nvSpPr>
          <p:cNvPr id="204" name="شكل حر 50">
            <a:extLst>
              <a:ext uri="{FF2B5EF4-FFF2-40B4-BE49-F238E27FC236}">
                <a16:creationId xmlns:a16="http://schemas.microsoft.com/office/drawing/2014/main" id="{7DD51E9D-67AD-403C-8B58-D7861C28F656}"/>
              </a:ext>
            </a:extLst>
          </p:cNvPr>
          <p:cNvSpPr/>
          <p:nvPr/>
        </p:nvSpPr>
        <p:spPr>
          <a:xfrm>
            <a:off x="12577174" y="4473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ـلَ</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05" name="شكل حر 51">
            <a:extLst>
              <a:ext uri="{FF2B5EF4-FFF2-40B4-BE49-F238E27FC236}">
                <a16:creationId xmlns:a16="http://schemas.microsoft.com/office/drawing/2014/main" id="{931BC9AE-263F-4AA3-ABDB-693598159A52}"/>
              </a:ext>
            </a:extLst>
          </p:cNvPr>
          <p:cNvSpPr/>
          <p:nvPr/>
        </p:nvSpPr>
        <p:spPr>
          <a:xfrm>
            <a:off x="12577174" y="10833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ـلُـ</a:t>
            </a:r>
          </a:p>
        </p:txBody>
      </p:sp>
      <p:sp>
        <p:nvSpPr>
          <p:cNvPr id="206" name="شكل حر 49">
            <a:extLst>
              <a:ext uri="{FF2B5EF4-FFF2-40B4-BE49-F238E27FC236}">
                <a16:creationId xmlns:a16="http://schemas.microsoft.com/office/drawing/2014/main" id="{E72771FD-C50E-4CCB-8FDE-96DDBAE5F96E}"/>
              </a:ext>
            </a:extLst>
          </p:cNvPr>
          <p:cNvSpPr/>
          <p:nvPr/>
        </p:nvSpPr>
        <p:spPr>
          <a:xfrm>
            <a:off x="12577174" y="10833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لُ</a:t>
            </a:r>
          </a:p>
        </p:txBody>
      </p:sp>
      <p:sp>
        <p:nvSpPr>
          <p:cNvPr id="207" name="شكل حر 50">
            <a:extLst>
              <a:ext uri="{FF2B5EF4-FFF2-40B4-BE49-F238E27FC236}">
                <a16:creationId xmlns:a16="http://schemas.microsoft.com/office/drawing/2014/main" id="{D7B402AA-A39E-4E62-A3E9-2CCBB93BBC7F}"/>
              </a:ext>
            </a:extLst>
          </p:cNvPr>
          <p:cNvSpPr/>
          <p:nvPr/>
        </p:nvSpPr>
        <p:spPr>
          <a:xfrm>
            <a:off x="12577174" y="10833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ـلُ</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08" name="شكل حر 52">
            <a:extLst>
              <a:ext uri="{FF2B5EF4-FFF2-40B4-BE49-F238E27FC236}">
                <a16:creationId xmlns:a16="http://schemas.microsoft.com/office/drawing/2014/main" id="{48C0B026-C04B-4EB6-94D7-9E63A5C03E0F}"/>
              </a:ext>
            </a:extLst>
          </p:cNvPr>
          <p:cNvSpPr/>
          <p:nvPr/>
        </p:nvSpPr>
        <p:spPr>
          <a:xfrm>
            <a:off x="12577174" y="10833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لُـ</a:t>
            </a:r>
          </a:p>
        </p:txBody>
      </p:sp>
      <p:sp>
        <p:nvSpPr>
          <p:cNvPr id="209" name="شكل حر 52">
            <a:extLst>
              <a:ext uri="{FF2B5EF4-FFF2-40B4-BE49-F238E27FC236}">
                <a16:creationId xmlns:a16="http://schemas.microsoft.com/office/drawing/2014/main" id="{860346B2-4064-4099-8F06-279687311A97}"/>
              </a:ext>
            </a:extLst>
          </p:cNvPr>
          <p:cNvSpPr/>
          <p:nvPr/>
        </p:nvSpPr>
        <p:spPr>
          <a:xfrm>
            <a:off x="12577174" y="21880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لِـ</a:t>
            </a:r>
          </a:p>
        </p:txBody>
      </p:sp>
      <p:sp>
        <p:nvSpPr>
          <p:cNvPr id="210" name="شكل حر 51">
            <a:extLst>
              <a:ext uri="{FF2B5EF4-FFF2-40B4-BE49-F238E27FC236}">
                <a16:creationId xmlns:a16="http://schemas.microsoft.com/office/drawing/2014/main" id="{72EE5400-0D74-4675-B2DF-448D55517B56}"/>
              </a:ext>
            </a:extLst>
          </p:cNvPr>
          <p:cNvSpPr/>
          <p:nvPr/>
        </p:nvSpPr>
        <p:spPr>
          <a:xfrm>
            <a:off x="12577174" y="21880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ـلِـ</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11" name="شكل حر 49">
            <a:extLst>
              <a:ext uri="{FF2B5EF4-FFF2-40B4-BE49-F238E27FC236}">
                <a16:creationId xmlns:a16="http://schemas.microsoft.com/office/drawing/2014/main" id="{C12F2A19-7F05-4633-9A81-0CCA87E5B17B}"/>
              </a:ext>
            </a:extLst>
          </p:cNvPr>
          <p:cNvSpPr/>
          <p:nvPr/>
        </p:nvSpPr>
        <p:spPr>
          <a:xfrm>
            <a:off x="12577174" y="21880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لِ</a:t>
            </a:r>
          </a:p>
        </p:txBody>
      </p:sp>
      <p:sp>
        <p:nvSpPr>
          <p:cNvPr id="212" name="شكل حر 50">
            <a:extLst>
              <a:ext uri="{FF2B5EF4-FFF2-40B4-BE49-F238E27FC236}">
                <a16:creationId xmlns:a16="http://schemas.microsoft.com/office/drawing/2014/main" id="{39BDD1BC-EBC0-444C-8410-0D625BD9BF0F}"/>
              </a:ext>
            </a:extLst>
          </p:cNvPr>
          <p:cNvSpPr/>
          <p:nvPr/>
        </p:nvSpPr>
        <p:spPr>
          <a:xfrm>
            <a:off x="12577174" y="21880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ـلِ</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13" name="شكل حر 52">
            <a:extLst>
              <a:ext uri="{FF2B5EF4-FFF2-40B4-BE49-F238E27FC236}">
                <a16:creationId xmlns:a16="http://schemas.microsoft.com/office/drawing/2014/main" id="{6B19B671-F401-4E7E-B02A-D72FE974E1E3}"/>
              </a:ext>
            </a:extLst>
          </p:cNvPr>
          <p:cNvSpPr/>
          <p:nvPr/>
        </p:nvSpPr>
        <p:spPr>
          <a:xfrm>
            <a:off x="12729574" y="5997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مَـ</a:t>
            </a:r>
          </a:p>
        </p:txBody>
      </p:sp>
      <p:sp>
        <p:nvSpPr>
          <p:cNvPr id="214" name="شكل حر 51">
            <a:extLst>
              <a:ext uri="{FF2B5EF4-FFF2-40B4-BE49-F238E27FC236}">
                <a16:creationId xmlns:a16="http://schemas.microsoft.com/office/drawing/2014/main" id="{AE3FB512-BA73-432F-9CFE-56393B467A3B}"/>
              </a:ext>
            </a:extLst>
          </p:cNvPr>
          <p:cNvSpPr/>
          <p:nvPr/>
        </p:nvSpPr>
        <p:spPr>
          <a:xfrm>
            <a:off x="12729574" y="5997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ـمَـ</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15" name="شكل حر 49">
            <a:extLst>
              <a:ext uri="{FF2B5EF4-FFF2-40B4-BE49-F238E27FC236}">
                <a16:creationId xmlns:a16="http://schemas.microsoft.com/office/drawing/2014/main" id="{0DCAB7AF-4EC7-4D6B-989C-AEDBD9434DD3}"/>
              </a:ext>
            </a:extLst>
          </p:cNvPr>
          <p:cNvSpPr/>
          <p:nvPr/>
        </p:nvSpPr>
        <p:spPr>
          <a:xfrm>
            <a:off x="12729574" y="5997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مَ</a:t>
            </a:r>
          </a:p>
        </p:txBody>
      </p:sp>
      <p:sp>
        <p:nvSpPr>
          <p:cNvPr id="216" name="شكل حر 50">
            <a:extLst>
              <a:ext uri="{FF2B5EF4-FFF2-40B4-BE49-F238E27FC236}">
                <a16:creationId xmlns:a16="http://schemas.microsoft.com/office/drawing/2014/main" id="{5562B3F0-9B17-4029-973B-1FECDF9CEC1F}"/>
              </a:ext>
            </a:extLst>
          </p:cNvPr>
          <p:cNvSpPr/>
          <p:nvPr/>
        </p:nvSpPr>
        <p:spPr>
          <a:xfrm>
            <a:off x="12729574" y="5997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ـمَ</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17" name="شكل حر 51">
            <a:extLst>
              <a:ext uri="{FF2B5EF4-FFF2-40B4-BE49-F238E27FC236}">
                <a16:creationId xmlns:a16="http://schemas.microsoft.com/office/drawing/2014/main" id="{0ED5321A-B0F3-44A1-B66D-117DFEE9EA20}"/>
              </a:ext>
            </a:extLst>
          </p:cNvPr>
          <p:cNvSpPr/>
          <p:nvPr/>
        </p:nvSpPr>
        <p:spPr>
          <a:xfrm>
            <a:off x="12729574" y="12357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ـمُـ</a:t>
            </a:r>
          </a:p>
        </p:txBody>
      </p:sp>
      <p:sp>
        <p:nvSpPr>
          <p:cNvPr id="218" name="شكل حر 49">
            <a:extLst>
              <a:ext uri="{FF2B5EF4-FFF2-40B4-BE49-F238E27FC236}">
                <a16:creationId xmlns:a16="http://schemas.microsoft.com/office/drawing/2014/main" id="{E14C1C9D-2378-4F9D-8F1B-575C9C544859}"/>
              </a:ext>
            </a:extLst>
          </p:cNvPr>
          <p:cNvSpPr/>
          <p:nvPr/>
        </p:nvSpPr>
        <p:spPr>
          <a:xfrm>
            <a:off x="12729574" y="12357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مُ</a:t>
            </a:r>
          </a:p>
        </p:txBody>
      </p:sp>
      <p:sp>
        <p:nvSpPr>
          <p:cNvPr id="219" name="شكل حر 50">
            <a:extLst>
              <a:ext uri="{FF2B5EF4-FFF2-40B4-BE49-F238E27FC236}">
                <a16:creationId xmlns:a16="http://schemas.microsoft.com/office/drawing/2014/main" id="{FB73A2C3-3A8E-4E0D-826B-20F016BA272B}"/>
              </a:ext>
            </a:extLst>
          </p:cNvPr>
          <p:cNvSpPr/>
          <p:nvPr/>
        </p:nvSpPr>
        <p:spPr>
          <a:xfrm>
            <a:off x="12729574" y="12357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ـمُ</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20" name="شكل حر 52">
            <a:extLst>
              <a:ext uri="{FF2B5EF4-FFF2-40B4-BE49-F238E27FC236}">
                <a16:creationId xmlns:a16="http://schemas.microsoft.com/office/drawing/2014/main" id="{855EB30D-F252-4D32-A417-E7C860B3A145}"/>
              </a:ext>
            </a:extLst>
          </p:cNvPr>
          <p:cNvSpPr/>
          <p:nvPr/>
        </p:nvSpPr>
        <p:spPr>
          <a:xfrm>
            <a:off x="12729574" y="12357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مُـ</a:t>
            </a:r>
          </a:p>
        </p:txBody>
      </p:sp>
      <p:sp>
        <p:nvSpPr>
          <p:cNvPr id="221" name="شكل حر 52">
            <a:extLst>
              <a:ext uri="{FF2B5EF4-FFF2-40B4-BE49-F238E27FC236}">
                <a16:creationId xmlns:a16="http://schemas.microsoft.com/office/drawing/2014/main" id="{97393954-5491-46C4-BCCB-1B7C74061DB4}"/>
              </a:ext>
            </a:extLst>
          </p:cNvPr>
          <p:cNvSpPr/>
          <p:nvPr/>
        </p:nvSpPr>
        <p:spPr>
          <a:xfrm>
            <a:off x="12729574" y="23404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مِـ</a:t>
            </a:r>
          </a:p>
        </p:txBody>
      </p:sp>
      <p:sp>
        <p:nvSpPr>
          <p:cNvPr id="222" name="شكل حر 51">
            <a:extLst>
              <a:ext uri="{FF2B5EF4-FFF2-40B4-BE49-F238E27FC236}">
                <a16:creationId xmlns:a16="http://schemas.microsoft.com/office/drawing/2014/main" id="{88E1B05B-981E-472F-A2C4-ABE625F74B40}"/>
              </a:ext>
            </a:extLst>
          </p:cNvPr>
          <p:cNvSpPr/>
          <p:nvPr/>
        </p:nvSpPr>
        <p:spPr>
          <a:xfrm>
            <a:off x="12729574" y="23404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ـمِـ</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23" name="شكل حر 49">
            <a:extLst>
              <a:ext uri="{FF2B5EF4-FFF2-40B4-BE49-F238E27FC236}">
                <a16:creationId xmlns:a16="http://schemas.microsoft.com/office/drawing/2014/main" id="{8A9855A5-1298-48C6-984D-8A46465E6A27}"/>
              </a:ext>
            </a:extLst>
          </p:cNvPr>
          <p:cNvSpPr/>
          <p:nvPr/>
        </p:nvSpPr>
        <p:spPr>
          <a:xfrm>
            <a:off x="12729574" y="23404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مِ</a:t>
            </a:r>
          </a:p>
        </p:txBody>
      </p:sp>
      <p:sp>
        <p:nvSpPr>
          <p:cNvPr id="224" name="شكل حر 50">
            <a:extLst>
              <a:ext uri="{FF2B5EF4-FFF2-40B4-BE49-F238E27FC236}">
                <a16:creationId xmlns:a16="http://schemas.microsoft.com/office/drawing/2014/main" id="{751C87F2-31FB-4E1C-B586-2FF2458A092B}"/>
              </a:ext>
            </a:extLst>
          </p:cNvPr>
          <p:cNvSpPr/>
          <p:nvPr/>
        </p:nvSpPr>
        <p:spPr>
          <a:xfrm>
            <a:off x="12729574" y="23404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ـمِ</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25" name="شكل حر 52">
            <a:extLst>
              <a:ext uri="{FF2B5EF4-FFF2-40B4-BE49-F238E27FC236}">
                <a16:creationId xmlns:a16="http://schemas.microsoft.com/office/drawing/2014/main" id="{2652849D-EE35-4E9B-80C5-2C6C48EE7DF1}"/>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رَ</a:t>
            </a:r>
          </a:p>
        </p:txBody>
      </p:sp>
      <p:sp>
        <p:nvSpPr>
          <p:cNvPr id="226" name="شكل حر 51">
            <a:extLst>
              <a:ext uri="{FF2B5EF4-FFF2-40B4-BE49-F238E27FC236}">
                <a16:creationId xmlns:a16="http://schemas.microsoft.com/office/drawing/2014/main" id="{5B8C7468-713B-4F6C-8442-870E41696973}"/>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ـرَ</a:t>
            </a:r>
          </a:p>
        </p:txBody>
      </p:sp>
      <p:sp>
        <p:nvSpPr>
          <p:cNvPr id="227" name="شكل حر 49">
            <a:extLst>
              <a:ext uri="{FF2B5EF4-FFF2-40B4-BE49-F238E27FC236}">
                <a16:creationId xmlns:a16="http://schemas.microsoft.com/office/drawing/2014/main" id="{ED79D30E-CAC3-45AB-8428-76FA664B2BDC}"/>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رَ</a:t>
            </a:r>
          </a:p>
        </p:txBody>
      </p:sp>
      <p:sp>
        <p:nvSpPr>
          <p:cNvPr id="228" name="شكل حر 50">
            <a:extLst>
              <a:ext uri="{FF2B5EF4-FFF2-40B4-BE49-F238E27FC236}">
                <a16:creationId xmlns:a16="http://schemas.microsoft.com/office/drawing/2014/main" id="{DBC171A2-ED34-437A-A63E-7826B89A1024}"/>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ـرَ</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29" name="شكل حر 51">
            <a:extLst>
              <a:ext uri="{FF2B5EF4-FFF2-40B4-BE49-F238E27FC236}">
                <a16:creationId xmlns:a16="http://schemas.microsoft.com/office/drawing/2014/main" id="{BACEE1F3-7FFF-4712-8318-14D9C5F03C64}"/>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ـرُ</a:t>
            </a:r>
          </a:p>
        </p:txBody>
      </p:sp>
      <p:sp>
        <p:nvSpPr>
          <p:cNvPr id="230" name="شكل حر 49">
            <a:extLst>
              <a:ext uri="{FF2B5EF4-FFF2-40B4-BE49-F238E27FC236}">
                <a16:creationId xmlns:a16="http://schemas.microsoft.com/office/drawing/2014/main" id="{385EC6E7-D632-458A-BFBD-ABA9D0217F56}"/>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رُ</a:t>
            </a:r>
          </a:p>
        </p:txBody>
      </p:sp>
      <p:sp>
        <p:nvSpPr>
          <p:cNvPr id="231" name="شكل حر 50">
            <a:extLst>
              <a:ext uri="{FF2B5EF4-FFF2-40B4-BE49-F238E27FC236}">
                <a16:creationId xmlns:a16="http://schemas.microsoft.com/office/drawing/2014/main" id="{D3A0C4CD-7E9E-4916-B9AB-BBC7C5F051BD}"/>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ـرُ</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32" name="شكل حر 52">
            <a:extLst>
              <a:ext uri="{FF2B5EF4-FFF2-40B4-BE49-F238E27FC236}">
                <a16:creationId xmlns:a16="http://schemas.microsoft.com/office/drawing/2014/main" id="{2A704C41-12B3-4F88-A741-FE7C7B2FC85E}"/>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رِ</a:t>
            </a:r>
          </a:p>
        </p:txBody>
      </p:sp>
      <p:sp>
        <p:nvSpPr>
          <p:cNvPr id="233" name="شكل حر 51">
            <a:extLst>
              <a:ext uri="{FF2B5EF4-FFF2-40B4-BE49-F238E27FC236}">
                <a16:creationId xmlns:a16="http://schemas.microsoft.com/office/drawing/2014/main" id="{9B13B833-3CD5-4374-9C70-DE0C5B4CCEE4}"/>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ـرِ</a:t>
            </a:r>
          </a:p>
        </p:txBody>
      </p:sp>
      <p:sp>
        <p:nvSpPr>
          <p:cNvPr id="234" name="شكل حر 49">
            <a:extLst>
              <a:ext uri="{FF2B5EF4-FFF2-40B4-BE49-F238E27FC236}">
                <a16:creationId xmlns:a16="http://schemas.microsoft.com/office/drawing/2014/main" id="{F5D29D8A-A255-4AF9-B644-A446746CE226}"/>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رِ</a:t>
            </a:r>
          </a:p>
        </p:txBody>
      </p:sp>
      <p:sp>
        <p:nvSpPr>
          <p:cNvPr id="235" name="شكل حر 50">
            <a:extLst>
              <a:ext uri="{FF2B5EF4-FFF2-40B4-BE49-F238E27FC236}">
                <a16:creationId xmlns:a16="http://schemas.microsoft.com/office/drawing/2014/main" id="{6BFDEB6B-01FE-4994-9CDE-966BDF65BE83}"/>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ـرِ</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134" name="مستطيل 133"/>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١٠</a:t>
            </a:r>
            <a:endParaRPr lang="ar-OM" sz="8000" b="1" dirty="0">
              <a:ln w="11430"/>
              <a:solidFill>
                <a:srgbClr val="0070C0"/>
              </a:solidFill>
              <a:effectLst>
                <a:outerShdw blurRad="50800" dist="39000" dir="5460000" algn="tl">
                  <a:srgbClr val="000000">
                    <a:alpha val="38000"/>
                  </a:srgbClr>
                </a:outerShdw>
              </a:effectLst>
            </a:endParaRPr>
          </a:p>
        </p:txBody>
      </p:sp>
      <p:sp>
        <p:nvSpPr>
          <p:cNvPr id="135" name="مستطيل 134"/>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١٢</a:t>
            </a:r>
            <a:endParaRPr lang="ar-OM" sz="8000" b="1" dirty="0">
              <a:ln w="11430"/>
              <a:solidFill>
                <a:srgbClr val="0070C0"/>
              </a:solidFill>
              <a:effectLst>
                <a:outerShdw blurRad="50800" dist="39000" dir="5460000" algn="tl">
                  <a:srgbClr val="000000">
                    <a:alpha val="38000"/>
                  </a:srgbClr>
                </a:outerShdw>
              </a:effectLst>
            </a:endParaRPr>
          </a:p>
        </p:txBody>
      </p:sp>
      <p:sp>
        <p:nvSpPr>
          <p:cNvPr id="136" name="مستطيل 135"/>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١٣</a:t>
            </a:r>
            <a:endParaRPr lang="ar-OM" sz="8000" b="1" dirty="0">
              <a:ln w="11430"/>
              <a:solidFill>
                <a:srgbClr val="0070C0"/>
              </a:solidFill>
              <a:effectLst>
                <a:outerShdw blurRad="50800" dist="39000" dir="5460000" algn="tl">
                  <a:srgbClr val="000000">
                    <a:alpha val="38000"/>
                  </a:srgbClr>
                </a:outerShdw>
              </a:effectLst>
            </a:endParaRPr>
          </a:p>
        </p:txBody>
      </p:sp>
      <p:sp>
        <p:nvSpPr>
          <p:cNvPr id="137" name="مستطيل 136"/>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١٤</a:t>
            </a:r>
            <a:endParaRPr lang="ar-OM" sz="8000" b="1" dirty="0">
              <a:ln w="11430"/>
              <a:solidFill>
                <a:srgbClr val="0070C0"/>
              </a:solidFill>
              <a:effectLst>
                <a:outerShdw blurRad="50800" dist="39000" dir="5460000" algn="tl">
                  <a:srgbClr val="000000">
                    <a:alpha val="38000"/>
                  </a:srgbClr>
                </a:outerShdw>
              </a:effectLst>
            </a:endParaRPr>
          </a:p>
        </p:txBody>
      </p:sp>
      <p:sp>
        <p:nvSpPr>
          <p:cNvPr id="138" name="مستطيل 137"/>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١٥</a:t>
            </a:r>
            <a:endParaRPr lang="ar-OM" sz="8000" b="1" dirty="0">
              <a:ln w="11430"/>
              <a:solidFill>
                <a:srgbClr val="0070C0"/>
              </a:solidFill>
              <a:effectLst>
                <a:outerShdw blurRad="50800" dist="39000" dir="5460000" algn="tl">
                  <a:srgbClr val="000000">
                    <a:alpha val="38000"/>
                  </a:srgbClr>
                </a:outerShdw>
              </a:effectLst>
            </a:endParaRPr>
          </a:p>
        </p:txBody>
      </p:sp>
      <p:sp>
        <p:nvSpPr>
          <p:cNvPr id="139" name="مستطيل 138"/>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١٦</a:t>
            </a:r>
            <a:endParaRPr lang="ar-OM" sz="8000" b="1" dirty="0">
              <a:ln w="11430"/>
              <a:solidFill>
                <a:srgbClr val="0070C0"/>
              </a:solidFill>
              <a:effectLst>
                <a:outerShdw blurRad="50800" dist="39000" dir="5460000" algn="tl">
                  <a:srgbClr val="000000">
                    <a:alpha val="38000"/>
                  </a:srgbClr>
                </a:outerShdw>
              </a:effectLst>
            </a:endParaRPr>
          </a:p>
        </p:txBody>
      </p:sp>
      <p:sp>
        <p:nvSpPr>
          <p:cNvPr id="140" name="مستطيل 139"/>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٢٥</a:t>
            </a:r>
            <a:endParaRPr lang="ar-OM" sz="8000" b="1" dirty="0">
              <a:ln w="11430"/>
              <a:solidFill>
                <a:srgbClr val="0070C0"/>
              </a:solidFill>
              <a:effectLst>
                <a:outerShdw blurRad="50800" dist="39000" dir="5460000" algn="tl">
                  <a:srgbClr val="000000">
                    <a:alpha val="38000"/>
                  </a:srgbClr>
                </a:outerShdw>
              </a:effectLst>
            </a:endParaRPr>
          </a:p>
        </p:txBody>
      </p:sp>
      <p:sp>
        <p:nvSpPr>
          <p:cNvPr id="141" name="مستطيل 140"/>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١٩</a:t>
            </a:r>
            <a:endParaRPr lang="ar-OM" sz="8000" b="1" dirty="0">
              <a:ln w="11430"/>
              <a:solidFill>
                <a:srgbClr val="0070C0"/>
              </a:solidFill>
              <a:effectLst>
                <a:outerShdw blurRad="50800" dist="39000" dir="5460000" algn="tl">
                  <a:srgbClr val="000000">
                    <a:alpha val="38000"/>
                  </a:srgbClr>
                </a:outerShdw>
              </a:effectLst>
            </a:endParaRPr>
          </a:p>
        </p:txBody>
      </p:sp>
      <p:sp>
        <p:nvSpPr>
          <p:cNvPr id="142" name="مستطيل 141"/>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١٨</a:t>
            </a:r>
            <a:endParaRPr lang="ar-OM" sz="8000" b="1" dirty="0">
              <a:ln w="11430"/>
              <a:solidFill>
                <a:srgbClr val="0070C0"/>
              </a:solidFill>
              <a:effectLst>
                <a:outerShdw blurRad="50800" dist="39000" dir="5460000" algn="tl">
                  <a:srgbClr val="000000">
                    <a:alpha val="38000"/>
                  </a:srgbClr>
                </a:outerShdw>
              </a:effectLst>
            </a:endParaRPr>
          </a:p>
        </p:txBody>
      </p:sp>
      <p:sp>
        <p:nvSpPr>
          <p:cNvPr id="143" name="مستطيل 142"/>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١٧</a:t>
            </a:r>
            <a:endParaRPr lang="ar-OM" sz="8000" b="1" dirty="0">
              <a:ln w="11430"/>
              <a:solidFill>
                <a:srgbClr val="0070C0"/>
              </a:solidFill>
              <a:effectLst>
                <a:outerShdw blurRad="50800" dist="39000" dir="5460000" algn="tl">
                  <a:srgbClr val="000000">
                    <a:alpha val="38000"/>
                  </a:srgbClr>
                </a:outerShdw>
              </a:effectLst>
            </a:endParaRPr>
          </a:p>
        </p:txBody>
      </p:sp>
      <p:sp>
        <p:nvSpPr>
          <p:cNvPr id="144" name="مستطيل 143"/>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٢٦</a:t>
            </a:r>
            <a:endParaRPr lang="ar-OM" sz="8000" b="1" dirty="0">
              <a:ln w="11430"/>
              <a:solidFill>
                <a:srgbClr val="0070C0"/>
              </a:solidFill>
              <a:effectLst>
                <a:outerShdw blurRad="50800" dist="39000" dir="5460000" algn="tl">
                  <a:srgbClr val="000000">
                    <a:alpha val="38000"/>
                  </a:srgbClr>
                </a:outerShdw>
              </a:effectLst>
            </a:endParaRPr>
          </a:p>
        </p:txBody>
      </p:sp>
      <p:sp>
        <p:nvSpPr>
          <p:cNvPr id="145" name="مستطيل 144"/>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٣٠</a:t>
            </a:r>
            <a:endParaRPr lang="ar-OM" sz="8000" b="1" dirty="0">
              <a:ln w="11430"/>
              <a:solidFill>
                <a:srgbClr val="0070C0"/>
              </a:solidFill>
              <a:effectLst>
                <a:outerShdw blurRad="50800" dist="39000" dir="5460000" algn="tl">
                  <a:srgbClr val="000000">
                    <a:alpha val="38000"/>
                  </a:srgbClr>
                </a:outerShdw>
              </a:effectLst>
            </a:endParaRPr>
          </a:p>
        </p:txBody>
      </p:sp>
      <p:sp>
        <p:nvSpPr>
          <p:cNvPr id="146" name="مستطيل 145"/>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٣١</a:t>
            </a:r>
            <a:endParaRPr lang="ar-OM" sz="8000" b="1" dirty="0">
              <a:ln w="11430"/>
              <a:solidFill>
                <a:srgbClr val="0070C0"/>
              </a:solidFill>
              <a:effectLst>
                <a:outerShdw blurRad="50800" dist="39000" dir="5460000" algn="tl">
                  <a:srgbClr val="000000">
                    <a:alpha val="38000"/>
                  </a:srgbClr>
                </a:outerShdw>
              </a:effectLst>
            </a:endParaRPr>
          </a:p>
        </p:txBody>
      </p:sp>
      <p:sp>
        <p:nvSpPr>
          <p:cNvPr id="147" name="مستطيل 146"/>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٢٧</a:t>
            </a:r>
            <a:endParaRPr lang="ar-OM" sz="8000" b="1" dirty="0">
              <a:ln w="11430"/>
              <a:solidFill>
                <a:srgbClr val="0070C0"/>
              </a:solidFill>
              <a:effectLst>
                <a:outerShdw blurRad="50800" dist="39000" dir="5460000" algn="tl">
                  <a:srgbClr val="000000">
                    <a:alpha val="38000"/>
                  </a:srgbClr>
                </a:outerShdw>
              </a:effectLst>
            </a:endParaRPr>
          </a:p>
        </p:txBody>
      </p:sp>
      <p:sp>
        <p:nvSpPr>
          <p:cNvPr id="148" name="مستطيل 147"/>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٢٨</a:t>
            </a:r>
            <a:endParaRPr lang="ar-OM" sz="8000" b="1" dirty="0">
              <a:ln w="11430"/>
              <a:solidFill>
                <a:srgbClr val="0070C0"/>
              </a:solidFill>
              <a:effectLst>
                <a:outerShdw blurRad="50800" dist="39000" dir="5460000" algn="tl">
                  <a:srgbClr val="000000">
                    <a:alpha val="38000"/>
                  </a:srgbClr>
                </a:outerShdw>
              </a:effectLst>
            </a:endParaRPr>
          </a:p>
        </p:txBody>
      </p:sp>
      <p:sp>
        <p:nvSpPr>
          <p:cNvPr id="149" name="مستطيل 148"/>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٢٩</a:t>
            </a:r>
            <a:endParaRPr lang="ar-OM" sz="8000" b="1" dirty="0">
              <a:ln w="11430"/>
              <a:solidFill>
                <a:srgbClr val="0070C0"/>
              </a:solidFill>
              <a:effectLst>
                <a:outerShdw blurRad="50800" dist="39000" dir="5460000" algn="tl">
                  <a:srgbClr val="000000">
                    <a:alpha val="38000"/>
                  </a:srgbClr>
                </a:outerShdw>
              </a:effectLst>
            </a:endParaRPr>
          </a:p>
        </p:txBody>
      </p:sp>
      <p:sp>
        <p:nvSpPr>
          <p:cNvPr id="150" name="مستطيل 149"/>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٣٢</a:t>
            </a:r>
            <a:endParaRPr lang="ar-OM" sz="8000" b="1" dirty="0">
              <a:ln w="11430"/>
              <a:solidFill>
                <a:srgbClr val="0070C0"/>
              </a:solidFill>
              <a:effectLst>
                <a:outerShdw blurRad="50800" dist="39000" dir="5460000" algn="tl">
                  <a:srgbClr val="000000">
                    <a:alpha val="38000"/>
                  </a:srgbClr>
                </a:outerShdw>
              </a:effectLst>
            </a:endParaRPr>
          </a:p>
        </p:txBody>
      </p:sp>
      <p:sp>
        <p:nvSpPr>
          <p:cNvPr id="151" name="مستطيل 150"/>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٣٣</a:t>
            </a:r>
            <a:endParaRPr lang="ar-OM" sz="8000" b="1" dirty="0">
              <a:ln w="11430"/>
              <a:solidFill>
                <a:srgbClr val="0070C0"/>
              </a:solidFill>
              <a:effectLst>
                <a:outerShdw blurRad="50800" dist="39000" dir="5460000" algn="tl">
                  <a:srgbClr val="000000">
                    <a:alpha val="38000"/>
                  </a:srgbClr>
                </a:outerShdw>
              </a:effectLst>
            </a:endParaRPr>
          </a:p>
        </p:txBody>
      </p:sp>
      <p:sp>
        <p:nvSpPr>
          <p:cNvPr id="152" name="مستطيل 151"/>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٣٤</a:t>
            </a:r>
            <a:endParaRPr lang="ar-OM" sz="8000" b="1" dirty="0">
              <a:ln w="11430"/>
              <a:solidFill>
                <a:srgbClr val="0070C0"/>
              </a:solidFill>
              <a:effectLst>
                <a:outerShdw blurRad="50800" dist="39000" dir="5460000" algn="tl">
                  <a:srgbClr val="000000">
                    <a:alpha val="38000"/>
                  </a:srgbClr>
                </a:outerShdw>
              </a:effectLst>
            </a:endParaRPr>
          </a:p>
        </p:txBody>
      </p:sp>
      <p:sp>
        <p:nvSpPr>
          <p:cNvPr id="153" name="مستطيل 152"/>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٣٥</a:t>
            </a:r>
            <a:endParaRPr lang="ar-OM" sz="8000" b="1" dirty="0">
              <a:ln w="11430"/>
              <a:solidFill>
                <a:srgbClr val="0070C0"/>
              </a:solidFill>
              <a:effectLst>
                <a:outerShdw blurRad="50800" dist="39000" dir="5460000" algn="tl">
                  <a:srgbClr val="000000">
                    <a:alpha val="38000"/>
                  </a:srgbClr>
                </a:outerShdw>
              </a:effectLst>
            </a:endParaRPr>
          </a:p>
        </p:txBody>
      </p:sp>
      <p:sp>
        <p:nvSpPr>
          <p:cNvPr id="154" name="مستطيل 153"/>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٣٦</a:t>
            </a:r>
            <a:endParaRPr lang="ar-OM" sz="8000" b="1" dirty="0">
              <a:ln w="11430"/>
              <a:solidFill>
                <a:srgbClr val="0070C0"/>
              </a:solidFill>
              <a:effectLst>
                <a:outerShdw blurRad="50800" dist="39000" dir="5460000" algn="tl">
                  <a:srgbClr val="000000">
                    <a:alpha val="38000"/>
                  </a:srgbClr>
                </a:outerShdw>
              </a:effectLst>
            </a:endParaRPr>
          </a:p>
        </p:txBody>
      </p:sp>
      <p:sp>
        <p:nvSpPr>
          <p:cNvPr id="155" name="مستطيل 154"/>
          <p:cNvSpPr/>
          <p:nvPr/>
        </p:nvSpPr>
        <p:spPr>
          <a:xfrm>
            <a:off x="10470411" y="520969"/>
            <a:ext cx="1353479" cy="76427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a:t>
            </a:r>
            <a:endParaRPr lang="ar-OM" sz="8000" b="1" dirty="0">
              <a:ln w="11430"/>
              <a:solidFill>
                <a:srgbClr val="0070C0"/>
              </a:solidFill>
              <a:effectLst>
                <a:outerShdw blurRad="50800" dist="39000" dir="5460000" algn="tl">
                  <a:srgbClr val="000000">
                    <a:alpha val="38000"/>
                  </a:srgbClr>
                </a:outerShdw>
              </a:effectLst>
            </a:endParaRPr>
          </a:p>
        </p:txBody>
      </p:sp>
      <p:sp>
        <p:nvSpPr>
          <p:cNvPr id="156" name="مستطيل 155"/>
          <p:cNvSpPr/>
          <p:nvPr/>
        </p:nvSpPr>
        <p:spPr>
          <a:xfrm>
            <a:off x="10470411" y="495481"/>
            <a:ext cx="1353479" cy="76427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a:t>
            </a:r>
            <a:endParaRPr lang="ar-OM" sz="8000" b="1" dirty="0">
              <a:ln w="11430"/>
              <a:solidFill>
                <a:srgbClr val="0070C0"/>
              </a:solidFill>
              <a:effectLst>
                <a:outerShdw blurRad="50800" dist="39000" dir="5460000" algn="tl">
                  <a:srgbClr val="000000">
                    <a:alpha val="38000"/>
                  </a:srgbClr>
                </a:outerShdw>
              </a:effectLst>
            </a:endParaRPr>
          </a:p>
        </p:txBody>
      </p:sp>
      <p:sp>
        <p:nvSpPr>
          <p:cNvPr id="157" name="مستطيل 156"/>
          <p:cNvSpPr/>
          <p:nvPr/>
        </p:nvSpPr>
        <p:spPr>
          <a:xfrm>
            <a:off x="10470411" y="495481"/>
            <a:ext cx="1353479" cy="76427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a:t>
            </a:r>
            <a:endParaRPr lang="ar-OM" sz="8000" b="1" dirty="0">
              <a:ln w="11430"/>
              <a:solidFill>
                <a:srgbClr val="0070C0"/>
              </a:solidFill>
              <a:effectLst>
                <a:outerShdw blurRad="50800" dist="39000" dir="5460000" algn="tl">
                  <a:srgbClr val="000000">
                    <a:alpha val="38000"/>
                  </a:srgbClr>
                </a:outerShdw>
              </a:effectLst>
            </a:endParaRPr>
          </a:p>
        </p:txBody>
      </p:sp>
      <p:sp>
        <p:nvSpPr>
          <p:cNvPr id="158" name="مستطيل 157"/>
          <p:cNvSpPr/>
          <p:nvPr/>
        </p:nvSpPr>
        <p:spPr>
          <a:xfrm>
            <a:off x="10470411" y="495481"/>
            <a:ext cx="1353479" cy="76427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٤</a:t>
            </a:r>
            <a:endParaRPr lang="ar-OM" sz="8000" b="1" dirty="0">
              <a:ln w="11430"/>
              <a:solidFill>
                <a:srgbClr val="0070C0"/>
              </a:solidFill>
              <a:effectLst>
                <a:outerShdw blurRad="50800" dist="39000" dir="5460000" algn="tl">
                  <a:srgbClr val="000000">
                    <a:alpha val="38000"/>
                  </a:srgbClr>
                </a:outerShdw>
              </a:effectLst>
            </a:endParaRPr>
          </a:p>
        </p:txBody>
      </p:sp>
      <p:sp>
        <p:nvSpPr>
          <p:cNvPr id="159" name="مستطيل 158"/>
          <p:cNvSpPr/>
          <p:nvPr/>
        </p:nvSpPr>
        <p:spPr>
          <a:xfrm>
            <a:off x="10470411" y="495481"/>
            <a:ext cx="1353479" cy="76427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٥</a:t>
            </a:r>
            <a:endParaRPr lang="ar-OM" sz="8000" b="1" dirty="0">
              <a:ln w="11430"/>
              <a:solidFill>
                <a:srgbClr val="0070C0"/>
              </a:solidFill>
              <a:effectLst>
                <a:outerShdw blurRad="50800" dist="39000" dir="5460000" algn="tl">
                  <a:srgbClr val="000000">
                    <a:alpha val="38000"/>
                  </a:srgbClr>
                </a:outerShdw>
              </a:effectLst>
            </a:endParaRPr>
          </a:p>
        </p:txBody>
      </p:sp>
      <p:sp>
        <p:nvSpPr>
          <p:cNvPr id="160" name="مستطيل 159"/>
          <p:cNvSpPr/>
          <p:nvPr/>
        </p:nvSpPr>
        <p:spPr>
          <a:xfrm>
            <a:off x="10470411" y="495481"/>
            <a:ext cx="1353479" cy="76427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٦</a:t>
            </a:r>
            <a:endParaRPr lang="ar-OM" sz="8000" b="1" dirty="0">
              <a:ln w="11430"/>
              <a:solidFill>
                <a:srgbClr val="0070C0"/>
              </a:solidFill>
              <a:effectLst>
                <a:outerShdw blurRad="50800" dist="39000" dir="5460000" algn="tl">
                  <a:srgbClr val="000000">
                    <a:alpha val="38000"/>
                  </a:srgbClr>
                </a:outerShdw>
              </a:effectLst>
            </a:endParaRPr>
          </a:p>
        </p:txBody>
      </p:sp>
      <p:sp>
        <p:nvSpPr>
          <p:cNvPr id="161" name="مستطيل 160"/>
          <p:cNvSpPr/>
          <p:nvPr/>
        </p:nvSpPr>
        <p:spPr>
          <a:xfrm>
            <a:off x="10470411" y="495481"/>
            <a:ext cx="1353479" cy="76427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٧</a:t>
            </a:r>
            <a:endParaRPr lang="ar-OM" sz="8000" b="1" dirty="0">
              <a:ln w="11430"/>
              <a:solidFill>
                <a:srgbClr val="0070C0"/>
              </a:solidFill>
              <a:effectLst>
                <a:outerShdw blurRad="50800" dist="39000" dir="5460000" algn="tl">
                  <a:srgbClr val="000000">
                    <a:alpha val="38000"/>
                  </a:srgbClr>
                </a:outerShdw>
              </a:effectLst>
            </a:endParaRPr>
          </a:p>
        </p:txBody>
      </p:sp>
      <p:sp>
        <p:nvSpPr>
          <p:cNvPr id="162" name="مستطيل 161"/>
          <p:cNvSpPr/>
          <p:nvPr/>
        </p:nvSpPr>
        <p:spPr>
          <a:xfrm>
            <a:off x="10470411" y="495481"/>
            <a:ext cx="1353479" cy="76427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٨</a:t>
            </a:r>
            <a:endParaRPr lang="ar-OM" sz="8000" b="1" dirty="0">
              <a:ln w="11430"/>
              <a:solidFill>
                <a:srgbClr val="0070C0"/>
              </a:solidFill>
              <a:effectLst>
                <a:outerShdw blurRad="50800" dist="39000" dir="5460000" algn="tl">
                  <a:srgbClr val="000000">
                    <a:alpha val="38000"/>
                  </a:srgbClr>
                </a:outerShdw>
              </a:effectLst>
            </a:endParaRPr>
          </a:p>
        </p:txBody>
      </p:sp>
      <p:sp>
        <p:nvSpPr>
          <p:cNvPr id="163" name="مستطيل 162"/>
          <p:cNvSpPr/>
          <p:nvPr/>
        </p:nvSpPr>
        <p:spPr>
          <a:xfrm>
            <a:off x="10470411" y="495481"/>
            <a:ext cx="1353479" cy="76427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٩</a:t>
            </a:r>
            <a:endParaRPr lang="ar-OM" sz="8000" b="1" dirty="0">
              <a:ln w="11430"/>
              <a:solidFill>
                <a:srgbClr val="0070C0"/>
              </a:solidFill>
              <a:effectLst>
                <a:outerShdw blurRad="50800" dist="39000" dir="5460000" algn="tl">
                  <a:srgbClr val="000000">
                    <a:alpha val="38000"/>
                  </a:srgbClr>
                </a:outerShdw>
              </a:effectLst>
            </a:endParaRPr>
          </a:p>
        </p:txBody>
      </p:sp>
      <p:sp>
        <p:nvSpPr>
          <p:cNvPr id="164" name="مستطيل 163"/>
          <p:cNvSpPr/>
          <p:nvPr/>
        </p:nvSpPr>
        <p:spPr>
          <a:xfrm>
            <a:off x="10320469" y="495481"/>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١١</a:t>
            </a:r>
            <a:endParaRPr lang="ar-OM" sz="8000" b="1" dirty="0">
              <a:ln w="11430"/>
              <a:solidFill>
                <a:srgbClr val="0070C0"/>
              </a:solidFill>
              <a:effectLst>
                <a:outerShdw blurRad="50800" dist="39000" dir="5460000" algn="tl">
                  <a:srgbClr val="000000">
                    <a:alpha val="38000"/>
                  </a:srgbClr>
                </a:outerShdw>
              </a:effectLst>
            </a:endParaRPr>
          </a:p>
        </p:txBody>
      </p:sp>
      <p:sp>
        <p:nvSpPr>
          <p:cNvPr id="165" name="مستطيل 164"/>
          <p:cNvSpPr/>
          <p:nvPr/>
        </p:nvSpPr>
        <p:spPr>
          <a:xfrm>
            <a:off x="10320469" y="495481"/>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٢٤</a:t>
            </a:r>
            <a:endParaRPr lang="ar-OM" sz="8000" b="1" dirty="0">
              <a:ln w="11430"/>
              <a:solidFill>
                <a:srgbClr val="0070C0"/>
              </a:solidFill>
              <a:effectLst>
                <a:outerShdw blurRad="50800" dist="39000" dir="5460000" algn="tl">
                  <a:srgbClr val="000000">
                    <a:alpha val="38000"/>
                  </a:srgbClr>
                </a:outerShdw>
              </a:effectLst>
            </a:endParaRPr>
          </a:p>
        </p:txBody>
      </p:sp>
      <p:sp>
        <p:nvSpPr>
          <p:cNvPr id="166" name="مستطيل 165"/>
          <p:cNvSpPr/>
          <p:nvPr/>
        </p:nvSpPr>
        <p:spPr>
          <a:xfrm>
            <a:off x="10320469" y="495481"/>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٢٣</a:t>
            </a:r>
            <a:endParaRPr lang="ar-OM" sz="8000" b="1" dirty="0">
              <a:ln w="11430"/>
              <a:solidFill>
                <a:srgbClr val="0070C0"/>
              </a:solidFill>
              <a:effectLst>
                <a:outerShdw blurRad="50800" dist="39000" dir="5460000" algn="tl">
                  <a:srgbClr val="000000">
                    <a:alpha val="38000"/>
                  </a:srgbClr>
                </a:outerShdw>
              </a:effectLst>
            </a:endParaRPr>
          </a:p>
        </p:txBody>
      </p:sp>
      <p:sp>
        <p:nvSpPr>
          <p:cNvPr id="167" name="مستطيل 166"/>
          <p:cNvSpPr/>
          <p:nvPr/>
        </p:nvSpPr>
        <p:spPr>
          <a:xfrm>
            <a:off x="10320469" y="495481"/>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٢٢</a:t>
            </a:r>
            <a:endParaRPr lang="ar-OM" sz="8000" b="1" dirty="0">
              <a:ln w="11430"/>
              <a:solidFill>
                <a:srgbClr val="0070C0"/>
              </a:solidFill>
              <a:effectLst>
                <a:outerShdw blurRad="50800" dist="39000" dir="5460000" algn="tl">
                  <a:srgbClr val="000000">
                    <a:alpha val="38000"/>
                  </a:srgbClr>
                </a:outerShdw>
              </a:effectLst>
            </a:endParaRPr>
          </a:p>
        </p:txBody>
      </p:sp>
      <p:sp>
        <p:nvSpPr>
          <p:cNvPr id="168" name="مستطيل 167"/>
          <p:cNvSpPr/>
          <p:nvPr/>
        </p:nvSpPr>
        <p:spPr>
          <a:xfrm>
            <a:off x="10320469" y="495481"/>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٢١</a:t>
            </a:r>
            <a:endParaRPr lang="ar-OM" sz="8000" b="1" dirty="0">
              <a:ln w="11430"/>
              <a:solidFill>
                <a:srgbClr val="0070C0"/>
              </a:solidFill>
              <a:effectLst>
                <a:outerShdw blurRad="50800" dist="39000" dir="5460000" algn="tl">
                  <a:srgbClr val="000000">
                    <a:alpha val="38000"/>
                  </a:srgbClr>
                </a:outerShdw>
              </a:effectLst>
            </a:endParaRPr>
          </a:p>
        </p:txBody>
      </p:sp>
      <p:sp>
        <p:nvSpPr>
          <p:cNvPr id="169" name="مستطيل 168"/>
          <p:cNvSpPr/>
          <p:nvPr/>
        </p:nvSpPr>
        <p:spPr>
          <a:xfrm>
            <a:off x="10320469" y="495481"/>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٢٠</a:t>
            </a:r>
            <a:endParaRPr lang="ar-OM" sz="8000" b="1" dirty="0">
              <a:ln w="11430"/>
              <a:solidFill>
                <a:srgbClr val="0070C0"/>
              </a:solidFill>
              <a:effectLst>
                <a:outerShdw blurRad="50800" dist="39000" dir="5460000" algn="tl">
                  <a:srgbClr val="000000">
                    <a:alpha val="38000"/>
                  </a:srgbClr>
                </a:outerShdw>
              </a:effectLst>
            </a:endParaRPr>
          </a:p>
        </p:txBody>
      </p:sp>
      <p:sp>
        <p:nvSpPr>
          <p:cNvPr id="170" name="مستطيل 169"/>
          <p:cNvSpPr/>
          <p:nvPr/>
        </p:nvSpPr>
        <p:spPr>
          <a:xfrm>
            <a:off x="10320469" y="495481"/>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٣٧</a:t>
            </a:r>
            <a:endParaRPr lang="ar-OM" sz="8000" b="1" dirty="0">
              <a:ln w="11430"/>
              <a:solidFill>
                <a:srgbClr val="0070C0"/>
              </a:solidFill>
              <a:effectLst>
                <a:outerShdw blurRad="50800" dist="39000" dir="5460000" algn="tl">
                  <a:srgbClr val="000000">
                    <a:alpha val="38000"/>
                  </a:srgbClr>
                </a:outerShdw>
              </a:effectLst>
            </a:endParaRPr>
          </a:p>
        </p:txBody>
      </p:sp>
      <p:sp>
        <p:nvSpPr>
          <p:cNvPr id="171" name="مستطيل 170"/>
          <p:cNvSpPr/>
          <p:nvPr/>
        </p:nvSpPr>
        <p:spPr>
          <a:xfrm>
            <a:off x="10320469" y="495481"/>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٣٨</a:t>
            </a:r>
            <a:endParaRPr lang="ar-OM" sz="8000" b="1" dirty="0">
              <a:ln w="11430"/>
              <a:solidFill>
                <a:srgbClr val="0070C0"/>
              </a:solidFill>
              <a:effectLst>
                <a:outerShdw blurRad="50800" dist="39000" dir="5460000" algn="tl">
                  <a:srgbClr val="000000">
                    <a:alpha val="38000"/>
                  </a:srgbClr>
                </a:outerShdw>
              </a:effectLst>
            </a:endParaRPr>
          </a:p>
        </p:txBody>
      </p:sp>
      <p:sp>
        <p:nvSpPr>
          <p:cNvPr id="172" name="مستطيل 171"/>
          <p:cNvSpPr/>
          <p:nvPr/>
        </p:nvSpPr>
        <p:spPr>
          <a:xfrm>
            <a:off x="10320469" y="495481"/>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٣٩</a:t>
            </a:r>
            <a:endParaRPr lang="ar-OM" sz="8000" b="1" dirty="0">
              <a:ln w="11430"/>
              <a:solidFill>
                <a:srgbClr val="0070C0"/>
              </a:solidFill>
              <a:effectLst>
                <a:outerShdw blurRad="50800" dist="39000" dir="5460000" algn="tl">
                  <a:srgbClr val="000000">
                    <a:alpha val="38000"/>
                  </a:srgbClr>
                </a:outerShdw>
              </a:effectLst>
            </a:endParaRPr>
          </a:p>
        </p:txBody>
      </p:sp>
      <p:sp>
        <p:nvSpPr>
          <p:cNvPr id="173" name="مستطيل 172"/>
          <p:cNvSpPr/>
          <p:nvPr/>
        </p:nvSpPr>
        <p:spPr>
          <a:xfrm>
            <a:off x="10320469" y="495481"/>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r>
              <a:rPr lang="ar-SA" sz="8000" b="1" dirty="0">
                <a:ln w="11430"/>
                <a:solidFill>
                  <a:srgbClr val="0070C0"/>
                </a:solidFill>
                <a:effectLst>
                  <a:outerShdw blurRad="50800" dist="39000" dir="5460000" algn="tl">
                    <a:srgbClr val="000000">
                      <a:alpha val="38000"/>
                    </a:srgbClr>
                  </a:outerShdw>
                </a:effectLst>
                <a:cs typeface="Akhbar MT" pitchFamily="2" charset="-78"/>
              </a:rPr>
              <a:t>٤٠</a:t>
            </a:r>
            <a:endParaRPr lang="ar-OM" sz="8000" b="1" dirty="0">
              <a:ln w="11430"/>
              <a:solidFill>
                <a:srgbClr val="0070C0"/>
              </a:solidFill>
              <a:effectLst>
                <a:outerShdw blurRad="50800" dist="39000" dir="5460000" algn="tl">
                  <a:srgbClr val="000000">
                    <a:alpha val="38000"/>
                  </a:srgbClr>
                </a:outerShdw>
              </a:effectLst>
              <a:cs typeface="Akhbar MT" pitchFamily="2" charset="-78"/>
            </a:endParaRPr>
          </a:p>
        </p:txBody>
      </p:sp>
      <p:pic>
        <p:nvPicPr>
          <p:cNvPr id="4" name="صورة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3" name="صورة 2" descr="صورة تحتوي على سمك, كمبيوتر, شاشة عرض, لوحة المفاتيح&#10;&#10;تم إنشاء الوصف تلقائياً">
            <a:hlinkClick r:id="rId6" action="ppaction://hlinksldjump"/>
            <a:extLst>
              <a:ext uri="{FF2B5EF4-FFF2-40B4-BE49-F238E27FC236}">
                <a16:creationId xmlns:a16="http://schemas.microsoft.com/office/drawing/2014/main" id="{23483078-8F75-4D84-8F6B-8738EAEC44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72039" y="1414242"/>
            <a:ext cx="2687492" cy="1577429"/>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8825629" y="4842168"/>
            <a:ext cx="3116704" cy="173955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0344" y="10982"/>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306" y="-16328"/>
            <a:ext cx="12191999" cy="6890656"/>
          </a:xfrm>
          <a:prstGeom prst="rect">
            <a:avLst/>
          </a:prstGeom>
        </p:spPr>
      </p:pic>
      <p:sp>
        <p:nvSpPr>
          <p:cNvPr id="100" name="شكل حر 50">
            <a:extLst>
              <a:ext uri="{FF2B5EF4-FFF2-40B4-BE49-F238E27FC236}">
                <a16:creationId xmlns:a16="http://schemas.microsoft.com/office/drawing/2014/main" id="{E245B664-E76F-469E-89ED-6374AA1BB410}"/>
              </a:ext>
            </a:extLst>
          </p:cNvPr>
          <p:cNvSpPr/>
          <p:nvPr/>
        </p:nvSpPr>
        <p:spPr>
          <a:xfrm>
            <a:off x="12526596" y="1243415"/>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ـبٌ</a:t>
            </a:r>
          </a:p>
        </p:txBody>
      </p:sp>
      <p:sp>
        <p:nvSpPr>
          <p:cNvPr id="101" name="شكل حر 50">
            <a:extLst>
              <a:ext uri="{FF2B5EF4-FFF2-40B4-BE49-F238E27FC236}">
                <a16:creationId xmlns:a16="http://schemas.microsoft.com/office/drawing/2014/main" id="{DABAF8A8-B496-4EEB-8273-7B9D4178F035}"/>
              </a:ext>
            </a:extLst>
          </p:cNvPr>
          <p:cNvSpPr/>
          <p:nvPr/>
        </p:nvSpPr>
        <p:spPr>
          <a:xfrm>
            <a:off x="12831396" y="1574153"/>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بٌ</a:t>
            </a:r>
          </a:p>
        </p:txBody>
      </p:sp>
      <p:sp>
        <p:nvSpPr>
          <p:cNvPr id="102" name="شكل حر 50">
            <a:extLst>
              <a:ext uri="{FF2B5EF4-FFF2-40B4-BE49-F238E27FC236}">
                <a16:creationId xmlns:a16="http://schemas.microsoft.com/office/drawing/2014/main" id="{793C64D7-52CA-4942-98DC-1189BEBA8C0C}"/>
              </a:ext>
            </a:extLst>
          </p:cNvPr>
          <p:cNvSpPr/>
          <p:nvPr/>
        </p:nvSpPr>
        <p:spPr>
          <a:xfrm>
            <a:off x="12678996" y="1395815"/>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ـلٌ</a:t>
            </a:r>
          </a:p>
        </p:txBody>
      </p:sp>
      <p:sp>
        <p:nvSpPr>
          <p:cNvPr id="103" name="شكل حر 50">
            <a:extLst>
              <a:ext uri="{FF2B5EF4-FFF2-40B4-BE49-F238E27FC236}">
                <a16:creationId xmlns:a16="http://schemas.microsoft.com/office/drawing/2014/main" id="{FCABA08B-5A60-4FFE-BEB1-1C87E0519A44}"/>
              </a:ext>
            </a:extLst>
          </p:cNvPr>
          <p:cNvSpPr/>
          <p:nvPr/>
        </p:nvSpPr>
        <p:spPr>
          <a:xfrm>
            <a:off x="12983796" y="1726553"/>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لٌ</a:t>
            </a:r>
          </a:p>
        </p:txBody>
      </p:sp>
      <p:sp>
        <p:nvSpPr>
          <p:cNvPr id="104" name="شكل حر 50">
            <a:extLst>
              <a:ext uri="{FF2B5EF4-FFF2-40B4-BE49-F238E27FC236}">
                <a16:creationId xmlns:a16="http://schemas.microsoft.com/office/drawing/2014/main" id="{BAD11914-9B02-4E07-AEF1-B6960A9F0806}"/>
              </a:ext>
            </a:extLst>
          </p:cNvPr>
          <p:cNvSpPr/>
          <p:nvPr/>
        </p:nvSpPr>
        <p:spPr>
          <a:xfrm>
            <a:off x="12831396" y="1548215"/>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ـرٌ</a:t>
            </a:r>
          </a:p>
        </p:txBody>
      </p:sp>
      <p:sp>
        <p:nvSpPr>
          <p:cNvPr id="105" name="شكل حر 50">
            <a:extLst>
              <a:ext uri="{FF2B5EF4-FFF2-40B4-BE49-F238E27FC236}">
                <a16:creationId xmlns:a16="http://schemas.microsoft.com/office/drawing/2014/main" id="{BF394463-0BB6-4605-A926-80F12BF67EB7}"/>
              </a:ext>
            </a:extLst>
          </p:cNvPr>
          <p:cNvSpPr/>
          <p:nvPr/>
        </p:nvSpPr>
        <p:spPr>
          <a:xfrm>
            <a:off x="13136196" y="1878953"/>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رٌ</a:t>
            </a:r>
          </a:p>
        </p:txBody>
      </p:sp>
      <p:sp>
        <p:nvSpPr>
          <p:cNvPr id="106" name="شكل حر 50">
            <a:extLst>
              <a:ext uri="{FF2B5EF4-FFF2-40B4-BE49-F238E27FC236}">
                <a16:creationId xmlns:a16="http://schemas.microsoft.com/office/drawing/2014/main" id="{4B604330-9F6E-405F-B239-BA3BE9ED3878}"/>
              </a:ext>
            </a:extLst>
          </p:cNvPr>
          <p:cNvSpPr/>
          <p:nvPr/>
        </p:nvSpPr>
        <p:spPr>
          <a:xfrm>
            <a:off x="12983796" y="1700615"/>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ـمٌ</a:t>
            </a:r>
          </a:p>
        </p:txBody>
      </p:sp>
      <p:sp>
        <p:nvSpPr>
          <p:cNvPr id="107" name="شكل حر 50">
            <a:extLst>
              <a:ext uri="{FF2B5EF4-FFF2-40B4-BE49-F238E27FC236}">
                <a16:creationId xmlns:a16="http://schemas.microsoft.com/office/drawing/2014/main" id="{DED153E4-42AD-48A2-9613-22BF2550CF9D}"/>
              </a:ext>
            </a:extLst>
          </p:cNvPr>
          <p:cNvSpPr/>
          <p:nvPr/>
        </p:nvSpPr>
        <p:spPr>
          <a:xfrm>
            <a:off x="13288596" y="2031353"/>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مٌ</a:t>
            </a:r>
          </a:p>
        </p:txBody>
      </p:sp>
    </p:spTree>
    <p:extLst>
      <p:ext uri="{BB962C8B-B14F-4D97-AF65-F5344CB8AC3E}">
        <p14:creationId xmlns:p14="http://schemas.microsoft.com/office/powerpoint/2010/main" val="3348715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18 0.11134 -0.45117 0.11111 -0.4625 0.10995 C -0.49336 0.10671 -0.47214 0.10833 -0.49636 0.10463 C -0.50287 0.1037 -0.50977 0.10324 -0.51667 0.10208 C -0.52344 0.10069 -0.53177 0.09792 -0.53763 0.09676 C -0.56055 0.09305 -0.54831 0.09583 -0.57591 0.08889 C -0.57917 0.08796 -0.58281 0.08773 -0.58399 0.08634 C -0.58854 0.08449 -0.59284 0.08218 -0.59753 0.08125 C -0.603 0.07963 -0.60886 0.07963 -0.61432 0.07847 C -0.62305 0.07685 -0.62982 0.0743 -0.63464 0.07315 C -0.64037 0.07222 -0.64596 0.07176 -0.65143 0.0706 C -0.6582 0.06921 -0.66471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46 0.08796 -1.00729 0.09421 L -1.01589 0.09676 C -1.01914 0.09838 -1.0224 0.10069 -1.02761 0.10208 C -1.03268 0.10417 -1.04623 0.10741 -1.04623 0.10764 C -1.05117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6" dur="6000" fill="hold"/>
                                        <p:tgtEl>
                                          <p:spTgt spid="189"/>
                                        </p:tgtEl>
                                        <p:attrNameLst>
                                          <p:attrName>ppt_x</p:attrName>
                                          <p:attrName>ppt_y</p:attrName>
                                        </p:attrNameLst>
                                      </p:cBhvr>
                                      <p:rCtr x="-73893" y="8102"/>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219 0.11134 -0.45117 0.11111 -0.4625 0.10995 C -0.49336 0.10671 -0.47214 0.10833 -0.49636 0.10463 C -0.50287 0.1037 -0.50977 0.10324 -0.51667 0.10208 C -0.52344 0.10069 -0.53216 0.09792 -0.53763 0.09676 C -0.56055 0.09305 -0.54831 0.09583 -0.57617 0.08889 C -0.57943 0.08796 -0.58307 0.08773 -0.58399 0.08634 C -0.58854 0.08449 -0.59284 0.08218 -0.59753 0.08125 C -0.603 0.07963 -0.60886 0.07963 -0.61432 0.07847 C -0.62331 0.07685 -0.63008 0.0743 -0.63464 0.07315 C -0.64037 0.07222 -0.64596 0.07176 -0.65143 0.0706 C -0.6582 0.06921 -0.66458 0.06713 -0.67396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86 0.08796 -1.00768 0.09421 L -1.01589 0.09676 C -1.01914 0.09838 -1.0224 0.10069 -1.028 0.10208 C -1.03268 0.10417 -1.04623 0.10741 -1.04623 0.10764 C -1.05156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0" dur="6000" fill="hold"/>
                                        <p:tgtEl>
                                          <p:spTgt spid="190"/>
                                        </p:tgtEl>
                                        <p:attrNameLst>
                                          <p:attrName>ppt_x</p:attrName>
                                          <p:attrName>ppt_y</p:attrName>
                                        </p:attrNameLst>
                                      </p:cBhvr>
                                      <p:rCtr x="-73893" y="8102"/>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32 0.11134 -0.45117 0.11088 -0.4625 0.10972 C -0.49336 0.10671 -0.47214 0.10833 -0.49636 0.10463 C -0.50287 0.10347 -0.50977 0.10324 -0.51667 0.10185 C -0.52344 0.10069 -0.53216 0.09792 -0.53763 0.09676 C -0.56055 0.09305 -0.54831 0.0956 -0.5763 0.08889 C -0.57956 0.08796 -0.58294 0.0875 -0.58399 0.08634 C -0.58854 0.08449 -0.59284 0.08218 -0.59753 0.08102 C -0.603 0.07963 -0.60886 0.07963 -0.61432 0.07847 C -0.62305 0.07685 -0.62982 0.0743 -0.63464 0.07315 C -0.64037 0.07222 -0.64596 0.07176 -0.65143 0.0706 C -0.6582 0.06921 -0.66458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34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4" dur="6000" fill="hold"/>
                                        <p:tgtEl>
                                          <p:spTgt spid="192"/>
                                        </p:tgtEl>
                                        <p:attrNameLst>
                                          <p:attrName>ppt_x</p:attrName>
                                          <p:attrName>ppt_y</p:attrName>
                                        </p:attrNameLst>
                                      </p:cBhvr>
                                      <p:rCtr x="-73893" y="8102"/>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19 0.11134 -0.45117 0.11088 -0.4625 0.10972 C -0.49336 0.10671 -0.47214 0.10833 -0.49636 0.10463 C -0.50287 0.10347 -0.50977 0.10324 -0.51667 0.10185 C -0.52344 0.10069 -0.53216 0.09792 -0.53763 0.09676 C -0.56055 0.09305 -0.54831 0.0956 -0.5763 0.08889 C -0.57956 0.08796 -0.5832 0.0875 -0.58399 0.08634 C -0.58854 0.08449 -0.59284 0.08218 -0.59753 0.08102 C -0.603 0.07963 -0.60886 0.07963 -0.61432 0.07847 C -0.62344 0.07685 -0.63008 0.0743 -0.63464 0.07315 C -0.64037 0.07222 -0.64596 0.07176 -0.65143 0.0706 C -0.6582 0.06921 -0.66511 0.06713 -0.67409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47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8" dur="6000" fill="hold"/>
                                        <p:tgtEl>
                                          <p:spTgt spid="191"/>
                                        </p:tgtEl>
                                        <p:attrNameLst>
                                          <p:attrName>ppt_x</p:attrName>
                                          <p:attrName>ppt_y</p:attrName>
                                        </p:attrNameLst>
                                      </p:cBhvr>
                                      <p:rCtr x="-73893" y="8102"/>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22" dur="6000" fill="hold"/>
                                        <p:tgtEl>
                                          <p:spTgt spid="193"/>
                                        </p:tgtEl>
                                        <p:attrNameLst>
                                          <p:attrName>ppt_x</p:attrName>
                                          <p:attrName>ppt_y</p:attrName>
                                        </p:attrNameLst>
                                      </p:cBhvr>
                                      <p:rCtr x="-73893" y="8102"/>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48 C -0.11862 0.08403 -0.125 0.08796 -0.13177 0.09144 C -0.15117 0.10162 -0.13242 0.09306 -0.15208 0.09931 C -0.17018 0.10556 -0.1599 0.10371 -0.17565 0.10741 C -0.18021 0.10834 -0.18464 0.1088 -0.18919 0.11019 C -0.19596 0.11134 -0.20235 0.11459 -0.20951 0.11505 L -0.24662 0.11759 L -0.40846 0.11505 C -0.41537 0.11482 -0.42188 0.1132 -0.42878 0.11273 C -0.44167 0.11134 -0.45117 0.11111 -0.4625 0.11019 C -0.49336 0.10671 -0.47214 0.10834 -0.49636 0.10463 C -0.50287 0.10371 -0.50977 0.10324 -0.51667 0.10209 C -0.52344 0.1007 -0.53164 0.09792 -0.53763 0.09676 C -0.56055 0.09306 -0.54831 0.09584 -0.57578 0.08889 C -0.57904 0.08796 -0.58268 0.08773 -0.58399 0.08634 C -0.58854 0.08449 -0.59284 0.08218 -0.59753 0.08148 C -0.603 0.07963 -0.60886 0.07963 -0.61432 0.07847 C -0.62279 0.07685 -0.62956 0.07431 -0.63464 0.07315 C -0.64037 0.07222 -0.64596 0.07176 -0.65143 0.0706 C -0.6582 0.06921 -0.66458 0.06713 -0.67344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6 0.07963 -0.96159 0.08009 -0.96537 0.08148 C -0.96862 0.08171 -0.97188 0.0831 -0.97552 0.08357 C -0.99141 0.09213 -0.9832 0.08796 -1.00703 0.09421 L -1.01589 0.09676 C -1.01914 0.09838 -1.0224 0.1007 -1.02735 0.10209 C -1.03268 0.10417 -1.04623 0.10741 -1.04623 0.10764 C -1.05091 0.10926 -1.05404 0.11111 -1.05651 0.11273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26" dur="6000" fill="hold"/>
                                        <p:tgtEl>
                                          <p:spTgt spid="195"/>
                                        </p:tgtEl>
                                        <p:attrNameLst>
                                          <p:attrName>ppt_x</p:attrName>
                                          <p:attrName>ppt_y</p:attrName>
                                        </p:attrNameLst>
                                      </p:cBhvr>
                                      <p:rCtr x="-73893" y="8102"/>
                                    </p:animMotion>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93 0.11134 -0.45117 0.11088 -0.4625 0.10972 C -0.49336 0.10671 -0.47214 0.10834 -0.49636 0.10463 C -0.50287 0.10347 -0.50977 0.10324 -0.51667 0.10185 C -0.52344 0.1007 -0.5319 0.09792 -0.53763 0.09676 C -0.56055 0.09306 -0.54831 0.0956 -0.57604 0.08889 C -0.5793 0.08796 -0.58294 0.0875 -0.58399 0.08634 C -0.58854 0.08449 -0.59284 0.08218 -0.59753 0.08102 C -0.603 0.07963 -0.60886 0.07963 -0.61432 0.07847 C -0.62318 0.07685 -0.62995 0.07431 -0.63464 0.07315 C -0.64037 0.07222 -0.64596 0.07176 -0.65143 0.0706 C -0.6582 0.06921 -0.66498 0.06713 -0.67383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34 0.07963 -0.96159 0.08009 -0.96537 0.08102 C -0.96862 0.08171 -0.97188 0.08287 -0.97552 0.08357 C -0.99141 0.0919 -0.9832 0.08796 -1.00703 0.09421 L -1.01589 0.09676 C -1.01914 0.09838 -1.0224 0.1007 -1.02735 0.10185 C -1.03268 0.10417 -1.04623 0.10718 -1.04623 0.10741 C -1.05091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30" dur="6000" fill="hold"/>
                                        <p:tgtEl>
                                          <p:spTgt spid="194"/>
                                        </p:tgtEl>
                                        <p:attrNameLst>
                                          <p:attrName>ppt_x</p:attrName>
                                          <p:attrName>ppt_y</p:attrName>
                                        </p:attrNameLst>
                                      </p:cBhvr>
                                      <p:rCtr x="-73893" y="8102"/>
                                    </p:animMotion>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34" dur="6000" fill="hold"/>
                                        <p:tgtEl>
                                          <p:spTgt spid="196"/>
                                        </p:tgtEl>
                                        <p:attrNameLst>
                                          <p:attrName>ppt_x</p:attrName>
                                          <p:attrName>ppt_y</p:attrName>
                                        </p:attrNameLst>
                                      </p:cBhvr>
                                      <p:rCtr x="-73893" y="8102"/>
                                    </p:animMotion>
                                  </p:childTnLst>
                                </p:cTn>
                              </p:par>
                            </p:childTnLst>
                          </p:cTn>
                        </p:par>
                      </p:childTnLst>
                    </p:cTn>
                  </p:par>
                  <p:par>
                    <p:cTn id="35" fill="hold">
                      <p:stCondLst>
                        <p:cond delay="indefinite"/>
                      </p:stCondLst>
                      <p:childTnLst>
                        <p:par>
                          <p:cTn id="36" fill="hold">
                            <p:stCondLst>
                              <p:cond delay="0"/>
                            </p:stCondLst>
                            <p:childTnLst>
                              <p:par>
                                <p:cTn id="37"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68 0.09792 -0.53763 0.09676 C -0.56055 0.09306 -0.54831 0.09584 -0.57669 0.08889 C -0.57995 0.08797 -0.5836 0.08773 -0.58399 0.08635 C -0.58854 0.08449 -0.59284 0.08218 -0.59753 0.08148 C -0.603 0.07963 -0.60886 0.07963 -0.61432 0.07848 C -0.62383 0.07685 -0.63008 0.07431 -0.63464 0.07315 C -0.64037 0.07223 -0.64596 0.07176 -0.65143 0.0706 C -0.6582 0.06922 -0.66445 0.06713 -0.67448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38" dur="6000" fill="hold"/>
                                        <p:tgtEl>
                                          <p:spTgt spid="197"/>
                                        </p:tgtEl>
                                        <p:attrNameLst>
                                          <p:attrName>ppt_x</p:attrName>
                                          <p:attrName>ppt_y</p:attrName>
                                        </p:attrNameLst>
                                      </p:cBhvr>
                                      <p:rCtr x="-73893" y="8102"/>
                                    </p:animMotion>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55 0.09792 -0.53763 0.09676 C -0.56055 0.09306 -0.54831 0.09584 -0.57617 0.08889 C -0.57943 0.08797 -0.58307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42" dur="6000" fill="hold"/>
                                        <p:tgtEl>
                                          <p:spTgt spid="198"/>
                                        </p:tgtEl>
                                        <p:attrNameLst>
                                          <p:attrName>ppt_x</p:attrName>
                                          <p:attrName>ppt_y</p:attrName>
                                        </p:attrNameLst>
                                      </p:cBhvr>
                                      <p:rCtr x="-73893" y="8102"/>
                                    </p:animMotion>
                                  </p:childTnLst>
                                </p:cTn>
                              </p:par>
                            </p:childTnLst>
                          </p:cTn>
                        </p:par>
                      </p:childTnLst>
                    </p:cTn>
                  </p:par>
                  <p:par>
                    <p:cTn id="43" fill="hold">
                      <p:stCondLst>
                        <p:cond delay="indefinite"/>
                      </p:stCondLst>
                      <p:childTnLst>
                        <p:par>
                          <p:cTn id="44" fill="hold">
                            <p:stCondLst>
                              <p:cond delay="0"/>
                            </p:stCondLst>
                            <p:childTnLst>
                              <p:par>
                                <p:cTn id="45"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02 C -0.11862 0.08403 -0.125 0.08797 -0.13177 0.09144 C -0.15117 0.10162 -0.13242 0.09283 -0.15208 0.09931 C -0.17018 0.10533 -0.1599 0.10371 -0.17565 0.10718 C -0.18021 0.1081 -0.18464 0.1088 -0.18919 0.10973 C -0.19596 0.11135 -0.20235 0.11459 -0.20951 0.11505 L -0.24662 0.1176 L -0.40846 0.11505 C -0.41537 0.11482 -0.42188 0.1132 -0.42878 0.1125 C -0.44258 0.11135 -0.45117 0.11088 -0.4625 0.10973 C -0.49336 0.10672 -0.47214 0.10834 -0.49636 0.10463 C -0.50287 0.10348 -0.50977 0.10324 -0.51667 0.10185 C -0.52344 0.1007 -0.53203 0.09792 -0.53763 0.09676 C -0.56055 0.09306 -0.54831 0.0956 -0.57604 0.08889 C -0.5793 0.08797 -0.58294 0.0875 -0.58399 0.08635 C -0.58854 0.08449 -0.59284 0.08218 -0.59753 0.08102 C -0.603 0.07963 -0.60886 0.07963 -0.61432 0.07848 C -0.62318 0.07685 -0.62995 0.07431 -0.63464 0.07315 C -0.64037 0.07223 -0.64596 0.07176 -0.65143 0.0706 C -0.6582 0.06922 -0.66458 0.06713 -0.67383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02 C -0.96862 0.08172 -0.97188 0.08287 -0.97552 0.08357 C -0.99141 0.0919 -0.98333 0.08797 -1.00716 0.09422 L -1.01589 0.09676 C -1.01914 0.09838 -1.0224 0.1007 -1.02748 0.10185 C -1.03268 0.10417 -1.04623 0.10718 -1.04623 0.10741 C -1.05104 0.10903 -1.05404 0.11111 -1.05651 0.1125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46" dur="6000" fill="hold"/>
                                        <p:tgtEl>
                                          <p:spTgt spid="200"/>
                                        </p:tgtEl>
                                        <p:attrNameLst>
                                          <p:attrName>ppt_x</p:attrName>
                                          <p:attrName>ppt_y</p:attrName>
                                        </p:attrNameLst>
                                      </p:cBhvr>
                                      <p:rCtr x="-73893" y="8102"/>
                                    </p:animMotion>
                                  </p:childTnLst>
                                </p:cTn>
                              </p:par>
                            </p:childTnLst>
                          </p:cTn>
                        </p:par>
                      </p:childTnLst>
                    </p:cTn>
                  </p:par>
                  <p:par>
                    <p:cTn id="47" fill="hold">
                      <p:stCondLst>
                        <p:cond delay="indefinite"/>
                      </p:stCondLst>
                      <p:childTnLst>
                        <p:par>
                          <p:cTn id="48" fill="hold">
                            <p:stCondLst>
                              <p:cond delay="0"/>
                            </p:stCondLst>
                            <p:childTnLst>
                              <p:par>
                                <p:cTn id="49"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45 0.11135 -0.45117 0.11111 -0.4625 0.11019 C -0.49336 0.10672 -0.47214 0.10834 -0.49636 0.10463 C -0.50287 0.10371 -0.50977 0.10324 -0.51667 0.10209 C -0.52344 0.1007 -0.53242 0.09792 -0.53763 0.09676 C -0.56055 0.09306 -0.54831 0.09584 -0.57643 0.08889 C -0.57969 0.08797 -0.58333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48 C -0.96862 0.08172 -0.97188 0.0831 -0.97552 0.08357 C -0.99141 0.09213 -0.98373 0.08797 -1.00755 0.09422 L -1.01589 0.09676 C -1.01914 0.09838 -1.0224 0.1007 -1.02787 0.10209 C -1.03268 0.10417 -1.04623 0.10741 -1.04623 0.10764 C -1.05143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50" dur="6000" fill="hold"/>
                                        <p:tgtEl>
                                          <p:spTgt spid="199"/>
                                        </p:tgtEl>
                                        <p:attrNameLst>
                                          <p:attrName>ppt_x</p:attrName>
                                          <p:attrName>ppt_y</p:attrName>
                                        </p:attrNameLst>
                                      </p:cBhvr>
                                      <p:rCtr x="-73893" y="8102"/>
                                    </p:animMotion>
                                  </p:childTnLst>
                                </p:cTn>
                              </p:par>
                            </p:childTnLst>
                          </p:cTn>
                        </p:par>
                      </p:childTnLst>
                    </p:cTn>
                  </p:par>
                  <p:par>
                    <p:cTn id="51" fill="hold">
                      <p:stCondLst>
                        <p:cond delay="indefinite"/>
                      </p:stCondLst>
                      <p:childTnLst>
                        <p:par>
                          <p:cTn id="52" fill="hold">
                            <p:stCondLst>
                              <p:cond delay="0"/>
                            </p:stCondLst>
                            <p:childTnLst>
                              <p:par>
                                <p:cTn id="53"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18 0.11134 -0.45117 0.11111 -0.4625 0.10995 C -0.49336 0.10671 -0.47214 0.10833 -0.49636 0.10463 C -0.50287 0.1037 -0.50977 0.10324 -0.51667 0.10208 C -0.52344 0.10069 -0.53177 0.09792 -0.53763 0.09676 C -0.56055 0.09305 -0.54831 0.09583 -0.57591 0.08889 C -0.57917 0.08796 -0.58281 0.08773 -0.58399 0.08634 C -0.58854 0.08449 -0.59284 0.08218 -0.59753 0.08125 C -0.603 0.07963 -0.60886 0.07963 -0.61432 0.07847 C -0.62305 0.07685 -0.62982 0.0743 -0.63464 0.07315 C -0.64037 0.07222 -0.64596 0.07176 -0.65143 0.0706 C -0.6582 0.06921 -0.66471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46 0.08796 -1.00729 0.09421 L -1.01589 0.09676 C -1.01914 0.09838 -1.0224 0.10069 -1.02761 0.10208 C -1.03268 0.10417 -1.04623 0.10741 -1.04623 0.10764 C -1.05117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54" dur="6000" fill="hold"/>
                                        <p:tgtEl>
                                          <p:spTgt spid="201"/>
                                        </p:tgtEl>
                                        <p:attrNameLst>
                                          <p:attrName>ppt_x</p:attrName>
                                          <p:attrName>ppt_y</p:attrName>
                                        </p:attrNameLst>
                                      </p:cBhvr>
                                      <p:rCtr x="-73893" y="8102"/>
                                    </p:animMotion>
                                  </p:childTnLst>
                                </p:cTn>
                              </p:par>
                            </p:childTnLst>
                          </p:cTn>
                        </p:par>
                      </p:childTnLst>
                    </p:cTn>
                  </p:par>
                  <p:par>
                    <p:cTn id="55" fill="hold">
                      <p:stCondLst>
                        <p:cond delay="indefinite"/>
                      </p:stCondLst>
                      <p:childTnLst>
                        <p:par>
                          <p:cTn id="56" fill="hold">
                            <p:stCondLst>
                              <p:cond delay="0"/>
                            </p:stCondLst>
                            <p:childTnLst>
                              <p:par>
                                <p:cTn id="57"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219 0.11134 -0.45117 0.11111 -0.4625 0.10995 C -0.49336 0.10671 -0.47214 0.10833 -0.49636 0.10463 C -0.50287 0.1037 -0.50977 0.10324 -0.51667 0.10208 C -0.52344 0.10069 -0.53216 0.09792 -0.53763 0.09676 C -0.56055 0.09305 -0.54831 0.09583 -0.57617 0.08889 C -0.57943 0.08796 -0.58307 0.08773 -0.58399 0.08634 C -0.58854 0.08449 -0.59284 0.08218 -0.59753 0.08125 C -0.603 0.07963 -0.60886 0.07963 -0.61432 0.07847 C -0.62331 0.07685 -0.63008 0.0743 -0.63464 0.07315 C -0.64037 0.07222 -0.64596 0.07176 -0.65143 0.0706 C -0.6582 0.06921 -0.66458 0.06713 -0.67396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86 0.08796 -1.00768 0.09421 L -1.01589 0.09676 C -1.01914 0.09838 -1.0224 0.10069 -1.028 0.10208 C -1.03268 0.10417 -1.04623 0.10741 -1.04623 0.10764 C -1.05156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58" dur="6000" fill="hold"/>
                                        <p:tgtEl>
                                          <p:spTgt spid="202"/>
                                        </p:tgtEl>
                                        <p:attrNameLst>
                                          <p:attrName>ppt_x</p:attrName>
                                          <p:attrName>ppt_y</p:attrName>
                                        </p:attrNameLst>
                                      </p:cBhvr>
                                      <p:rCtr x="-73893" y="8102"/>
                                    </p:animMotion>
                                  </p:childTnLst>
                                </p:cTn>
                              </p:par>
                            </p:childTnLst>
                          </p:cTn>
                        </p:par>
                      </p:childTnLst>
                    </p:cTn>
                  </p:par>
                  <p:par>
                    <p:cTn id="59" fill="hold">
                      <p:stCondLst>
                        <p:cond delay="indefinite"/>
                      </p:stCondLst>
                      <p:childTnLst>
                        <p:par>
                          <p:cTn id="60" fill="hold">
                            <p:stCondLst>
                              <p:cond delay="0"/>
                            </p:stCondLst>
                            <p:childTnLst>
                              <p:par>
                                <p:cTn id="61"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32 0.11134 -0.45117 0.11088 -0.4625 0.10972 C -0.49336 0.10671 -0.47214 0.10833 -0.49636 0.10463 C -0.50287 0.10347 -0.50977 0.10324 -0.51667 0.10185 C -0.52344 0.10069 -0.53216 0.09792 -0.53763 0.09676 C -0.56055 0.09305 -0.54831 0.0956 -0.5763 0.08889 C -0.57956 0.08796 -0.58294 0.0875 -0.58399 0.08634 C -0.58854 0.08449 -0.59284 0.08218 -0.59753 0.08102 C -0.603 0.07963 -0.60886 0.07963 -0.61432 0.07847 C -0.62305 0.07685 -0.62982 0.0743 -0.63464 0.07315 C -0.64037 0.07222 -0.64596 0.07176 -0.65143 0.0706 C -0.6582 0.06921 -0.66458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34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62" dur="6000" fill="hold"/>
                                        <p:tgtEl>
                                          <p:spTgt spid="204"/>
                                        </p:tgtEl>
                                        <p:attrNameLst>
                                          <p:attrName>ppt_x</p:attrName>
                                          <p:attrName>ppt_y</p:attrName>
                                        </p:attrNameLst>
                                      </p:cBhvr>
                                      <p:rCtr x="-73893" y="8102"/>
                                    </p:animMotion>
                                  </p:childTnLst>
                                </p:cTn>
                              </p:par>
                            </p:childTnLst>
                          </p:cTn>
                        </p:par>
                      </p:childTnLst>
                    </p:cTn>
                  </p:par>
                  <p:par>
                    <p:cTn id="63" fill="hold">
                      <p:stCondLst>
                        <p:cond delay="indefinite"/>
                      </p:stCondLst>
                      <p:childTnLst>
                        <p:par>
                          <p:cTn id="64" fill="hold">
                            <p:stCondLst>
                              <p:cond delay="0"/>
                            </p:stCondLst>
                            <p:childTnLst>
                              <p:par>
                                <p:cTn id="65"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19 0.11134 -0.45117 0.11088 -0.4625 0.10972 C -0.49336 0.10671 -0.47214 0.10833 -0.49636 0.10463 C -0.50287 0.10347 -0.50977 0.10324 -0.51667 0.10185 C -0.52344 0.10069 -0.53216 0.09792 -0.53763 0.09676 C -0.56055 0.09305 -0.54831 0.0956 -0.5763 0.08889 C -0.57956 0.08796 -0.5832 0.0875 -0.58399 0.08634 C -0.58854 0.08449 -0.59284 0.08218 -0.59753 0.08102 C -0.603 0.07963 -0.60886 0.07963 -0.61432 0.07847 C -0.62344 0.07685 -0.63008 0.0743 -0.63464 0.07315 C -0.64037 0.07222 -0.64596 0.07176 -0.65143 0.0706 C -0.6582 0.06921 -0.66511 0.06713 -0.67409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47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66" dur="6000" fill="hold"/>
                                        <p:tgtEl>
                                          <p:spTgt spid="203"/>
                                        </p:tgtEl>
                                        <p:attrNameLst>
                                          <p:attrName>ppt_x</p:attrName>
                                          <p:attrName>ppt_y</p:attrName>
                                        </p:attrNameLst>
                                      </p:cBhvr>
                                      <p:rCtr x="-73893" y="8102"/>
                                    </p:animMotion>
                                  </p:childTnLst>
                                </p:cTn>
                              </p:par>
                            </p:childTnLst>
                          </p:cTn>
                        </p:par>
                      </p:childTnLst>
                    </p:cTn>
                  </p:par>
                  <p:par>
                    <p:cTn id="67" fill="hold">
                      <p:stCondLst>
                        <p:cond delay="indefinite"/>
                      </p:stCondLst>
                      <p:childTnLst>
                        <p:par>
                          <p:cTn id="68" fill="hold">
                            <p:stCondLst>
                              <p:cond delay="0"/>
                            </p:stCondLst>
                            <p:childTnLst>
                              <p:par>
                                <p:cTn id="69"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70" dur="6000" fill="hold"/>
                                        <p:tgtEl>
                                          <p:spTgt spid="205"/>
                                        </p:tgtEl>
                                        <p:attrNameLst>
                                          <p:attrName>ppt_x</p:attrName>
                                          <p:attrName>ppt_y</p:attrName>
                                        </p:attrNameLst>
                                      </p:cBhvr>
                                      <p:rCtr x="-73893" y="8102"/>
                                    </p:animMotion>
                                  </p:childTnLst>
                                </p:cTn>
                              </p:par>
                            </p:childTnLst>
                          </p:cTn>
                        </p:par>
                      </p:childTnLst>
                    </p:cTn>
                  </p:par>
                  <p:par>
                    <p:cTn id="71" fill="hold">
                      <p:stCondLst>
                        <p:cond delay="indefinite"/>
                      </p:stCondLst>
                      <p:childTnLst>
                        <p:par>
                          <p:cTn id="72" fill="hold">
                            <p:stCondLst>
                              <p:cond delay="0"/>
                            </p:stCondLst>
                            <p:childTnLst>
                              <p:par>
                                <p:cTn id="73"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48 C -0.11862 0.08403 -0.125 0.08796 -0.13177 0.09144 C -0.15117 0.10162 -0.13242 0.09306 -0.15208 0.09931 C -0.17018 0.10556 -0.1599 0.10371 -0.17565 0.10741 C -0.18021 0.10834 -0.18464 0.1088 -0.18919 0.11019 C -0.19596 0.11134 -0.20235 0.11459 -0.20951 0.11505 L -0.24662 0.11759 L -0.40846 0.11505 C -0.41537 0.11482 -0.42188 0.1132 -0.42878 0.11273 C -0.44167 0.11134 -0.45117 0.11111 -0.4625 0.11019 C -0.49336 0.10671 -0.47214 0.10834 -0.49636 0.10463 C -0.50287 0.10371 -0.50977 0.10324 -0.51667 0.10209 C -0.52344 0.1007 -0.53164 0.09792 -0.53763 0.09676 C -0.56055 0.09306 -0.54831 0.09584 -0.57578 0.08889 C -0.57904 0.08796 -0.58268 0.08773 -0.58399 0.08634 C -0.58854 0.08449 -0.59284 0.08218 -0.59753 0.08148 C -0.603 0.07963 -0.60886 0.07963 -0.61432 0.07847 C -0.62279 0.07685 -0.62956 0.07431 -0.63464 0.07315 C -0.64037 0.07222 -0.64596 0.07176 -0.65143 0.0706 C -0.6582 0.06921 -0.66458 0.06713 -0.67344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6 0.07963 -0.96159 0.08009 -0.96537 0.08148 C -0.96862 0.08171 -0.97188 0.0831 -0.97552 0.08357 C -0.99141 0.09213 -0.9832 0.08796 -1.00703 0.09421 L -1.01589 0.09676 C -1.01914 0.09838 -1.0224 0.1007 -1.02735 0.10209 C -1.03268 0.10417 -1.04623 0.10741 -1.04623 0.10764 C -1.05091 0.10926 -1.05404 0.11111 -1.05651 0.11273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74" dur="6000" fill="hold"/>
                                        <p:tgtEl>
                                          <p:spTgt spid="207"/>
                                        </p:tgtEl>
                                        <p:attrNameLst>
                                          <p:attrName>ppt_x</p:attrName>
                                          <p:attrName>ppt_y</p:attrName>
                                        </p:attrNameLst>
                                      </p:cBhvr>
                                      <p:rCtr x="-73893" y="8102"/>
                                    </p:animMotion>
                                  </p:childTnLst>
                                </p:cTn>
                              </p:par>
                            </p:childTnLst>
                          </p:cTn>
                        </p:par>
                      </p:childTnLst>
                    </p:cTn>
                  </p:par>
                  <p:par>
                    <p:cTn id="75" fill="hold">
                      <p:stCondLst>
                        <p:cond delay="indefinite"/>
                      </p:stCondLst>
                      <p:childTnLst>
                        <p:par>
                          <p:cTn id="76" fill="hold">
                            <p:stCondLst>
                              <p:cond delay="0"/>
                            </p:stCondLst>
                            <p:childTnLst>
                              <p:par>
                                <p:cTn id="77"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93 0.11134 -0.45117 0.11088 -0.4625 0.10972 C -0.49336 0.10671 -0.47214 0.10834 -0.49636 0.10463 C -0.50287 0.10347 -0.50977 0.10324 -0.51667 0.10185 C -0.52344 0.1007 -0.5319 0.09792 -0.53763 0.09676 C -0.56055 0.09306 -0.54831 0.0956 -0.57604 0.08889 C -0.5793 0.08796 -0.58294 0.0875 -0.58399 0.08634 C -0.58854 0.08449 -0.59284 0.08218 -0.59753 0.08102 C -0.603 0.07963 -0.60886 0.07963 -0.61432 0.07847 C -0.62318 0.07685 -0.62995 0.07431 -0.63464 0.07315 C -0.64037 0.07222 -0.64596 0.07176 -0.65143 0.0706 C -0.6582 0.06921 -0.66498 0.06713 -0.67383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34 0.07963 -0.96159 0.08009 -0.96537 0.08102 C -0.96862 0.08171 -0.97188 0.08287 -0.97552 0.08357 C -0.99141 0.0919 -0.9832 0.08796 -1.00703 0.09421 L -1.01589 0.09676 C -1.01914 0.09838 -1.0224 0.1007 -1.02735 0.10185 C -1.03268 0.10417 -1.04623 0.10718 -1.04623 0.10741 C -1.05091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78" dur="6000" fill="hold"/>
                                        <p:tgtEl>
                                          <p:spTgt spid="206"/>
                                        </p:tgtEl>
                                        <p:attrNameLst>
                                          <p:attrName>ppt_x</p:attrName>
                                          <p:attrName>ppt_y</p:attrName>
                                        </p:attrNameLst>
                                      </p:cBhvr>
                                      <p:rCtr x="-73893" y="8102"/>
                                    </p:animMotion>
                                  </p:childTnLst>
                                </p:cTn>
                              </p:par>
                            </p:childTnLst>
                          </p:cTn>
                        </p:par>
                      </p:childTnLst>
                    </p:cTn>
                  </p:par>
                  <p:par>
                    <p:cTn id="79" fill="hold">
                      <p:stCondLst>
                        <p:cond delay="indefinite"/>
                      </p:stCondLst>
                      <p:childTnLst>
                        <p:par>
                          <p:cTn id="80" fill="hold">
                            <p:stCondLst>
                              <p:cond delay="0"/>
                            </p:stCondLst>
                            <p:childTnLst>
                              <p:par>
                                <p:cTn id="81"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82" dur="6000" fill="hold"/>
                                        <p:tgtEl>
                                          <p:spTgt spid="208"/>
                                        </p:tgtEl>
                                        <p:attrNameLst>
                                          <p:attrName>ppt_x</p:attrName>
                                          <p:attrName>ppt_y</p:attrName>
                                        </p:attrNameLst>
                                      </p:cBhvr>
                                      <p:rCtr x="-73893" y="8102"/>
                                    </p:animMotion>
                                  </p:childTnLst>
                                </p:cTn>
                              </p:par>
                            </p:childTnLst>
                          </p:cTn>
                        </p:par>
                      </p:childTnLst>
                    </p:cTn>
                  </p:par>
                  <p:par>
                    <p:cTn id="83" fill="hold">
                      <p:stCondLst>
                        <p:cond delay="indefinite"/>
                      </p:stCondLst>
                      <p:childTnLst>
                        <p:par>
                          <p:cTn id="84" fill="hold">
                            <p:stCondLst>
                              <p:cond delay="0"/>
                            </p:stCondLst>
                            <p:childTnLst>
                              <p:par>
                                <p:cTn id="85"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68 0.09792 -0.53763 0.09676 C -0.56055 0.09306 -0.54831 0.09584 -0.57669 0.08889 C -0.57995 0.08797 -0.5836 0.08773 -0.58399 0.08635 C -0.58854 0.08449 -0.59284 0.08218 -0.59753 0.08148 C -0.603 0.07963 -0.60886 0.07963 -0.61432 0.07848 C -0.62383 0.07685 -0.63008 0.07431 -0.63464 0.07315 C -0.64037 0.07223 -0.64596 0.07176 -0.65143 0.0706 C -0.6582 0.06922 -0.66445 0.06713 -0.67448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86" dur="6000" fill="hold"/>
                                        <p:tgtEl>
                                          <p:spTgt spid="209"/>
                                        </p:tgtEl>
                                        <p:attrNameLst>
                                          <p:attrName>ppt_x</p:attrName>
                                          <p:attrName>ppt_y</p:attrName>
                                        </p:attrNameLst>
                                      </p:cBhvr>
                                      <p:rCtr x="-73893" y="8102"/>
                                    </p:animMotion>
                                  </p:childTnLst>
                                </p:cTn>
                              </p:par>
                            </p:childTnLst>
                          </p:cTn>
                        </p:par>
                      </p:childTnLst>
                    </p:cTn>
                  </p:par>
                  <p:par>
                    <p:cTn id="87" fill="hold">
                      <p:stCondLst>
                        <p:cond delay="indefinite"/>
                      </p:stCondLst>
                      <p:childTnLst>
                        <p:par>
                          <p:cTn id="88" fill="hold">
                            <p:stCondLst>
                              <p:cond delay="0"/>
                            </p:stCondLst>
                            <p:childTnLst>
                              <p:par>
                                <p:cTn id="89"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55 0.09792 -0.53763 0.09676 C -0.56055 0.09306 -0.54831 0.09584 -0.57617 0.08889 C -0.57943 0.08797 -0.58307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90" dur="6000" fill="hold"/>
                                        <p:tgtEl>
                                          <p:spTgt spid="210"/>
                                        </p:tgtEl>
                                        <p:attrNameLst>
                                          <p:attrName>ppt_x</p:attrName>
                                          <p:attrName>ppt_y</p:attrName>
                                        </p:attrNameLst>
                                      </p:cBhvr>
                                      <p:rCtr x="-73893" y="8102"/>
                                    </p:animMotion>
                                  </p:childTnLst>
                                </p:cTn>
                              </p:par>
                            </p:childTnLst>
                          </p:cTn>
                        </p:par>
                      </p:childTnLst>
                    </p:cTn>
                  </p:par>
                  <p:par>
                    <p:cTn id="91" fill="hold">
                      <p:stCondLst>
                        <p:cond delay="indefinite"/>
                      </p:stCondLst>
                      <p:childTnLst>
                        <p:par>
                          <p:cTn id="92" fill="hold">
                            <p:stCondLst>
                              <p:cond delay="0"/>
                            </p:stCondLst>
                            <p:childTnLst>
                              <p:par>
                                <p:cTn id="93"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02 C -0.11862 0.08403 -0.125 0.08797 -0.13177 0.09144 C -0.15117 0.10162 -0.13242 0.09283 -0.15208 0.09931 C -0.17018 0.10533 -0.1599 0.10371 -0.17565 0.10718 C -0.18021 0.1081 -0.18464 0.1088 -0.18919 0.10973 C -0.19596 0.11135 -0.20235 0.11459 -0.20951 0.11505 L -0.24662 0.1176 L -0.40846 0.11505 C -0.41537 0.11482 -0.42188 0.1132 -0.42878 0.1125 C -0.44258 0.11135 -0.45117 0.11088 -0.4625 0.10973 C -0.49336 0.10672 -0.47214 0.10834 -0.49636 0.10463 C -0.50287 0.10348 -0.50977 0.10324 -0.51667 0.10185 C -0.52344 0.1007 -0.53203 0.09792 -0.53763 0.09676 C -0.56055 0.09306 -0.54831 0.0956 -0.57604 0.08889 C -0.5793 0.08797 -0.58294 0.0875 -0.58399 0.08635 C -0.58854 0.08449 -0.59284 0.08218 -0.59753 0.08102 C -0.603 0.07963 -0.60886 0.07963 -0.61432 0.07848 C -0.62318 0.07685 -0.62995 0.07431 -0.63464 0.07315 C -0.64037 0.07223 -0.64596 0.07176 -0.65143 0.0706 C -0.6582 0.06922 -0.66458 0.06713 -0.67383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02 C -0.96862 0.08172 -0.97188 0.08287 -0.97552 0.08357 C -0.99141 0.0919 -0.98333 0.08797 -1.00716 0.09422 L -1.01589 0.09676 C -1.01914 0.09838 -1.0224 0.1007 -1.02748 0.10185 C -1.03268 0.10417 -1.04623 0.10718 -1.04623 0.10741 C -1.05104 0.10903 -1.05404 0.11111 -1.05651 0.1125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94" dur="6000" fill="hold"/>
                                        <p:tgtEl>
                                          <p:spTgt spid="212"/>
                                        </p:tgtEl>
                                        <p:attrNameLst>
                                          <p:attrName>ppt_x</p:attrName>
                                          <p:attrName>ppt_y</p:attrName>
                                        </p:attrNameLst>
                                      </p:cBhvr>
                                      <p:rCtr x="-73893" y="8102"/>
                                    </p:animMotion>
                                  </p:childTnLst>
                                </p:cTn>
                              </p:par>
                            </p:childTnLst>
                          </p:cTn>
                        </p:par>
                      </p:childTnLst>
                    </p:cTn>
                  </p:par>
                  <p:par>
                    <p:cTn id="95" fill="hold">
                      <p:stCondLst>
                        <p:cond delay="indefinite"/>
                      </p:stCondLst>
                      <p:childTnLst>
                        <p:par>
                          <p:cTn id="96" fill="hold">
                            <p:stCondLst>
                              <p:cond delay="0"/>
                            </p:stCondLst>
                            <p:childTnLst>
                              <p:par>
                                <p:cTn id="97"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45 0.11135 -0.45117 0.11111 -0.4625 0.11019 C -0.49336 0.10672 -0.47214 0.10834 -0.49636 0.10463 C -0.50287 0.10371 -0.50977 0.10324 -0.51667 0.10209 C -0.52344 0.1007 -0.53242 0.09792 -0.53763 0.09676 C -0.56055 0.09306 -0.54831 0.09584 -0.57643 0.08889 C -0.57969 0.08797 -0.58333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48 C -0.96862 0.08172 -0.97188 0.0831 -0.97552 0.08357 C -0.99141 0.09213 -0.98373 0.08797 -1.00755 0.09422 L -1.01589 0.09676 C -1.01914 0.09838 -1.0224 0.1007 -1.02787 0.10209 C -1.03268 0.10417 -1.04623 0.10741 -1.04623 0.10764 C -1.05143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98" dur="6000" fill="hold"/>
                                        <p:tgtEl>
                                          <p:spTgt spid="211"/>
                                        </p:tgtEl>
                                        <p:attrNameLst>
                                          <p:attrName>ppt_x</p:attrName>
                                          <p:attrName>ppt_y</p:attrName>
                                        </p:attrNameLst>
                                      </p:cBhvr>
                                      <p:rCtr x="-73893" y="8102"/>
                                    </p:animMotion>
                                  </p:childTnLst>
                                </p:cTn>
                              </p:par>
                            </p:childTnLst>
                          </p:cTn>
                        </p:par>
                      </p:childTnLst>
                    </p:cTn>
                  </p:par>
                  <p:par>
                    <p:cTn id="99" fill="hold">
                      <p:stCondLst>
                        <p:cond delay="indefinite"/>
                      </p:stCondLst>
                      <p:childTnLst>
                        <p:par>
                          <p:cTn id="100" fill="hold">
                            <p:stCondLst>
                              <p:cond delay="0"/>
                            </p:stCondLst>
                            <p:childTnLst>
                              <p:par>
                                <p:cTn id="101"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18 0.11134 -0.45117 0.11111 -0.4625 0.10995 C -0.49336 0.10671 -0.47214 0.10833 -0.49636 0.10463 C -0.50287 0.1037 -0.50977 0.10324 -0.51667 0.10208 C -0.52344 0.10069 -0.53177 0.09792 -0.53763 0.09676 C -0.56055 0.09305 -0.54831 0.09583 -0.57591 0.08889 C -0.57917 0.08796 -0.58281 0.08773 -0.58399 0.08634 C -0.58854 0.08449 -0.59284 0.08218 -0.59753 0.08125 C -0.603 0.07963 -0.60886 0.07963 -0.61432 0.07847 C -0.62305 0.07685 -0.62982 0.0743 -0.63464 0.07315 C -0.64037 0.07222 -0.64596 0.07176 -0.65143 0.0706 C -0.6582 0.06921 -0.66471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46 0.08796 -1.00729 0.09421 L -1.01589 0.09676 C -1.01914 0.09838 -1.0224 0.10069 -1.02761 0.10208 C -1.03268 0.10417 -1.04623 0.10741 -1.04623 0.10764 C -1.05117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02" dur="6000" fill="hold"/>
                                        <p:tgtEl>
                                          <p:spTgt spid="213"/>
                                        </p:tgtEl>
                                        <p:attrNameLst>
                                          <p:attrName>ppt_x</p:attrName>
                                          <p:attrName>ppt_y</p:attrName>
                                        </p:attrNameLst>
                                      </p:cBhvr>
                                      <p:rCtr x="-73893" y="8102"/>
                                    </p:animMotion>
                                  </p:childTnLst>
                                </p:cTn>
                              </p:par>
                            </p:childTnLst>
                          </p:cTn>
                        </p:par>
                      </p:childTnLst>
                    </p:cTn>
                  </p:par>
                  <p:par>
                    <p:cTn id="103" fill="hold">
                      <p:stCondLst>
                        <p:cond delay="indefinite"/>
                      </p:stCondLst>
                      <p:childTnLst>
                        <p:par>
                          <p:cTn id="104" fill="hold">
                            <p:stCondLst>
                              <p:cond delay="0"/>
                            </p:stCondLst>
                            <p:childTnLst>
                              <p:par>
                                <p:cTn id="105"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219 0.11134 -0.45117 0.11111 -0.4625 0.10995 C -0.49336 0.10671 -0.47214 0.10833 -0.49636 0.10463 C -0.50287 0.1037 -0.50977 0.10324 -0.51667 0.10208 C -0.52344 0.10069 -0.53216 0.09792 -0.53763 0.09676 C -0.56055 0.09305 -0.54831 0.09583 -0.57617 0.08889 C -0.57943 0.08796 -0.58307 0.08773 -0.58399 0.08634 C -0.58854 0.08449 -0.59284 0.08218 -0.59753 0.08125 C -0.603 0.07963 -0.60886 0.07963 -0.61432 0.07847 C -0.62331 0.07685 -0.63008 0.0743 -0.63464 0.07315 C -0.64037 0.07222 -0.64596 0.07176 -0.65143 0.0706 C -0.6582 0.06921 -0.66458 0.06713 -0.67396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86 0.08796 -1.00768 0.09421 L -1.01589 0.09676 C -1.01914 0.09838 -1.0224 0.10069 -1.028 0.10208 C -1.03268 0.10417 -1.04623 0.10741 -1.04623 0.10764 C -1.05156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06" dur="6000" fill="hold"/>
                                        <p:tgtEl>
                                          <p:spTgt spid="214"/>
                                        </p:tgtEl>
                                        <p:attrNameLst>
                                          <p:attrName>ppt_x</p:attrName>
                                          <p:attrName>ppt_y</p:attrName>
                                        </p:attrNameLst>
                                      </p:cBhvr>
                                      <p:rCtr x="-73893" y="8102"/>
                                    </p:animMotion>
                                  </p:childTnLst>
                                </p:cTn>
                              </p:par>
                            </p:childTnLst>
                          </p:cTn>
                        </p:par>
                      </p:childTnLst>
                    </p:cTn>
                  </p:par>
                  <p:par>
                    <p:cTn id="107" fill="hold">
                      <p:stCondLst>
                        <p:cond delay="indefinite"/>
                      </p:stCondLst>
                      <p:childTnLst>
                        <p:par>
                          <p:cTn id="108" fill="hold">
                            <p:stCondLst>
                              <p:cond delay="0"/>
                            </p:stCondLst>
                            <p:childTnLst>
                              <p:par>
                                <p:cTn id="109"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32 0.11134 -0.45117 0.11088 -0.4625 0.10972 C -0.49336 0.10671 -0.47214 0.10833 -0.49636 0.10463 C -0.50287 0.10347 -0.50977 0.10324 -0.51667 0.10185 C -0.52344 0.10069 -0.53216 0.09792 -0.53763 0.09676 C -0.56055 0.09305 -0.54831 0.0956 -0.5763 0.08889 C -0.57956 0.08796 -0.58294 0.0875 -0.58399 0.08634 C -0.58854 0.08449 -0.59284 0.08218 -0.59753 0.08102 C -0.603 0.07963 -0.60886 0.07963 -0.61432 0.07847 C -0.62305 0.07685 -0.62982 0.0743 -0.63464 0.07315 C -0.64037 0.07222 -0.64596 0.07176 -0.65143 0.0706 C -0.6582 0.06921 -0.66458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34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10" dur="6000" fill="hold"/>
                                        <p:tgtEl>
                                          <p:spTgt spid="216"/>
                                        </p:tgtEl>
                                        <p:attrNameLst>
                                          <p:attrName>ppt_x</p:attrName>
                                          <p:attrName>ppt_y</p:attrName>
                                        </p:attrNameLst>
                                      </p:cBhvr>
                                      <p:rCtr x="-73893" y="8102"/>
                                    </p:animMotion>
                                  </p:childTnLst>
                                </p:cTn>
                              </p:par>
                            </p:childTnLst>
                          </p:cTn>
                        </p:par>
                      </p:childTnLst>
                    </p:cTn>
                  </p:par>
                  <p:par>
                    <p:cTn id="111" fill="hold">
                      <p:stCondLst>
                        <p:cond delay="indefinite"/>
                      </p:stCondLst>
                      <p:childTnLst>
                        <p:par>
                          <p:cTn id="112" fill="hold">
                            <p:stCondLst>
                              <p:cond delay="0"/>
                            </p:stCondLst>
                            <p:childTnLst>
                              <p:par>
                                <p:cTn id="113"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19 0.11134 -0.45117 0.11088 -0.4625 0.10972 C -0.49336 0.10671 -0.47214 0.10833 -0.49636 0.10463 C -0.50287 0.10347 -0.50977 0.10324 -0.51667 0.10185 C -0.52344 0.10069 -0.53216 0.09792 -0.53763 0.09676 C -0.56055 0.09305 -0.54831 0.0956 -0.5763 0.08889 C -0.57956 0.08796 -0.5832 0.0875 -0.58399 0.08634 C -0.58854 0.08449 -0.59284 0.08218 -0.59753 0.08102 C -0.603 0.07963 -0.60886 0.07963 -0.61432 0.07847 C -0.62344 0.07685 -0.63008 0.0743 -0.63464 0.07315 C -0.64037 0.07222 -0.64596 0.07176 -0.65143 0.0706 C -0.6582 0.06921 -0.66511 0.06713 -0.67409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47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14" dur="6000" fill="hold"/>
                                        <p:tgtEl>
                                          <p:spTgt spid="215"/>
                                        </p:tgtEl>
                                        <p:attrNameLst>
                                          <p:attrName>ppt_x</p:attrName>
                                          <p:attrName>ppt_y</p:attrName>
                                        </p:attrNameLst>
                                      </p:cBhvr>
                                      <p:rCtr x="-73893" y="8102"/>
                                    </p:animMotion>
                                  </p:childTnLst>
                                </p:cTn>
                              </p:par>
                            </p:childTnLst>
                          </p:cTn>
                        </p:par>
                      </p:childTnLst>
                    </p:cTn>
                  </p:par>
                  <p:par>
                    <p:cTn id="115" fill="hold">
                      <p:stCondLst>
                        <p:cond delay="indefinite"/>
                      </p:stCondLst>
                      <p:childTnLst>
                        <p:par>
                          <p:cTn id="116" fill="hold">
                            <p:stCondLst>
                              <p:cond delay="0"/>
                            </p:stCondLst>
                            <p:childTnLst>
                              <p:par>
                                <p:cTn id="117"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18" dur="6000" fill="hold"/>
                                        <p:tgtEl>
                                          <p:spTgt spid="217"/>
                                        </p:tgtEl>
                                        <p:attrNameLst>
                                          <p:attrName>ppt_x</p:attrName>
                                          <p:attrName>ppt_y</p:attrName>
                                        </p:attrNameLst>
                                      </p:cBhvr>
                                      <p:rCtr x="-73893" y="8102"/>
                                    </p:animMotion>
                                  </p:childTnLst>
                                </p:cTn>
                              </p:par>
                            </p:childTnLst>
                          </p:cTn>
                        </p:par>
                      </p:childTnLst>
                    </p:cTn>
                  </p:par>
                  <p:par>
                    <p:cTn id="119" fill="hold">
                      <p:stCondLst>
                        <p:cond delay="indefinite"/>
                      </p:stCondLst>
                      <p:childTnLst>
                        <p:par>
                          <p:cTn id="120" fill="hold">
                            <p:stCondLst>
                              <p:cond delay="0"/>
                            </p:stCondLst>
                            <p:childTnLst>
                              <p:par>
                                <p:cTn id="121"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48 C -0.11862 0.08403 -0.125 0.08796 -0.13177 0.09144 C -0.15117 0.10162 -0.13242 0.09306 -0.15208 0.09931 C -0.17018 0.10556 -0.1599 0.10371 -0.17565 0.10741 C -0.18021 0.10834 -0.18464 0.1088 -0.18919 0.11019 C -0.19596 0.11134 -0.20235 0.11459 -0.20951 0.11505 L -0.24662 0.11759 L -0.40846 0.11505 C -0.41537 0.11482 -0.42188 0.1132 -0.42878 0.11273 C -0.44167 0.11134 -0.45117 0.11111 -0.4625 0.11019 C -0.49336 0.10671 -0.47214 0.10834 -0.49636 0.10463 C -0.50287 0.10371 -0.50977 0.10324 -0.51667 0.10209 C -0.52344 0.1007 -0.53164 0.09792 -0.53763 0.09676 C -0.56055 0.09306 -0.54831 0.09584 -0.57578 0.08889 C -0.57904 0.08796 -0.58268 0.08773 -0.58399 0.08634 C -0.58854 0.08449 -0.59284 0.08218 -0.59753 0.08148 C -0.603 0.07963 -0.60886 0.07963 -0.61432 0.07847 C -0.62279 0.07685 -0.62956 0.07431 -0.63464 0.07315 C -0.64037 0.07222 -0.64596 0.07176 -0.65143 0.0706 C -0.6582 0.06921 -0.66458 0.06713 -0.67344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6 0.07963 -0.96159 0.08009 -0.96537 0.08148 C -0.96862 0.08171 -0.97188 0.0831 -0.97552 0.08357 C -0.99141 0.09213 -0.9832 0.08796 -1.00703 0.09421 L -1.01589 0.09676 C -1.01914 0.09838 -1.0224 0.1007 -1.02735 0.10209 C -1.03268 0.10417 -1.04623 0.10741 -1.04623 0.10764 C -1.05091 0.10926 -1.05404 0.11111 -1.05651 0.11273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22" dur="6000" fill="hold"/>
                                        <p:tgtEl>
                                          <p:spTgt spid="219"/>
                                        </p:tgtEl>
                                        <p:attrNameLst>
                                          <p:attrName>ppt_x</p:attrName>
                                          <p:attrName>ppt_y</p:attrName>
                                        </p:attrNameLst>
                                      </p:cBhvr>
                                      <p:rCtr x="-73893" y="8102"/>
                                    </p:animMotion>
                                  </p:childTnLst>
                                </p:cTn>
                              </p:par>
                            </p:childTnLst>
                          </p:cTn>
                        </p:par>
                      </p:childTnLst>
                    </p:cTn>
                  </p:par>
                  <p:par>
                    <p:cTn id="123" fill="hold">
                      <p:stCondLst>
                        <p:cond delay="indefinite"/>
                      </p:stCondLst>
                      <p:childTnLst>
                        <p:par>
                          <p:cTn id="124" fill="hold">
                            <p:stCondLst>
                              <p:cond delay="0"/>
                            </p:stCondLst>
                            <p:childTnLst>
                              <p:par>
                                <p:cTn id="125"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93 0.11134 -0.45117 0.11088 -0.4625 0.10972 C -0.49336 0.10671 -0.47214 0.10834 -0.49636 0.10463 C -0.50287 0.10347 -0.50977 0.10324 -0.51667 0.10185 C -0.52344 0.1007 -0.5319 0.09792 -0.53763 0.09676 C -0.56055 0.09306 -0.54831 0.0956 -0.57604 0.08889 C -0.5793 0.08796 -0.58294 0.0875 -0.58399 0.08634 C -0.58854 0.08449 -0.59284 0.08218 -0.59753 0.08102 C -0.603 0.07963 -0.60886 0.07963 -0.61432 0.07847 C -0.62318 0.07685 -0.62995 0.07431 -0.63464 0.07315 C -0.64037 0.07222 -0.64596 0.07176 -0.65143 0.0706 C -0.6582 0.06921 -0.66498 0.06713 -0.67383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34 0.07963 -0.96159 0.08009 -0.96537 0.08102 C -0.96862 0.08171 -0.97188 0.08287 -0.97552 0.08357 C -0.99141 0.0919 -0.9832 0.08796 -1.00703 0.09421 L -1.01589 0.09676 C -1.01914 0.09838 -1.0224 0.1007 -1.02735 0.10185 C -1.03268 0.10417 -1.04623 0.10718 -1.04623 0.10741 C -1.05091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26" dur="6000" fill="hold"/>
                                        <p:tgtEl>
                                          <p:spTgt spid="218"/>
                                        </p:tgtEl>
                                        <p:attrNameLst>
                                          <p:attrName>ppt_x</p:attrName>
                                          <p:attrName>ppt_y</p:attrName>
                                        </p:attrNameLst>
                                      </p:cBhvr>
                                      <p:rCtr x="-73893" y="8102"/>
                                    </p:animMotion>
                                  </p:childTnLst>
                                </p:cTn>
                              </p:par>
                            </p:childTnLst>
                          </p:cTn>
                        </p:par>
                      </p:childTnLst>
                    </p:cTn>
                  </p:par>
                  <p:par>
                    <p:cTn id="127" fill="hold">
                      <p:stCondLst>
                        <p:cond delay="indefinite"/>
                      </p:stCondLst>
                      <p:childTnLst>
                        <p:par>
                          <p:cTn id="128" fill="hold">
                            <p:stCondLst>
                              <p:cond delay="0"/>
                            </p:stCondLst>
                            <p:childTnLst>
                              <p:par>
                                <p:cTn id="129"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30" dur="6000" fill="hold"/>
                                        <p:tgtEl>
                                          <p:spTgt spid="220"/>
                                        </p:tgtEl>
                                        <p:attrNameLst>
                                          <p:attrName>ppt_x</p:attrName>
                                          <p:attrName>ppt_y</p:attrName>
                                        </p:attrNameLst>
                                      </p:cBhvr>
                                      <p:rCtr x="-73893" y="8102"/>
                                    </p:animMotion>
                                  </p:childTnLst>
                                </p:cTn>
                              </p:par>
                            </p:childTnLst>
                          </p:cTn>
                        </p:par>
                      </p:childTnLst>
                    </p:cTn>
                  </p:par>
                  <p:par>
                    <p:cTn id="131" fill="hold">
                      <p:stCondLst>
                        <p:cond delay="indefinite"/>
                      </p:stCondLst>
                      <p:childTnLst>
                        <p:par>
                          <p:cTn id="132" fill="hold">
                            <p:stCondLst>
                              <p:cond delay="0"/>
                            </p:stCondLst>
                            <p:childTnLst>
                              <p:par>
                                <p:cTn id="133"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68 0.09792 -0.53763 0.09676 C -0.56055 0.09306 -0.54831 0.09584 -0.57669 0.08889 C -0.57995 0.08797 -0.5836 0.08773 -0.58399 0.08635 C -0.58854 0.08449 -0.59284 0.08218 -0.59753 0.08148 C -0.603 0.07963 -0.60886 0.07963 -0.61432 0.07848 C -0.62383 0.07685 -0.63008 0.07431 -0.63464 0.07315 C -0.64037 0.07223 -0.64596 0.07176 -0.65143 0.0706 C -0.6582 0.06922 -0.66445 0.06713 -0.67448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134" dur="6000" fill="hold"/>
                                        <p:tgtEl>
                                          <p:spTgt spid="221"/>
                                        </p:tgtEl>
                                        <p:attrNameLst>
                                          <p:attrName>ppt_x</p:attrName>
                                          <p:attrName>ppt_y</p:attrName>
                                        </p:attrNameLst>
                                      </p:cBhvr>
                                      <p:rCtr x="-73893" y="8102"/>
                                    </p:animMotion>
                                  </p:childTnLst>
                                </p:cTn>
                              </p:par>
                            </p:childTnLst>
                          </p:cTn>
                        </p:par>
                      </p:childTnLst>
                    </p:cTn>
                  </p:par>
                  <p:par>
                    <p:cTn id="135" fill="hold">
                      <p:stCondLst>
                        <p:cond delay="indefinite"/>
                      </p:stCondLst>
                      <p:childTnLst>
                        <p:par>
                          <p:cTn id="136" fill="hold">
                            <p:stCondLst>
                              <p:cond delay="0"/>
                            </p:stCondLst>
                            <p:childTnLst>
                              <p:par>
                                <p:cTn id="137"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55 0.09792 -0.53763 0.09676 C -0.56055 0.09306 -0.54831 0.09584 -0.57617 0.08889 C -0.57943 0.08797 -0.58307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138" dur="6000" fill="hold"/>
                                        <p:tgtEl>
                                          <p:spTgt spid="222"/>
                                        </p:tgtEl>
                                        <p:attrNameLst>
                                          <p:attrName>ppt_x</p:attrName>
                                          <p:attrName>ppt_y</p:attrName>
                                        </p:attrNameLst>
                                      </p:cBhvr>
                                      <p:rCtr x="-73893" y="8102"/>
                                    </p:animMotion>
                                  </p:childTnLst>
                                </p:cTn>
                              </p:par>
                            </p:childTnLst>
                          </p:cTn>
                        </p:par>
                      </p:childTnLst>
                    </p:cTn>
                  </p:par>
                  <p:par>
                    <p:cTn id="139" fill="hold">
                      <p:stCondLst>
                        <p:cond delay="indefinite"/>
                      </p:stCondLst>
                      <p:childTnLst>
                        <p:par>
                          <p:cTn id="140" fill="hold">
                            <p:stCondLst>
                              <p:cond delay="0"/>
                            </p:stCondLst>
                            <p:childTnLst>
                              <p:par>
                                <p:cTn id="141"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02 C -0.11862 0.08403 -0.125 0.08797 -0.13177 0.09144 C -0.15117 0.10162 -0.13242 0.09283 -0.15208 0.09931 C -0.17018 0.10533 -0.1599 0.10371 -0.17565 0.10718 C -0.18021 0.1081 -0.18464 0.1088 -0.18919 0.10973 C -0.19596 0.11135 -0.20235 0.11459 -0.20951 0.11505 L -0.24662 0.1176 L -0.40846 0.11505 C -0.41537 0.11482 -0.42188 0.1132 -0.42878 0.1125 C -0.44258 0.11135 -0.45117 0.11088 -0.4625 0.10973 C -0.49336 0.10672 -0.47214 0.10834 -0.49636 0.10463 C -0.50287 0.10348 -0.50977 0.10324 -0.51667 0.10185 C -0.52344 0.1007 -0.53203 0.09792 -0.53763 0.09676 C -0.56055 0.09306 -0.54831 0.0956 -0.57604 0.08889 C -0.5793 0.08797 -0.58294 0.0875 -0.58399 0.08635 C -0.58854 0.08449 -0.59284 0.08218 -0.59753 0.08102 C -0.603 0.07963 -0.60886 0.07963 -0.61432 0.07848 C -0.62318 0.07685 -0.62995 0.07431 -0.63464 0.07315 C -0.64037 0.07223 -0.64596 0.07176 -0.65143 0.0706 C -0.6582 0.06922 -0.66458 0.06713 -0.67383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02 C -0.96862 0.08172 -0.97188 0.08287 -0.97552 0.08357 C -0.99141 0.0919 -0.98333 0.08797 -1.00716 0.09422 L -1.01589 0.09676 C -1.01914 0.09838 -1.0224 0.1007 -1.02748 0.10185 C -1.03268 0.10417 -1.04623 0.10718 -1.04623 0.10741 C -1.05104 0.10903 -1.05404 0.11111 -1.05651 0.1125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142" dur="6000" fill="hold"/>
                                        <p:tgtEl>
                                          <p:spTgt spid="224"/>
                                        </p:tgtEl>
                                        <p:attrNameLst>
                                          <p:attrName>ppt_x</p:attrName>
                                          <p:attrName>ppt_y</p:attrName>
                                        </p:attrNameLst>
                                      </p:cBhvr>
                                      <p:rCtr x="-73893" y="8102"/>
                                    </p:animMotion>
                                  </p:childTnLst>
                                </p:cTn>
                              </p:par>
                            </p:childTnLst>
                          </p:cTn>
                        </p:par>
                      </p:childTnLst>
                    </p:cTn>
                  </p:par>
                  <p:par>
                    <p:cTn id="143" fill="hold">
                      <p:stCondLst>
                        <p:cond delay="indefinite"/>
                      </p:stCondLst>
                      <p:childTnLst>
                        <p:par>
                          <p:cTn id="144" fill="hold">
                            <p:stCondLst>
                              <p:cond delay="0"/>
                            </p:stCondLst>
                            <p:childTnLst>
                              <p:par>
                                <p:cTn id="145"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45 0.11135 -0.45117 0.11111 -0.4625 0.11019 C -0.49336 0.10672 -0.47214 0.10834 -0.49636 0.10463 C -0.50287 0.10371 -0.50977 0.10324 -0.51667 0.10209 C -0.52344 0.1007 -0.53242 0.09792 -0.53763 0.09676 C -0.56055 0.09306 -0.54831 0.09584 -0.57643 0.08889 C -0.57969 0.08797 -0.58333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48 C -0.96862 0.08172 -0.97188 0.0831 -0.97552 0.08357 C -0.99141 0.09213 -0.98373 0.08797 -1.00755 0.09422 L -1.01589 0.09676 C -1.01914 0.09838 -1.0224 0.1007 -1.02787 0.10209 C -1.03268 0.10417 -1.04623 0.10741 -1.04623 0.10764 C -1.05143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146" dur="6000" fill="hold"/>
                                        <p:tgtEl>
                                          <p:spTgt spid="223"/>
                                        </p:tgtEl>
                                        <p:attrNameLst>
                                          <p:attrName>ppt_x</p:attrName>
                                          <p:attrName>ppt_y</p:attrName>
                                        </p:attrNameLst>
                                      </p:cBhvr>
                                      <p:rCtr x="-73893" y="8102"/>
                                    </p:animMotion>
                                  </p:childTnLst>
                                </p:cTn>
                              </p:par>
                            </p:childTnLst>
                          </p:cTn>
                        </p:par>
                      </p:childTnLst>
                    </p:cTn>
                  </p:par>
                  <p:par>
                    <p:cTn id="147" fill="hold">
                      <p:stCondLst>
                        <p:cond delay="indefinite"/>
                      </p:stCondLst>
                      <p:childTnLst>
                        <p:par>
                          <p:cTn id="148" fill="hold">
                            <p:stCondLst>
                              <p:cond delay="0"/>
                            </p:stCondLst>
                            <p:childTnLst>
                              <p:par>
                                <p:cTn id="149"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25 C -0.11862 0.08402 -0.125 0.08796 -0.13177 0.09143 C -0.15117 0.10162 -0.13242 0.09305 -0.15208 0.0993 C -0.17018 0.10555 -0.1599 0.1037 -0.17565 0.1074 C -0.18021 0.10833 -0.18464 0.10879 -0.18919 0.10995 C -0.19596 0.11134 -0.20235 0.11458 -0.20951 0.11504 L -0.24662 0.11759 L -0.40846 0.11504 C -0.41537 0.11481 -0.42188 0.11319 -0.42878 0.11273 C -0.44232 0.11134 -0.45117 0.11111 -0.4625 0.10995 C -0.49336 0.10671 -0.47214 0.10833 -0.49636 0.10463 C -0.50287 0.1037 -0.50977 0.10324 -0.51667 0.10208 C -0.52344 0.10069 -0.53229 0.09791 -0.53763 0.09675 C -0.56055 0.09305 -0.54831 0.09583 -0.57643 0.08888 C -0.57969 0.08796 -0.58333 0.08773 -0.58399 0.08634 C -0.58854 0.08449 -0.59284 0.08217 -0.59753 0.08125 C -0.603 0.07963 -0.60886 0.07963 -0.61432 0.07847 C -0.62357 0.07685 -0.63008 0.0743 -0.63464 0.07314 C -0.64037 0.07222 -0.64596 0.07175 -0.65143 0.0706 C -0.6582 0.06921 -0.66458 0.06713 -0.67409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34 0.07963 -0.96159 0.08009 -0.96537 0.08125 C -0.96862 0.08171 -0.97188 0.0831 -0.97552 0.08356 C -0.99141 0.09213 -0.9836 0.08796 -1.00742 0.09421 L -1.01589 0.09675 C -1.01914 0.09838 -1.0224 0.10069 -1.02774 0.10208 C -1.03268 0.10416 -1.04623 0.1074 -1.04623 0.10763 C -1.0513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50" dur="6000" fill="hold"/>
                                        <p:tgtEl>
                                          <p:spTgt spid="225"/>
                                        </p:tgtEl>
                                        <p:attrNameLst>
                                          <p:attrName>ppt_x</p:attrName>
                                          <p:attrName>ppt_y</p:attrName>
                                        </p:attrNameLst>
                                      </p:cBhvr>
                                      <p:rCtr x="-73893" y="8102"/>
                                    </p:animMotion>
                                  </p:childTnLst>
                                </p:cTn>
                              </p:par>
                            </p:childTnLst>
                          </p:cTn>
                        </p:par>
                      </p:childTnLst>
                    </p:cTn>
                  </p:par>
                  <p:par>
                    <p:cTn id="151" fill="hold">
                      <p:stCondLst>
                        <p:cond delay="indefinite"/>
                      </p:stCondLst>
                      <p:childTnLst>
                        <p:par>
                          <p:cTn id="152" fill="hold">
                            <p:stCondLst>
                              <p:cond delay="0"/>
                            </p:stCondLst>
                            <p:childTnLst>
                              <p:par>
                                <p:cTn id="153"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25 C -0.11862 0.08402 -0.125 0.08796 -0.13177 0.09143 C -0.15117 0.10162 -0.13242 0.09305 -0.15208 0.0993 C -0.17018 0.10555 -0.1599 0.1037 -0.17565 0.1074 C -0.18021 0.10833 -0.18464 0.10879 -0.18919 0.10995 C -0.19596 0.11134 -0.20235 0.11458 -0.20951 0.11504 L -0.24662 0.11759 L -0.40846 0.11504 C -0.41537 0.11481 -0.42188 0.11319 -0.42878 0.11273 C -0.44271 0.11134 -0.45117 0.11111 -0.4625 0.10995 C -0.49336 0.10671 -0.47214 0.10833 -0.49636 0.10463 C -0.50287 0.1037 -0.50977 0.10324 -0.51667 0.10208 C -0.52344 0.10069 -0.53268 0.09791 -0.53763 0.09675 C -0.56055 0.09305 -0.54831 0.09583 -0.57669 0.08888 C -0.57995 0.08796 -0.5836 0.08773 -0.58399 0.08634 C -0.58854 0.08449 -0.59284 0.08217 -0.59753 0.08125 C -0.603 0.07963 -0.60886 0.07963 -0.61432 0.07847 C -0.62383 0.07685 -0.63008 0.0743 -0.63464 0.07314 C -0.64037 0.07222 -0.64596 0.07175 -0.65143 0.0706 C -0.6582 0.06921 -0.66445 0.06713 -0.67435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34 0.07963 -0.96159 0.08009 -0.96537 0.08125 C -0.96862 0.08171 -0.97188 0.0831 -0.97552 0.08356 C -0.99141 0.09213 -0.98399 0.08796 -1.00781 0.09421 L -1.01589 0.09675 C -1.01914 0.09838 -1.0224 0.10069 -1.02813 0.10208 C -1.03268 0.10416 -1.04623 0.1074 -1.04623 0.10763 C -1.05169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54" dur="6000" fill="hold"/>
                                        <p:tgtEl>
                                          <p:spTgt spid="226"/>
                                        </p:tgtEl>
                                        <p:attrNameLst>
                                          <p:attrName>ppt_x</p:attrName>
                                          <p:attrName>ppt_y</p:attrName>
                                        </p:attrNameLst>
                                      </p:cBhvr>
                                      <p:rCtr x="-73893" y="8102"/>
                                    </p:animMotion>
                                  </p:childTnLst>
                                </p:cTn>
                              </p:par>
                            </p:childTnLst>
                          </p:cTn>
                        </p:par>
                      </p:childTnLst>
                    </p:cTn>
                  </p:par>
                  <p:par>
                    <p:cTn id="155" fill="hold">
                      <p:stCondLst>
                        <p:cond delay="indefinite"/>
                      </p:stCondLst>
                      <p:childTnLst>
                        <p:par>
                          <p:cTn id="156" fill="hold">
                            <p:stCondLst>
                              <p:cond delay="0"/>
                            </p:stCondLst>
                            <p:childTnLst>
                              <p:par>
                                <p:cTn id="157"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284 0.11134 -0.45117 0.11088 -0.4625 0.10972 C -0.49336 0.10671 -0.47214 0.10833 -0.49636 0.10463 C -0.50287 0.10347 -0.50977 0.10324 -0.51667 0.10185 C -0.52344 0.10069 -0.53268 0.09791 -0.53763 0.09675 C -0.56055 0.09305 -0.54831 0.0956 -0.57682 0.08888 C -0.58008 0.08796 -0.58346 0.0875 -0.58399 0.08634 C -0.58854 0.08449 -0.59284 0.08217 -0.59753 0.08101 C -0.603 0.07963 -0.60886 0.07963 -0.61432 0.07847 C -0.62331 0.07685 -0.63008 0.0743 -0.63464 0.07314 C -0.64037 0.07222 -0.64596 0.07175 -0.65143 0.0706 C -0.6582 0.06921 -0.66419 0.06713 -0.67383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73 0.08796 -1.00755 0.09421 L -1.01589 0.09675 C -1.01914 0.09838 -1.0224 0.10069 -1.02787 0.10185 C -1.03268 0.10416 -1.04623 0.10717 -1.04623 0.1074 C -1.05143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58" dur="6000" fill="hold"/>
                                        <p:tgtEl>
                                          <p:spTgt spid="228"/>
                                        </p:tgtEl>
                                        <p:attrNameLst>
                                          <p:attrName>ppt_x</p:attrName>
                                          <p:attrName>ppt_y</p:attrName>
                                        </p:attrNameLst>
                                      </p:cBhvr>
                                      <p:rCtr x="-73893" y="8102"/>
                                    </p:animMotion>
                                  </p:childTnLst>
                                </p:cTn>
                              </p:par>
                            </p:childTnLst>
                          </p:cTn>
                        </p:par>
                      </p:childTnLst>
                    </p:cTn>
                  </p:par>
                  <p:par>
                    <p:cTn id="159" fill="hold">
                      <p:stCondLst>
                        <p:cond delay="indefinite"/>
                      </p:stCondLst>
                      <p:childTnLst>
                        <p:par>
                          <p:cTn id="160" fill="hold">
                            <p:stCondLst>
                              <p:cond delay="0"/>
                            </p:stCondLst>
                            <p:childTnLst>
                              <p:par>
                                <p:cTn id="161"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271 0.11134 -0.45117 0.11088 -0.4625 0.10972 C -0.49336 0.10671 -0.47214 0.10833 -0.49636 0.10463 C -0.50287 0.10347 -0.50977 0.10324 -0.51667 0.10185 C -0.52344 0.10069 -0.53268 0.09791 -0.53763 0.09675 C -0.56055 0.09305 -0.54831 0.0956 -0.57682 0.08888 C -0.58008 0.08796 -0.58373 0.0875 -0.58399 0.08634 C -0.58854 0.08449 -0.59284 0.08217 -0.59753 0.08101 C -0.603 0.07963 -0.60886 0.07963 -0.61432 0.07847 C -0.62396 0.07685 -0.63008 0.0743 -0.63464 0.07314 C -0.64037 0.07222 -0.64596 0.07175 -0.65143 0.0706 C -0.6582 0.06921 -0.66498 0.06713 -0.67448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73 0.08796 -1.00755 0.09421 L -1.01589 0.09675 C -1.01914 0.09838 -1.0224 0.10069 -1.02787 0.10185 C -1.03268 0.10416 -1.04623 0.10717 -1.04623 0.1074 C -1.05143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62" dur="6000" fill="hold"/>
                                        <p:tgtEl>
                                          <p:spTgt spid="227"/>
                                        </p:tgtEl>
                                        <p:attrNameLst>
                                          <p:attrName>ppt_x</p:attrName>
                                          <p:attrName>ppt_y</p:attrName>
                                        </p:attrNameLst>
                                      </p:cBhvr>
                                      <p:rCtr x="-73893" y="8102"/>
                                    </p:animMotion>
                                  </p:childTnLst>
                                </p:cTn>
                              </p:par>
                            </p:childTnLst>
                          </p:cTn>
                        </p:par>
                      </p:childTnLst>
                    </p:cTn>
                  </p:par>
                  <p:par>
                    <p:cTn id="163" fill="hold">
                      <p:stCondLst>
                        <p:cond delay="indefinite"/>
                      </p:stCondLst>
                      <p:childTnLst>
                        <p:par>
                          <p:cTn id="164" fill="hold">
                            <p:stCondLst>
                              <p:cond delay="0"/>
                            </p:stCondLst>
                            <p:childTnLst>
                              <p:par>
                                <p:cTn id="165"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206 0.11134 -0.45117 0.11088 -0.4625 0.10972 C -0.49336 0.10671 -0.47214 0.10833 -0.49636 0.10463 C -0.50287 0.10347 -0.50977 0.10324 -0.51667 0.10185 C -0.52344 0.10069 -0.53203 0.09791 -0.53763 0.09675 C -0.56055 0.09305 -0.54831 0.0956 -0.57617 0.08888 C -0.57943 0.08796 -0.58307 0.0875 -0.58399 0.08634 C -0.58854 0.08449 -0.59284 0.08217 -0.59753 0.08101 C -0.603 0.07963 -0.60886 0.07963 -0.61432 0.07847 C -0.62331 0.07685 -0.63008 0.0743 -0.63464 0.07314 C -0.64037 0.07222 -0.64596 0.07175 -0.65143 0.0706 C -0.6582 0.06921 -0.66419 0.06713 -0.67383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6 0.07963 -0.96159 0.08009 -0.96537 0.08101 C -0.96862 0.08171 -0.97188 0.08287 -0.97552 0.08356 C -0.99141 0.09189 -0.9836 0.08796 -1.00742 0.09421 L -1.01589 0.09675 C -1.01914 0.09838 -1.0224 0.10069 -1.02774 0.10185 C -1.03268 0.10416 -1.04623 0.10717 -1.04623 0.1074 C -1.0513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66" dur="6000" fill="hold"/>
                                        <p:tgtEl>
                                          <p:spTgt spid="229"/>
                                        </p:tgtEl>
                                        <p:attrNameLst>
                                          <p:attrName>ppt_x</p:attrName>
                                          <p:attrName>ppt_y</p:attrName>
                                        </p:attrNameLst>
                                      </p:cBhvr>
                                      <p:rCtr x="-73893" y="8102"/>
                                    </p:animMotion>
                                  </p:childTnLst>
                                </p:cTn>
                              </p:par>
                            </p:childTnLst>
                          </p:cTn>
                        </p:par>
                      </p:childTnLst>
                    </p:cTn>
                  </p:par>
                  <p:par>
                    <p:cTn id="167" fill="hold">
                      <p:stCondLst>
                        <p:cond delay="indefinite"/>
                      </p:stCondLst>
                      <p:childTnLst>
                        <p:par>
                          <p:cTn id="168" fill="hold">
                            <p:stCondLst>
                              <p:cond delay="0"/>
                            </p:stCondLst>
                            <p:childTnLst>
                              <p:par>
                                <p:cTn id="169"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48 C -0.11862 0.08402 -0.125 0.08796 -0.13177 0.09143 C -0.15117 0.10162 -0.13242 0.09305 -0.15208 0.0993 C -0.17018 0.10555 -0.1599 0.1037 -0.17565 0.1074 C -0.18021 0.10833 -0.18464 0.10879 -0.18919 0.11018 C -0.19596 0.11134 -0.20235 0.11458 -0.20951 0.11504 L -0.24662 0.11759 L -0.40846 0.11504 C -0.41537 0.11481 -0.42188 0.11319 -0.42878 0.11273 C -0.44219 0.11134 -0.45117 0.11111 -0.4625 0.11018 C -0.49336 0.10671 -0.47214 0.10833 -0.49636 0.10463 C -0.50287 0.1037 -0.50977 0.10324 -0.51667 0.10208 C -0.52344 0.10069 -0.53216 0.09791 -0.53763 0.09675 C -0.56055 0.09305 -0.54831 0.09583 -0.5763 0.08888 C -0.57956 0.08796 -0.5832 0.08773 -0.58399 0.08634 C -0.58854 0.08449 -0.59284 0.08217 -0.59753 0.08148 C -0.603 0.07963 -0.60886 0.07963 -0.61432 0.07847 C -0.62331 0.07685 -0.63008 0.0743 -0.63464 0.07314 C -0.64037 0.07222 -0.64596 0.07175 -0.65143 0.0706 C -0.6582 0.06921 -0.66445 0.06713 -0.67383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21 0.07963 -0.96159 0.08009 -0.96537 0.08148 C -0.96862 0.08171 -0.97188 0.0831 -0.97552 0.08356 C -0.99141 0.09213 -0.98333 0.08796 -1.00716 0.09421 L -1.01589 0.09675 C -1.01914 0.09838 -1.0224 0.10069 -1.02748 0.10208 C -1.03268 0.10416 -1.04623 0.1074 -1.04623 0.10763 C -1.05104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70" dur="6000" fill="hold"/>
                                        <p:tgtEl>
                                          <p:spTgt spid="231"/>
                                        </p:tgtEl>
                                        <p:attrNameLst>
                                          <p:attrName>ppt_x</p:attrName>
                                          <p:attrName>ppt_y</p:attrName>
                                        </p:attrNameLst>
                                      </p:cBhvr>
                                      <p:rCtr x="-73893" y="8102"/>
                                    </p:animMotion>
                                  </p:childTnLst>
                                </p:cTn>
                              </p:par>
                            </p:childTnLst>
                          </p:cTn>
                        </p:par>
                      </p:childTnLst>
                    </p:cTn>
                  </p:par>
                  <p:par>
                    <p:cTn id="171" fill="hold">
                      <p:stCondLst>
                        <p:cond delay="indefinite"/>
                      </p:stCondLst>
                      <p:childTnLst>
                        <p:par>
                          <p:cTn id="172" fill="hold">
                            <p:stCondLst>
                              <p:cond delay="0"/>
                            </p:stCondLst>
                            <p:childTnLst>
                              <p:par>
                                <p:cTn id="173"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245 0.11134 -0.45117 0.11088 -0.4625 0.10972 C -0.49336 0.10671 -0.47214 0.10833 -0.49636 0.10463 C -0.50287 0.10347 -0.50977 0.10324 -0.51667 0.10185 C -0.52344 0.10069 -0.53216 0.09791 -0.53763 0.09675 C -0.56055 0.09305 -0.54831 0.0956 -0.5763 0.08888 C -0.57956 0.08796 -0.5832 0.0875 -0.58399 0.08634 C -0.58854 0.08449 -0.59284 0.08217 -0.59753 0.08101 C -0.603 0.07963 -0.60886 0.07963 -0.61432 0.07847 C -0.62344 0.07685 -0.63008 0.0743 -0.63464 0.07314 C -0.64037 0.07222 -0.64596 0.07175 -0.65143 0.0706 C -0.6582 0.06921 -0.66458 0.06713 -0.67396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33 0.08796 -1.00716 0.09421 L -1.01589 0.09675 C -1.01914 0.09838 -1.0224 0.10069 -1.02748 0.10185 C -1.03268 0.10416 -1.04623 0.10717 -1.04623 0.1074 C -1.05104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74" dur="6000" fill="hold"/>
                                        <p:tgtEl>
                                          <p:spTgt spid="230"/>
                                        </p:tgtEl>
                                        <p:attrNameLst>
                                          <p:attrName>ppt_x</p:attrName>
                                          <p:attrName>ppt_y</p:attrName>
                                        </p:attrNameLst>
                                      </p:cBhvr>
                                      <p:rCtr x="-73893" y="8102"/>
                                    </p:animMotion>
                                  </p:childTnLst>
                                </p:cTn>
                              </p:par>
                            </p:childTnLst>
                          </p:cTn>
                        </p:par>
                      </p:childTnLst>
                    </p:cTn>
                  </p:par>
                  <p:par>
                    <p:cTn id="175" fill="hold">
                      <p:stCondLst>
                        <p:cond delay="indefinite"/>
                      </p:stCondLst>
                      <p:childTnLst>
                        <p:par>
                          <p:cTn id="176" fill="hold">
                            <p:stCondLst>
                              <p:cond delay="0"/>
                            </p:stCondLst>
                            <p:childTnLst>
                              <p:par>
                                <p:cTn id="177"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48 C -0.11862 0.08402 -0.125 0.08796 -0.13177 0.09143 C -0.15117 0.10162 -0.13242 0.09305 -0.15208 0.0993 C -0.17018 0.10555 -0.1599 0.1037 -0.17565 0.1074 C -0.18021 0.10833 -0.18464 0.10879 -0.18919 0.11018 C -0.19596 0.11134 -0.20235 0.11458 -0.20951 0.11504 L -0.24662 0.11759 L -0.40846 0.11504 C -0.41537 0.11481 -0.42188 0.11319 -0.42878 0.11273 C -0.44336 0.11134 -0.45117 0.11111 -0.4625 0.11018 C -0.49336 0.10671 -0.47214 0.10833 -0.49636 0.10463 C -0.50287 0.1037 -0.50977 0.10324 -0.51667 0.10208 C -0.52344 0.10069 -0.53333 0.09791 -0.53763 0.09675 C -0.56055 0.09305 -0.54831 0.09583 -0.57735 0.08888 C -0.5806 0.08796 -0.58386 0.08773 -0.58399 0.08634 C -0.58854 0.08449 -0.59284 0.08217 -0.59753 0.08148 C -0.603 0.07963 -0.60886 0.07963 -0.61432 0.07847 C -0.62448 0.07685 -0.63008 0.0743 -0.63464 0.07314 C -0.64037 0.07222 -0.64596 0.07175 -0.65143 0.0706 C -0.6582 0.06921 -0.66432 0.06713 -0.675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48 C -0.96862 0.08171 -0.97188 0.0831 -0.97552 0.08356 C -0.99141 0.09213 -0.98412 0.08796 -1.00781 0.09421 L -1.01589 0.09675 C -1.01914 0.09838 -1.0224 0.10069 -1.02826 0.10208 C -1.03268 0.10416 -1.04623 0.1074 -1.04623 0.10763 C -1.05182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78" dur="6000" fill="hold"/>
                                        <p:tgtEl>
                                          <p:spTgt spid="232"/>
                                        </p:tgtEl>
                                        <p:attrNameLst>
                                          <p:attrName>ppt_x</p:attrName>
                                          <p:attrName>ppt_y</p:attrName>
                                        </p:attrNameLst>
                                      </p:cBhvr>
                                      <p:rCtr x="-73893" y="8102"/>
                                    </p:animMotion>
                                  </p:childTnLst>
                                </p:cTn>
                              </p:par>
                            </p:childTnLst>
                          </p:cTn>
                        </p:par>
                      </p:childTnLst>
                    </p:cTn>
                  </p:par>
                  <p:par>
                    <p:cTn id="179" fill="hold">
                      <p:stCondLst>
                        <p:cond delay="indefinite"/>
                      </p:stCondLst>
                      <p:childTnLst>
                        <p:par>
                          <p:cTn id="180" fill="hold">
                            <p:stCondLst>
                              <p:cond delay="0"/>
                            </p:stCondLst>
                            <p:childTnLst>
                              <p:par>
                                <p:cTn id="181"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48 C -0.11862 0.08402 -0.125 0.08796 -0.13177 0.09143 C -0.15117 0.10162 -0.13242 0.09305 -0.15208 0.0993 C -0.17018 0.10555 -0.1599 0.1037 -0.17565 0.1074 C -0.18021 0.10833 -0.18464 0.10879 -0.18919 0.11018 C -0.19596 0.11134 -0.20235 0.11458 -0.20951 0.11504 L -0.24662 0.11759 L -0.40846 0.11504 C -0.41537 0.11481 -0.42188 0.11319 -0.42878 0.11273 C -0.44323 0.11134 -0.45117 0.11111 -0.4625 0.11018 C -0.49336 0.10671 -0.47214 0.10833 -0.49636 0.10463 C -0.50287 0.1037 -0.50977 0.10324 -0.51667 0.10208 C -0.52344 0.10069 -0.53307 0.09791 -0.53763 0.09675 C -0.56055 0.09305 -0.54831 0.09583 -0.57669 0.08888 C -0.57995 0.08796 -0.5836 0.08773 -0.58399 0.08634 C -0.58854 0.08449 -0.59284 0.08217 -0.59753 0.08148 C -0.603 0.07963 -0.60886 0.07963 -0.61432 0.07847 C -0.62383 0.07685 -0.63008 0.0743 -0.63464 0.07314 C -0.64037 0.07222 -0.64596 0.07175 -0.65143 0.0706 C -0.6582 0.06921 -0.66393 0.06713 -0.67435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48 C -0.96862 0.08171 -0.97188 0.0831 -0.97552 0.08356 C -0.99141 0.09213 -0.98399 0.08796 -1.00781 0.09421 L -1.01589 0.09675 C -1.01914 0.09838 -1.0224 0.10069 -1.02813 0.10208 C -1.03268 0.10416 -1.04623 0.1074 -1.04623 0.10763 C -1.05169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82" dur="6000" fill="hold"/>
                                        <p:tgtEl>
                                          <p:spTgt spid="233"/>
                                        </p:tgtEl>
                                        <p:attrNameLst>
                                          <p:attrName>ppt_x</p:attrName>
                                          <p:attrName>ppt_y</p:attrName>
                                        </p:attrNameLst>
                                      </p:cBhvr>
                                      <p:rCtr x="-73893" y="8102"/>
                                    </p:animMotion>
                                  </p:childTnLst>
                                </p:cTn>
                              </p:par>
                            </p:childTnLst>
                          </p:cTn>
                        </p:par>
                      </p:childTnLst>
                    </p:cTn>
                  </p:par>
                  <p:par>
                    <p:cTn id="183" fill="hold">
                      <p:stCondLst>
                        <p:cond delay="indefinite"/>
                      </p:stCondLst>
                      <p:childTnLst>
                        <p:par>
                          <p:cTn id="184" fill="hold">
                            <p:stCondLst>
                              <p:cond delay="0"/>
                            </p:stCondLst>
                            <p:childTnLst>
                              <p:par>
                                <p:cTn id="185"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86" dur="6000" fill="hold"/>
                                        <p:tgtEl>
                                          <p:spTgt spid="235"/>
                                        </p:tgtEl>
                                        <p:attrNameLst>
                                          <p:attrName>ppt_x</p:attrName>
                                          <p:attrName>ppt_y</p:attrName>
                                        </p:attrNameLst>
                                      </p:cBhvr>
                                      <p:rCtr x="-73893" y="8102"/>
                                    </p:animMotion>
                                  </p:childTnLst>
                                </p:cTn>
                              </p:par>
                            </p:childTnLst>
                          </p:cTn>
                        </p:par>
                      </p:childTnLst>
                    </p:cTn>
                  </p:par>
                  <p:par>
                    <p:cTn id="187" fill="hold">
                      <p:stCondLst>
                        <p:cond delay="indefinite"/>
                      </p:stCondLst>
                      <p:childTnLst>
                        <p:par>
                          <p:cTn id="188" fill="hold">
                            <p:stCondLst>
                              <p:cond delay="0"/>
                            </p:stCondLst>
                            <p:childTnLst>
                              <p:par>
                                <p:cTn id="189"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48 C -0.11862 0.08402 -0.125 0.08796 -0.13177 0.09143 C -0.15117 0.10162 -0.13242 0.09305 -0.15208 0.0993 C -0.17018 0.10555 -0.1599 0.1037 -0.17565 0.1074 C -0.18021 0.10833 -0.18464 0.10879 -0.18919 0.11018 C -0.19596 0.11134 -0.20235 0.11458 -0.20951 0.11504 L -0.24662 0.11759 L -0.40846 0.11504 C -0.41537 0.11481 -0.42188 0.11319 -0.42878 0.11273 C -0.44297 0.11134 -0.45117 0.11111 -0.4625 0.11018 C -0.49336 0.10671 -0.47214 0.10833 -0.49636 0.10463 C -0.50287 0.1037 -0.50977 0.10324 -0.51667 0.10208 C -0.52344 0.10069 -0.53294 0.09791 -0.53763 0.09675 C -0.56055 0.09305 -0.54831 0.09583 -0.57695 0.08888 C -0.58021 0.08796 -0.58386 0.08773 -0.58399 0.08634 C -0.58854 0.08449 -0.59284 0.08217 -0.59753 0.08148 C -0.603 0.07963 -0.60886 0.07963 -0.61432 0.07847 C -0.62357 0.07685 -0.63008 0.0743 -0.63464 0.07314 C -0.64037 0.07222 -0.64596 0.07175 -0.65143 0.0706 C -0.6582 0.06921 -0.66367 0.06713 -0.67409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48 C -0.96862 0.08171 -0.97188 0.0831 -0.97552 0.08356 C -0.99141 0.09213 -0.98386 0.08796 -1.00768 0.09421 L -1.01589 0.09675 C -1.01914 0.09838 -1.0224 0.10069 -1.028 0.10208 C -1.03268 0.10416 -1.04623 0.1074 -1.04623 0.10763 C -1.05156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90" dur="6000" fill="hold"/>
                                        <p:tgtEl>
                                          <p:spTgt spid="234"/>
                                        </p:tgtEl>
                                        <p:attrNameLst>
                                          <p:attrName>ppt_x</p:attrName>
                                          <p:attrName>ppt_y</p:attrName>
                                        </p:attrNameLst>
                                      </p:cBhvr>
                                      <p:rCtr x="-73893" y="8102"/>
                                    </p:animMotion>
                                  </p:childTnLst>
                                </p:cTn>
                              </p:par>
                            </p:childTnLst>
                          </p:cTn>
                        </p:par>
                      </p:childTnLst>
                    </p:cTn>
                  </p:par>
                  <p:par>
                    <p:cTn id="191" fill="hold">
                      <p:stCondLst>
                        <p:cond delay="indefinite"/>
                      </p:stCondLst>
                      <p:childTnLst>
                        <p:par>
                          <p:cTn id="192" fill="hold">
                            <p:stCondLst>
                              <p:cond delay="0"/>
                            </p:stCondLst>
                            <p:childTnLst>
                              <p:par>
                                <p:cTn id="193"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94" dur="6000" fill="hold"/>
                                        <p:tgtEl>
                                          <p:spTgt spid="100"/>
                                        </p:tgtEl>
                                        <p:attrNameLst>
                                          <p:attrName>ppt_x</p:attrName>
                                          <p:attrName>ppt_y</p:attrName>
                                        </p:attrNameLst>
                                      </p:cBhvr>
                                      <p:rCtr x="-73893" y="8102"/>
                                    </p:animMotion>
                                  </p:childTnLst>
                                </p:cTn>
                              </p:par>
                            </p:childTnLst>
                          </p:cTn>
                        </p:par>
                      </p:childTnLst>
                    </p:cTn>
                  </p:par>
                  <p:par>
                    <p:cTn id="195" fill="hold">
                      <p:stCondLst>
                        <p:cond delay="indefinite"/>
                      </p:stCondLst>
                      <p:childTnLst>
                        <p:par>
                          <p:cTn id="196" fill="hold">
                            <p:stCondLst>
                              <p:cond delay="0"/>
                            </p:stCondLst>
                            <p:childTnLst>
                              <p:par>
                                <p:cTn id="197"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98" dur="6000" fill="hold"/>
                                        <p:tgtEl>
                                          <p:spTgt spid="101"/>
                                        </p:tgtEl>
                                        <p:attrNameLst>
                                          <p:attrName>ppt_x</p:attrName>
                                          <p:attrName>ppt_y</p:attrName>
                                        </p:attrNameLst>
                                      </p:cBhvr>
                                      <p:rCtr x="-73893" y="8102"/>
                                    </p:animMotion>
                                  </p:childTnLst>
                                </p:cTn>
                              </p:par>
                            </p:childTnLst>
                          </p:cTn>
                        </p:par>
                      </p:childTnLst>
                    </p:cTn>
                  </p:par>
                  <p:par>
                    <p:cTn id="199" fill="hold">
                      <p:stCondLst>
                        <p:cond delay="indefinite"/>
                      </p:stCondLst>
                      <p:childTnLst>
                        <p:par>
                          <p:cTn id="200" fill="hold">
                            <p:stCondLst>
                              <p:cond delay="0"/>
                            </p:stCondLst>
                            <p:childTnLst>
                              <p:par>
                                <p:cTn id="201"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02" dur="6000" fill="hold"/>
                                        <p:tgtEl>
                                          <p:spTgt spid="102"/>
                                        </p:tgtEl>
                                        <p:attrNameLst>
                                          <p:attrName>ppt_x</p:attrName>
                                          <p:attrName>ppt_y</p:attrName>
                                        </p:attrNameLst>
                                      </p:cBhvr>
                                      <p:rCtr x="-73893" y="8102"/>
                                    </p:animMotion>
                                  </p:childTnLst>
                                </p:cTn>
                              </p:par>
                            </p:childTnLst>
                          </p:cTn>
                        </p:par>
                      </p:childTnLst>
                    </p:cTn>
                  </p:par>
                  <p:par>
                    <p:cTn id="203" fill="hold">
                      <p:stCondLst>
                        <p:cond delay="indefinite"/>
                      </p:stCondLst>
                      <p:childTnLst>
                        <p:par>
                          <p:cTn id="204" fill="hold">
                            <p:stCondLst>
                              <p:cond delay="0"/>
                            </p:stCondLst>
                            <p:childTnLst>
                              <p:par>
                                <p:cTn id="205"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06" dur="6000" fill="hold"/>
                                        <p:tgtEl>
                                          <p:spTgt spid="103"/>
                                        </p:tgtEl>
                                        <p:attrNameLst>
                                          <p:attrName>ppt_x</p:attrName>
                                          <p:attrName>ppt_y</p:attrName>
                                        </p:attrNameLst>
                                      </p:cBhvr>
                                      <p:rCtr x="-73893" y="8102"/>
                                    </p:animMotion>
                                  </p:childTnLst>
                                </p:cTn>
                              </p:par>
                            </p:childTnLst>
                          </p:cTn>
                        </p:par>
                      </p:childTnLst>
                    </p:cTn>
                  </p:par>
                  <p:par>
                    <p:cTn id="207" fill="hold">
                      <p:stCondLst>
                        <p:cond delay="indefinite"/>
                      </p:stCondLst>
                      <p:childTnLst>
                        <p:par>
                          <p:cTn id="208" fill="hold">
                            <p:stCondLst>
                              <p:cond delay="0"/>
                            </p:stCondLst>
                            <p:childTnLst>
                              <p:par>
                                <p:cTn id="209"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10" dur="6000" fill="hold"/>
                                        <p:tgtEl>
                                          <p:spTgt spid="104"/>
                                        </p:tgtEl>
                                        <p:attrNameLst>
                                          <p:attrName>ppt_x</p:attrName>
                                          <p:attrName>ppt_y</p:attrName>
                                        </p:attrNameLst>
                                      </p:cBhvr>
                                      <p:rCtr x="-73893" y="8102"/>
                                    </p:animMotion>
                                  </p:childTnLst>
                                </p:cTn>
                              </p:par>
                            </p:childTnLst>
                          </p:cTn>
                        </p:par>
                      </p:childTnLst>
                    </p:cTn>
                  </p:par>
                  <p:par>
                    <p:cTn id="211" fill="hold">
                      <p:stCondLst>
                        <p:cond delay="indefinite"/>
                      </p:stCondLst>
                      <p:childTnLst>
                        <p:par>
                          <p:cTn id="212" fill="hold">
                            <p:stCondLst>
                              <p:cond delay="0"/>
                            </p:stCondLst>
                            <p:childTnLst>
                              <p:par>
                                <p:cTn id="213"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14" dur="6000" fill="hold"/>
                                        <p:tgtEl>
                                          <p:spTgt spid="105"/>
                                        </p:tgtEl>
                                        <p:attrNameLst>
                                          <p:attrName>ppt_x</p:attrName>
                                          <p:attrName>ppt_y</p:attrName>
                                        </p:attrNameLst>
                                      </p:cBhvr>
                                      <p:rCtr x="-73893" y="8102"/>
                                    </p:animMotion>
                                  </p:childTnLst>
                                </p:cTn>
                              </p:par>
                            </p:childTnLst>
                          </p:cTn>
                        </p:par>
                      </p:childTnLst>
                    </p:cTn>
                  </p:par>
                  <p:par>
                    <p:cTn id="215" fill="hold">
                      <p:stCondLst>
                        <p:cond delay="indefinite"/>
                      </p:stCondLst>
                      <p:childTnLst>
                        <p:par>
                          <p:cTn id="216" fill="hold">
                            <p:stCondLst>
                              <p:cond delay="0"/>
                            </p:stCondLst>
                            <p:childTnLst>
                              <p:par>
                                <p:cTn id="217"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18" dur="6000" fill="hold"/>
                                        <p:tgtEl>
                                          <p:spTgt spid="106"/>
                                        </p:tgtEl>
                                        <p:attrNameLst>
                                          <p:attrName>ppt_x</p:attrName>
                                          <p:attrName>ppt_y</p:attrName>
                                        </p:attrNameLst>
                                      </p:cBhvr>
                                      <p:rCtr x="-73893" y="8102"/>
                                    </p:animMotion>
                                  </p:childTnLst>
                                </p:cTn>
                              </p:par>
                            </p:childTnLst>
                          </p:cTn>
                        </p:par>
                      </p:childTnLst>
                    </p:cTn>
                  </p:par>
                  <p:par>
                    <p:cTn id="219" fill="hold">
                      <p:stCondLst>
                        <p:cond delay="indefinite"/>
                      </p:stCondLst>
                      <p:childTnLst>
                        <p:par>
                          <p:cTn id="220" fill="hold">
                            <p:stCondLst>
                              <p:cond delay="0"/>
                            </p:stCondLst>
                            <p:childTnLst>
                              <p:par>
                                <p:cTn id="221"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22" dur="6000" fill="hold"/>
                                        <p:tgtEl>
                                          <p:spTgt spid="107"/>
                                        </p:tgtEl>
                                        <p:attrNameLst>
                                          <p:attrName>ppt_x</p:attrName>
                                          <p:attrName>ppt_y</p:attrName>
                                        </p:attrNameLst>
                                      </p:cBhvr>
                                      <p:rCtr x="-73893" y="8102"/>
                                    </p:animMotion>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3" restart="whenNotActive" fill="hold" evtFilter="cancelBubble" nodeType="interactiveSeq">
                <p:stCondLst>
                  <p:cond evt="onClick" delay="0">
                    <p:tgtEl>
                      <p:spTgt spid="4"/>
                    </p:tgtEl>
                  </p:cond>
                </p:stCondLst>
                <p:endSync evt="end" delay="0">
                  <p:rtn val="all"/>
                </p:endSync>
                <p:childTnLst>
                  <p:par>
                    <p:cTn id="224" fill="hold">
                      <p:stCondLst>
                        <p:cond delay="0"/>
                      </p:stCondLst>
                      <p:childTnLst>
                        <p:par>
                          <p:cTn id="225" fill="hold">
                            <p:stCondLst>
                              <p:cond delay="0"/>
                            </p:stCondLst>
                            <p:childTnLst>
                              <p:par>
                                <p:cTn id="226" presetID="1" presetClass="entr" presetSubtype="0" fill="hold" grpId="0" nodeType="clickEffect">
                                  <p:stCondLst>
                                    <p:cond delay="0"/>
                                  </p:stCondLst>
                                  <p:childTnLst>
                                    <p:set>
                                      <p:cBhvr>
                                        <p:cTn id="227" dur="1" fill="hold">
                                          <p:stCondLst>
                                            <p:cond delay="0"/>
                                          </p:stCondLst>
                                        </p:cTn>
                                        <p:tgtEl>
                                          <p:spTgt spid="155"/>
                                        </p:tgtEl>
                                        <p:attrNameLst>
                                          <p:attrName>style.visibility</p:attrName>
                                        </p:attrNameLst>
                                      </p:cBhvr>
                                      <p:to>
                                        <p:strVal val="visible"/>
                                      </p:to>
                                    </p:set>
                                  </p:childTnLst>
                                </p:cTn>
                              </p:par>
                            </p:childTnLst>
                          </p:cTn>
                        </p:par>
                      </p:childTnLst>
                    </p:cTn>
                  </p:par>
                  <p:par>
                    <p:cTn id="228" fill="hold">
                      <p:stCondLst>
                        <p:cond delay="indefinite"/>
                      </p:stCondLst>
                      <p:childTnLst>
                        <p:par>
                          <p:cTn id="229" fill="hold">
                            <p:stCondLst>
                              <p:cond delay="0"/>
                            </p:stCondLst>
                            <p:childTnLst>
                              <p:par>
                                <p:cTn id="230" presetID="1" presetClass="exit" presetSubtype="0" fill="hold" grpId="1" nodeType="clickEffect">
                                  <p:stCondLst>
                                    <p:cond delay="0"/>
                                  </p:stCondLst>
                                  <p:childTnLst>
                                    <p:set>
                                      <p:cBhvr>
                                        <p:cTn id="231" dur="1" fill="hold">
                                          <p:stCondLst>
                                            <p:cond delay="0"/>
                                          </p:stCondLst>
                                        </p:cTn>
                                        <p:tgtEl>
                                          <p:spTgt spid="155"/>
                                        </p:tgtEl>
                                        <p:attrNameLst>
                                          <p:attrName>style.visibility</p:attrName>
                                        </p:attrNameLst>
                                      </p:cBhvr>
                                      <p:to>
                                        <p:strVal val="hidden"/>
                                      </p:to>
                                    </p:set>
                                  </p:childTnLst>
                                </p:cTn>
                              </p:par>
                            </p:childTnLst>
                          </p:cTn>
                        </p:par>
                      </p:childTnLst>
                    </p:cTn>
                  </p:par>
                  <p:par>
                    <p:cTn id="232" fill="hold">
                      <p:stCondLst>
                        <p:cond delay="indefinite"/>
                      </p:stCondLst>
                      <p:childTnLst>
                        <p:par>
                          <p:cTn id="233" fill="hold">
                            <p:stCondLst>
                              <p:cond delay="0"/>
                            </p:stCondLst>
                            <p:childTnLst>
                              <p:par>
                                <p:cTn id="234" presetID="1" presetClass="entr" presetSubtype="0" fill="hold" grpId="0" nodeType="clickEffect">
                                  <p:stCondLst>
                                    <p:cond delay="0"/>
                                  </p:stCondLst>
                                  <p:childTnLst>
                                    <p:set>
                                      <p:cBhvr>
                                        <p:cTn id="235" dur="1" fill="hold">
                                          <p:stCondLst>
                                            <p:cond delay="0"/>
                                          </p:stCondLst>
                                        </p:cTn>
                                        <p:tgtEl>
                                          <p:spTgt spid="156"/>
                                        </p:tgtEl>
                                        <p:attrNameLst>
                                          <p:attrName>style.visibility</p:attrName>
                                        </p:attrNameLst>
                                      </p:cBhvr>
                                      <p:to>
                                        <p:strVal val="visible"/>
                                      </p:to>
                                    </p:set>
                                  </p:childTnLst>
                                </p:cTn>
                              </p:par>
                            </p:childTnLst>
                          </p:cTn>
                        </p:par>
                      </p:childTnLst>
                    </p:cTn>
                  </p:par>
                  <p:par>
                    <p:cTn id="236" fill="hold">
                      <p:stCondLst>
                        <p:cond delay="indefinite"/>
                      </p:stCondLst>
                      <p:childTnLst>
                        <p:par>
                          <p:cTn id="237" fill="hold">
                            <p:stCondLst>
                              <p:cond delay="0"/>
                            </p:stCondLst>
                            <p:childTnLst>
                              <p:par>
                                <p:cTn id="238" presetID="1" presetClass="exit" presetSubtype="0" fill="hold" grpId="1" nodeType="clickEffect">
                                  <p:stCondLst>
                                    <p:cond delay="0"/>
                                  </p:stCondLst>
                                  <p:childTnLst>
                                    <p:set>
                                      <p:cBhvr>
                                        <p:cTn id="239" dur="1" fill="hold">
                                          <p:stCondLst>
                                            <p:cond delay="0"/>
                                          </p:stCondLst>
                                        </p:cTn>
                                        <p:tgtEl>
                                          <p:spTgt spid="156"/>
                                        </p:tgtEl>
                                        <p:attrNameLst>
                                          <p:attrName>style.visibility</p:attrName>
                                        </p:attrNameLst>
                                      </p:cBhvr>
                                      <p:to>
                                        <p:strVal val="hidden"/>
                                      </p:to>
                                    </p:set>
                                  </p:childTnLst>
                                </p:cTn>
                              </p:par>
                            </p:childTnLst>
                          </p:cTn>
                        </p:par>
                      </p:childTnLst>
                    </p:cTn>
                  </p:par>
                  <p:par>
                    <p:cTn id="240" fill="hold">
                      <p:stCondLst>
                        <p:cond delay="indefinite"/>
                      </p:stCondLst>
                      <p:childTnLst>
                        <p:par>
                          <p:cTn id="241" fill="hold">
                            <p:stCondLst>
                              <p:cond delay="0"/>
                            </p:stCondLst>
                            <p:childTnLst>
                              <p:par>
                                <p:cTn id="242" presetID="1" presetClass="entr" presetSubtype="0" fill="hold" grpId="0" nodeType="clickEffect">
                                  <p:stCondLst>
                                    <p:cond delay="0"/>
                                  </p:stCondLst>
                                  <p:childTnLst>
                                    <p:set>
                                      <p:cBhvr>
                                        <p:cTn id="243" dur="1" fill="hold">
                                          <p:stCondLst>
                                            <p:cond delay="0"/>
                                          </p:stCondLst>
                                        </p:cTn>
                                        <p:tgtEl>
                                          <p:spTgt spid="157"/>
                                        </p:tgtEl>
                                        <p:attrNameLst>
                                          <p:attrName>style.visibility</p:attrName>
                                        </p:attrNameLst>
                                      </p:cBhvr>
                                      <p:to>
                                        <p:strVal val="visible"/>
                                      </p:to>
                                    </p:set>
                                  </p:childTnLst>
                                </p:cTn>
                              </p:par>
                            </p:childTnLst>
                          </p:cTn>
                        </p:par>
                      </p:childTnLst>
                    </p:cTn>
                  </p:par>
                  <p:par>
                    <p:cTn id="244" fill="hold">
                      <p:stCondLst>
                        <p:cond delay="indefinite"/>
                      </p:stCondLst>
                      <p:childTnLst>
                        <p:par>
                          <p:cTn id="245" fill="hold">
                            <p:stCondLst>
                              <p:cond delay="0"/>
                            </p:stCondLst>
                            <p:childTnLst>
                              <p:par>
                                <p:cTn id="246" presetID="1" presetClass="exit" presetSubtype="0" fill="hold" grpId="1" nodeType="clickEffect">
                                  <p:stCondLst>
                                    <p:cond delay="0"/>
                                  </p:stCondLst>
                                  <p:childTnLst>
                                    <p:set>
                                      <p:cBhvr>
                                        <p:cTn id="247" dur="1" fill="hold">
                                          <p:stCondLst>
                                            <p:cond delay="0"/>
                                          </p:stCondLst>
                                        </p:cTn>
                                        <p:tgtEl>
                                          <p:spTgt spid="157"/>
                                        </p:tgtEl>
                                        <p:attrNameLst>
                                          <p:attrName>style.visibility</p:attrName>
                                        </p:attrNameLst>
                                      </p:cBhvr>
                                      <p:to>
                                        <p:strVal val="hidden"/>
                                      </p:to>
                                    </p:set>
                                  </p:childTnLst>
                                </p:cTn>
                              </p:par>
                            </p:childTnLst>
                          </p:cTn>
                        </p:par>
                      </p:childTnLst>
                    </p:cTn>
                  </p:par>
                  <p:par>
                    <p:cTn id="248" fill="hold">
                      <p:stCondLst>
                        <p:cond delay="indefinite"/>
                      </p:stCondLst>
                      <p:childTnLst>
                        <p:par>
                          <p:cTn id="249" fill="hold">
                            <p:stCondLst>
                              <p:cond delay="0"/>
                            </p:stCondLst>
                            <p:childTnLst>
                              <p:par>
                                <p:cTn id="250" presetID="1" presetClass="entr" presetSubtype="0" fill="hold" grpId="0" nodeType="clickEffect">
                                  <p:stCondLst>
                                    <p:cond delay="0"/>
                                  </p:stCondLst>
                                  <p:childTnLst>
                                    <p:set>
                                      <p:cBhvr>
                                        <p:cTn id="251" dur="1" fill="hold">
                                          <p:stCondLst>
                                            <p:cond delay="0"/>
                                          </p:stCondLst>
                                        </p:cTn>
                                        <p:tgtEl>
                                          <p:spTgt spid="158"/>
                                        </p:tgtEl>
                                        <p:attrNameLst>
                                          <p:attrName>style.visibility</p:attrName>
                                        </p:attrNameLst>
                                      </p:cBhvr>
                                      <p:to>
                                        <p:strVal val="visible"/>
                                      </p:to>
                                    </p:set>
                                  </p:childTnLst>
                                </p:cTn>
                              </p:par>
                            </p:childTnLst>
                          </p:cTn>
                        </p:par>
                      </p:childTnLst>
                    </p:cTn>
                  </p:par>
                  <p:par>
                    <p:cTn id="252" fill="hold">
                      <p:stCondLst>
                        <p:cond delay="indefinite"/>
                      </p:stCondLst>
                      <p:childTnLst>
                        <p:par>
                          <p:cTn id="253" fill="hold">
                            <p:stCondLst>
                              <p:cond delay="0"/>
                            </p:stCondLst>
                            <p:childTnLst>
                              <p:par>
                                <p:cTn id="254" presetID="1" presetClass="exit" presetSubtype="0" fill="hold" grpId="1" nodeType="clickEffect">
                                  <p:stCondLst>
                                    <p:cond delay="0"/>
                                  </p:stCondLst>
                                  <p:childTnLst>
                                    <p:set>
                                      <p:cBhvr>
                                        <p:cTn id="255" dur="1" fill="hold">
                                          <p:stCondLst>
                                            <p:cond delay="0"/>
                                          </p:stCondLst>
                                        </p:cTn>
                                        <p:tgtEl>
                                          <p:spTgt spid="158"/>
                                        </p:tgtEl>
                                        <p:attrNameLst>
                                          <p:attrName>style.visibility</p:attrName>
                                        </p:attrNameLst>
                                      </p:cBhvr>
                                      <p:to>
                                        <p:strVal val="hidden"/>
                                      </p:to>
                                    </p:set>
                                  </p:childTnLst>
                                </p:cTn>
                              </p:par>
                            </p:childTnLst>
                          </p:cTn>
                        </p:par>
                      </p:childTnLst>
                    </p:cTn>
                  </p:par>
                  <p:par>
                    <p:cTn id="256" fill="hold">
                      <p:stCondLst>
                        <p:cond delay="indefinite"/>
                      </p:stCondLst>
                      <p:childTnLst>
                        <p:par>
                          <p:cTn id="257" fill="hold">
                            <p:stCondLst>
                              <p:cond delay="0"/>
                            </p:stCondLst>
                            <p:childTnLst>
                              <p:par>
                                <p:cTn id="258" presetID="1" presetClass="entr" presetSubtype="0" fill="hold" grpId="0" nodeType="clickEffect">
                                  <p:stCondLst>
                                    <p:cond delay="0"/>
                                  </p:stCondLst>
                                  <p:childTnLst>
                                    <p:set>
                                      <p:cBhvr>
                                        <p:cTn id="259" dur="1" fill="hold">
                                          <p:stCondLst>
                                            <p:cond delay="0"/>
                                          </p:stCondLst>
                                        </p:cTn>
                                        <p:tgtEl>
                                          <p:spTgt spid="159"/>
                                        </p:tgtEl>
                                        <p:attrNameLst>
                                          <p:attrName>style.visibility</p:attrName>
                                        </p:attrNameLst>
                                      </p:cBhvr>
                                      <p:to>
                                        <p:strVal val="visible"/>
                                      </p:to>
                                    </p:set>
                                  </p:childTnLst>
                                </p:cTn>
                              </p:par>
                            </p:childTnLst>
                          </p:cTn>
                        </p:par>
                      </p:childTnLst>
                    </p:cTn>
                  </p:par>
                  <p:par>
                    <p:cTn id="260" fill="hold">
                      <p:stCondLst>
                        <p:cond delay="indefinite"/>
                      </p:stCondLst>
                      <p:childTnLst>
                        <p:par>
                          <p:cTn id="261" fill="hold">
                            <p:stCondLst>
                              <p:cond delay="0"/>
                            </p:stCondLst>
                            <p:childTnLst>
                              <p:par>
                                <p:cTn id="262" presetID="1" presetClass="exit" presetSubtype="0" fill="hold" grpId="1" nodeType="clickEffect">
                                  <p:stCondLst>
                                    <p:cond delay="0"/>
                                  </p:stCondLst>
                                  <p:childTnLst>
                                    <p:set>
                                      <p:cBhvr>
                                        <p:cTn id="263" dur="1" fill="hold">
                                          <p:stCondLst>
                                            <p:cond delay="0"/>
                                          </p:stCondLst>
                                        </p:cTn>
                                        <p:tgtEl>
                                          <p:spTgt spid="159"/>
                                        </p:tgtEl>
                                        <p:attrNameLst>
                                          <p:attrName>style.visibility</p:attrName>
                                        </p:attrNameLst>
                                      </p:cBhvr>
                                      <p:to>
                                        <p:strVal val="hidden"/>
                                      </p:to>
                                    </p:set>
                                  </p:childTnLst>
                                </p:cTn>
                              </p:par>
                            </p:childTnLst>
                          </p:cTn>
                        </p:par>
                      </p:childTnLst>
                    </p:cTn>
                  </p:par>
                  <p:par>
                    <p:cTn id="264" fill="hold">
                      <p:stCondLst>
                        <p:cond delay="indefinite"/>
                      </p:stCondLst>
                      <p:childTnLst>
                        <p:par>
                          <p:cTn id="265" fill="hold">
                            <p:stCondLst>
                              <p:cond delay="0"/>
                            </p:stCondLst>
                            <p:childTnLst>
                              <p:par>
                                <p:cTn id="266" presetID="1" presetClass="entr" presetSubtype="0" fill="hold" grpId="0" nodeType="clickEffect">
                                  <p:stCondLst>
                                    <p:cond delay="0"/>
                                  </p:stCondLst>
                                  <p:childTnLst>
                                    <p:set>
                                      <p:cBhvr>
                                        <p:cTn id="267" dur="1" fill="hold">
                                          <p:stCondLst>
                                            <p:cond delay="0"/>
                                          </p:stCondLst>
                                        </p:cTn>
                                        <p:tgtEl>
                                          <p:spTgt spid="160"/>
                                        </p:tgtEl>
                                        <p:attrNameLst>
                                          <p:attrName>style.visibility</p:attrName>
                                        </p:attrNameLst>
                                      </p:cBhvr>
                                      <p:to>
                                        <p:strVal val="visible"/>
                                      </p:to>
                                    </p:set>
                                  </p:childTnLst>
                                </p:cTn>
                              </p:par>
                            </p:childTnLst>
                          </p:cTn>
                        </p:par>
                      </p:childTnLst>
                    </p:cTn>
                  </p:par>
                  <p:par>
                    <p:cTn id="268" fill="hold">
                      <p:stCondLst>
                        <p:cond delay="indefinite"/>
                      </p:stCondLst>
                      <p:childTnLst>
                        <p:par>
                          <p:cTn id="269" fill="hold">
                            <p:stCondLst>
                              <p:cond delay="0"/>
                            </p:stCondLst>
                            <p:childTnLst>
                              <p:par>
                                <p:cTn id="270" presetID="1" presetClass="exit" presetSubtype="0" fill="hold" grpId="1" nodeType="clickEffect">
                                  <p:stCondLst>
                                    <p:cond delay="0"/>
                                  </p:stCondLst>
                                  <p:childTnLst>
                                    <p:set>
                                      <p:cBhvr>
                                        <p:cTn id="271" dur="1" fill="hold">
                                          <p:stCondLst>
                                            <p:cond delay="0"/>
                                          </p:stCondLst>
                                        </p:cTn>
                                        <p:tgtEl>
                                          <p:spTgt spid="160"/>
                                        </p:tgtEl>
                                        <p:attrNameLst>
                                          <p:attrName>style.visibility</p:attrName>
                                        </p:attrNameLst>
                                      </p:cBhvr>
                                      <p:to>
                                        <p:strVal val="hidden"/>
                                      </p:to>
                                    </p:set>
                                  </p:childTnLst>
                                </p:cTn>
                              </p:par>
                            </p:childTnLst>
                          </p:cTn>
                        </p:par>
                      </p:childTnLst>
                    </p:cTn>
                  </p:par>
                  <p:par>
                    <p:cTn id="272" fill="hold">
                      <p:stCondLst>
                        <p:cond delay="indefinite"/>
                      </p:stCondLst>
                      <p:childTnLst>
                        <p:par>
                          <p:cTn id="273" fill="hold">
                            <p:stCondLst>
                              <p:cond delay="0"/>
                            </p:stCondLst>
                            <p:childTnLst>
                              <p:par>
                                <p:cTn id="274" presetID="1" presetClass="entr" presetSubtype="0" fill="hold" grpId="0" nodeType="clickEffect">
                                  <p:stCondLst>
                                    <p:cond delay="0"/>
                                  </p:stCondLst>
                                  <p:childTnLst>
                                    <p:set>
                                      <p:cBhvr>
                                        <p:cTn id="275" dur="1" fill="hold">
                                          <p:stCondLst>
                                            <p:cond delay="0"/>
                                          </p:stCondLst>
                                        </p:cTn>
                                        <p:tgtEl>
                                          <p:spTgt spid="161"/>
                                        </p:tgtEl>
                                        <p:attrNameLst>
                                          <p:attrName>style.visibility</p:attrName>
                                        </p:attrNameLst>
                                      </p:cBhvr>
                                      <p:to>
                                        <p:strVal val="visible"/>
                                      </p:to>
                                    </p:set>
                                  </p:childTnLst>
                                </p:cTn>
                              </p:par>
                            </p:childTnLst>
                          </p:cTn>
                        </p:par>
                      </p:childTnLst>
                    </p:cTn>
                  </p:par>
                  <p:par>
                    <p:cTn id="276" fill="hold">
                      <p:stCondLst>
                        <p:cond delay="indefinite"/>
                      </p:stCondLst>
                      <p:childTnLst>
                        <p:par>
                          <p:cTn id="277" fill="hold">
                            <p:stCondLst>
                              <p:cond delay="0"/>
                            </p:stCondLst>
                            <p:childTnLst>
                              <p:par>
                                <p:cTn id="278" presetID="1" presetClass="exit" presetSubtype="0" fill="hold" grpId="1" nodeType="clickEffect">
                                  <p:stCondLst>
                                    <p:cond delay="0"/>
                                  </p:stCondLst>
                                  <p:childTnLst>
                                    <p:set>
                                      <p:cBhvr>
                                        <p:cTn id="279" dur="1" fill="hold">
                                          <p:stCondLst>
                                            <p:cond delay="0"/>
                                          </p:stCondLst>
                                        </p:cTn>
                                        <p:tgtEl>
                                          <p:spTgt spid="161"/>
                                        </p:tgtEl>
                                        <p:attrNameLst>
                                          <p:attrName>style.visibility</p:attrName>
                                        </p:attrNameLst>
                                      </p:cBhvr>
                                      <p:to>
                                        <p:strVal val="hidden"/>
                                      </p:to>
                                    </p:set>
                                  </p:childTnLst>
                                </p:cTn>
                              </p:par>
                            </p:childTnLst>
                          </p:cTn>
                        </p:par>
                      </p:childTnLst>
                    </p:cTn>
                  </p:par>
                  <p:par>
                    <p:cTn id="280" fill="hold">
                      <p:stCondLst>
                        <p:cond delay="indefinite"/>
                      </p:stCondLst>
                      <p:childTnLst>
                        <p:par>
                          <p:cTn id="281" fill="hold">
                            <p:stCondLst>
                              <p:cond delay="0"/>
                            </p:stCondLst>
                            <p:childTnLst>
                              <p:par>
                                <p:cTn id="282" presetID="1" presetClass="entr" presetSubtype="0" fill="hold" grpId="0" nodeType="clickEffect">
                                  <p:stCondLst>
                                    <p:cond delay="0"/>
                                  </p:stCondLst>
                                  <p:childTnLst>
                                    <p:set>
                                      <p:cBhvr>
                                        <p:cTn id="283" dur="1" fill="hold">
                                          <p:stCondLst>
                                            <p:cond delay="0"/>
                                          </p:stCondLst>
                                        </p:cTn>
                                        <p:tgtEl>
                                          <p:spTgt spid="162"/>
                                        </p:tgtEl>
                                        <p:attrNameLst>
                                          <p:attrName>style.visibility</p:attrName>
                                        </p:attrNameLst>
                                      </p:cBhvr>
                                      <p:to>
                                        <p:strVal val="visible"/>
                                      </p:to>
                                    </p:set>
                                  </p:childTnLst>
                                </p:cTn>
                              </p:par>
                            </p:childTnLst>
                          </p:cTn>
                        </p:par>
                      </p:childTnLst>
                    </p:cTn>
                  </p:par>
                  <p:par>
                    <p:cTn id="284" fill="hold">
                      <p:stCondLst>
                        <p:cond delay="indefinite"/>
                      </p:stCondLst>
                      <p:childTnLst>
                        <p:par>
                          <p:cTn id="285" fill="hold">
                            <p:stCondLst>
                              <p:cond delay="0"/>
                            </p:stCondLst>
                            <p:childTnLst>
                              <p:par>
                                <p:cTn id="286" presetID="1" presetClass="exit" presetSubtype="0" fill="hold" grpId="1" nodeType="clickEffect">
                                  <p:stCondLst>
                                    <p:cond delay="0"/>
                                  </p:stCondLst>
                                  <p:childTnLst>
                                    <p:set>
                                      <p:cBhvr>
                                        <p:cTn id="287" dur="1" fill="hold">
                                          <p:stCondLst>
                                            <p:cond delay="0"/>
                                          </p:stCondLst>
                                        </p:cTn>
                                        <p:tgtEl>
                                          <p:spTgt spid="162"/>
                                        </p:tgtEl>
                                        <p:attrNameLst>
                                          <p:attrName>style.visibility</p:attrName>
                                        </p:attrNameLst>
                                      </p:cBhvr>
                                      <p:to>
                                        <p:strVal val="hidden"/>
                                      </p:to>
                                    </p:set>
                                  </p:childTnLst>
                                </p:cTn>
                              </p:par>
                            </p:childTnLst>
                          </p:cTn>
                        </p:par>
                      </p:childTnLst>
                    </p:cTn>
                  </p:par>
                  <p:par>
                    <p:cTn id="288" fill="hold">
                      <p:stCondLst>
                        <p:cond delay="indefinite"/>
                      </p:stCondLst>
                      <p:childTnLst>
                        <p:par>
                          <p:cTn id="289" fill="hold">
                            <p:stCondLst>
                              <p:cond delay="0"/>
                            </p:stCondLst>
                            <p:childTnLst>
                              <p:par>
                                <p:cTn id="290" presetID="1" presetClass="entr" presetSubtype="0" fill="hold" grpId="0" nodeType="clickEffect">
                                  <p:stCondLst>
                                    <p:cond delay="0"/>
                                  </p:stCondLst>
                                  <p:childTnLst>
                                    <p:set>
                                      <p:cBhvr>
                                        <p:cTn id="291" dur="1" fill="hold">
                                          <p:stCondLst>
                                            <p:cond delay="0"/>
                                          </p:stCondLst>
                                        </p:cTn>
                                        <p:tgtEl>
                                          <p:spTgt spid="163"/>
                                        </p:tgtEl>
                                        <p:attrNameLst>
                                          <p:attrName>style.visibility</p:attrName>
                                        </p:attrNameLst>
                                      </p:cBhvr>
                                      <p:to>
                                        <p:strVal val="visible"/>
                                      </p:to>
                                    </p:set>
                                  </p:childTnLst>
                                </p:cTn>
                              </p:par>
                            </p:childTnLst>
                          </p:cTn>
                        </p:par>
                      </p:childTnLst>
                    </p:cTn>
                  </p:par>
                  <p:par>
                    <p:cTn id="292" fill="hold">
                      <p:stCondLst>
                        <p:cond delay="indefinite"/>
                      </p:stCondLst>
                      <p:childTnLst>
                        <p:par>
                          <p:cTn id="293" fill="hold">
                            <p:stCondLst>
                              <p:cond delay="0"/>
                            </p:stCondLst>
                            <p:childTnLst>
                              <p:par>
                                <p:cTn id="294" presetID="1" presetClass="exit" presetSubtype="0" fill="hold" grpId="1" nodeType="clickEffect">
                                  <p:stCondLst>
                                    <p:cond delay="0"/>
                                  </p:stCondLst>
                                  <p:childTnLst>
                                    <p:set>
                                      <p:cBhvr>
                                        <p:cTn id="295" dur="1" fill="hold">
                                          <p:stCondLst>
                                            <p:cond delay="0"/>
                                          </p:stCondLst>
                                        </p:cTn>
                                        <p:tgtEl>
                                          <p:spTgt spid="163"/>
                                        </p:tgtEl>
                                        <p:attrNameLst>
                                          <p:attrName>style.visibility</p:attrName>
                                        </p:attrNameLst>
                                      </p:cBhvr>
                                      <p:to>
                                        <p:strVal val="hidden"/>
                                      </p:to>
                                    </p:set>
                                  </p:childTnLst>
                                </p:cTn>
                              </p:par>
                            </p:childTnLst>
                          </p:cTn>
                        </p:par>
                      </p:childTnLst>
                    </p:cTn>
                  </p:par>
                  <p:par>
                    <p:cTn id="296" fill="hold">
                      <p:stCondLst>
                        <p:cond delay="indefinite"/>
                      </p:stCondLst>
                      <p:childTnLst>
                        <p:par>
                          <p:cTn id="297" fill="hold">
                            <p:stCondLst>
                              <p:cond delay="0"/>
                            </p:stCondLst>
                            <p:childTnLst>
                              <p:par>
                                <p:cTn id="298" presetID="1" presetClass="entr" presetSubtype="0" fill="hold" grpId="0" nodeType="clickEffect">
                                  <p:stCondLst>
                                    <p:cond delay="0"/>
                                  </p:stCondLst>
                                  <p:childTnLst>
                                    <p:set>
                                      <p:cBhvr>
                                        <p:cTn id="299" dur="1" fill="hold">
                                          <p:stCondLst>
                                            <p:cond delay="0"/>
                                          </p:stCondLst>
                                        </p:cTn>
                                        <p:tgtEl>
                                          <p:spTgt spid="134"/>
                                        </p:tgtEl>
                                        <p:attrNameLst>
                                          <p:attrName>style.visibility</p:attrName>
                                        </p:attrNameLst>
                                      </p:cBhvr>
                                      <p:to>
                                        <p:strVal val="visible"/>
                                      </p:to>
                                    </p:set>
                                  </p:childTnLst>
                                </p:cTn>
                              </p:par>
                            </p:childTnLst>
                          </p:cTn>
                        </p:par>
                      </p:childTnLst>
                    </p:cTn>
                  </p:par>
                  <p:par>
                    <p:cTn id="300" fill="hold">
                      <p:stCondLst>
                        <p:cond delay="indefinite"/>
                      </p:stCondLst>
                      <p:childTnLst>
                        <p:par>
                          <p:cTn id="301" fill="hold">
                            <p:stCondLst>
                              <p:cond delay="0"/>
                            </p:stCondLst>
                            <p:childTnLst>
                              <p:par>
                                <p:cTn id="302" presetID="1" presetClass="exit" presetSubtype="0" fill="hold" grpId="1" nodeType="clickEffect">
                                  <p:stCondLst>
                                    <p:cond delay="0"/>
                                  </p:stCondLst>
                                  <p:childTnLst>
                                    <p:set>
                                      <p:cBhvr>
                                        <p:cTn id="303" dur="1" fill="hold">
                                          <p:stCondLst>
                                            <p:cond delay="0"/>
                                          </p:stCondLst>
                                        </p:cTn>
                                        <p:tgtEl>
                                          <p:spTgt spid="134"/>
                                        </p:tgtEl>
                                        <p:attrNameLst>
                                          <p:attrName>style.visibility</p:attrName>
                                        </p:attrNameLst>
                                      </p:cBhvr>
                                      <p:to>
                                        <p:strVal val="hidden"/>
                                      </p:to>
                                    </p:set>
                                  </p:childTnLst>
                                </p:cTn>
                              </p:par>
                            </p:childTnLst>
                          </p:cTn>
                        </p:par>
                      </p:childTnLst>
                    </p:cTn>
                  </p:par>
                  <p:par>
                    <p:cTn id="304" fill="hold">
                      <p:stCondLst>
                        <p:cond delay="indefinite"/>
                      </p:stCondLst>
                      <p:childTnLst>
                        <p:par>
                          <p:cTn id="305" fill="hold">
                            <p:stCondLst>
                              <p:cond delay="0"/>
                            </p:stCondLst>
                            <p:childTnLst>
                              <p:par>
                                <p:cTn id="306" presetID="1" presetClass="entr" presetSubtype="0" fill="hold" grpId="0" nodeType="clickEffect">
                                  <p:stCondLst>
                                    <p:cond delay="0"/>
                                  </p:stCondLst>
                                  <p:childTnLst>
                                    <p:set>
                                      <p:cBhvr>
                                        <p:cTn id="307" dur="1" fill="hold">
                                          <p:stCondLst>
                                            <p:cond delay="0"/>
                                          </p:stCondLst>
                                        </p:cTn>
                                        <p:tgtEl>
                                          <p:spTgt spid="164"/>
                                        </p:tgtEl>
                                        <p:attrNameLst>
                                          <p:attrName>style.visibility</p:attrName>
                                        </p:attrNameLst>
                                      </p:cBhvr>
                                      <p:to>
                                        <p:strVal val="visible"/>
                                      </p:to>
                                    </p:set>
                                  </p:childTnLst>
                                </p:cTn>
                              </p:par>
                            </p:childTnLst>
                          </p:cTn>
                        </p:par>
                      </p:childTnLst>
                    </p:cTn>
                  </p:par>
                  <p:par>
                    <p:cTn id="308" fill="hold">
                      <p:stCondLst>
                        <p:cond delay="indefinite"/>
                      </p:stCondLst>
                      <p:childTnLst>
                        <p:par>
                          <p:cTn id="309" fill="hold">
                            <p:stCondLst>
                              <p:cond delay="0"/>
                            </p:stCondLst>
                            <p:childTnLst>
                              <p:par>
                                <p:cTn id="310" presetID="1" presetClass="exit" presetSubtype="0" fill="hold" grpId="1" nodeType="clickEffect">
                                  <p:stCondLst>
                                    <p:cond delay="0"/>
                                  </p:stCondLst>
                                  <p:childTnLst>
                                    <p:set>
                                      <p:cBhvr>
                                        <p:cTn id="311" dur="1" fill="hold">
                                          <p:stCondLst>
                                            <p:cond delay="0"/>
                                          </p:stCondLst>
                                        </p:cTn>
                                        <p:tgtEl>
                                          <p:spTgt spid="164"/>
                                        </p:tgtEl>
                                        <p:attrNameLst>
                                          <p:attrName>style.visibility</p:attrName>
                                        </p:attrNameLst>
                                      </p:cBhvr>
                                      <p:to>
                                        <p:strVal val="hidden"/>
                                      </p:to>
                                    </p:set>
                                  </p:childTnLst>
                                </p:cTn>
                              </p:par>
                            </p:childTnLst>
                          </p:cTn>
                        </p:par>
                      </p:childTnLst>
                    </p:cTn>
                  </p:par>
                  <p:par>
                    <p:cTn id="312" fill="hold">
                      <p:stCondLst>
                        <p:cond delay="indefinite"/>
                      </p:stCondLst>
                      <p:childTnLst>
                        <p:par>
                          <p:cTn id="313" fill="hold">
                            <p:stCondLst>
                              <p:cond delay="0"/>
                            </p:stCondLst>
                            <p:childTnLst>
                              <p:par>
                                <p:cTn id="314" presetID="1" presetClass="entr" presetSubtype="0" fill="hold" grpId="0" nodeType="clickEffect">
                                  <p:stCondLst>
                                    <p:cond delay="0"/>
                                  </p:stCondLst>
                                  <p:childTnLst>
                                    <p:set>
                                      <p:cBhvr>
                                        <p:cTn id="315" dur="1" fill="hold">
                                          <p:stCondLst>
                                            <p:cond delay="0"/>
                                          </p:stCondLst>
                                        </p:cTn>
                                        <p:tgtEl>
                                          <p:spTgt spid="135"/>
                                        </p:tgtEl>
                                        <p:attrNameLst>
                                          <p:attrName>style.visibility</p:attrName>
                                        </p:attrNameLst>
                                      </p:cBhvr>
                                      <p:to>
                                        <p:strVal val="visible"/>
                                      </p:to>
                                    </p:set>
                                  </p:childTnLst>
                                </p:cTn>
                              </p:par>
                            </p:childTnLst>
                          </p:cTn>
                        </p:par>
                      </p:childTnLst>
                    </p:cTn>
                  </p:par>
                  <p:par>
                    <p:cTn id="316" fill="hold">
                      <p:stCondLst>
                        <p:cond delay="indefinite"/>
                      </p:stCondLst>
                      <p:childTnLst>
                        <p:par>
                          <p:cTn id="317" fill="hold">
                            <p:stCondLst>
                              <p:cond delay="0"/>
                            </p:stCondLst>
                            <p:childTnLst>
                              <p:par>
                                <p:cTn id="318" presetID="1" presetClass="exit" presetSubtype="0" fill="hold" grpId="1" nodeType="clickEffect">
                                  <p:stCondLst>
                                    <p:cond delay="0"/>
                                  </p:stCondLst>
                                  <p:childTnLst>
                                    <p:set>
                                      <p:cBhvr>
                                        <p:cTn id="319" dur="1" fill="hold">
                                          <p:stCondLst>
                                            <p:cond delay="0"/>
                                          </p:stCondLst>
                                        </p:cTn>
                                        <p:tgtEl>
                                          <p:spTgt spid="135"/>
                                        </p:tgtEl>
                                        <p:attrNameLst>
                                          <p:attrName>style.visibility</p:attrName>
                                        </p:attrNameLst>
                                      </p:cBhvr>
                                      <p:to>
                                        <p:strVal val="hidden"/>
                                      </p:to>
                                    </p:set>
                                  </p:childTnLst>
                                </p:cTn>
                              </p:par>
                            </p:childTnLst>
                          </p:cTn>
                        </p:par>
                      </p:childTnLst>
                    </p:cTn>
                  </p:par>
                  <p:par>
                    <p:cTn id="320" fill="hold">
                      <p:stCondLst>
                        <p:cond delay="indefinite"/>
                      </p:stCondLst>
                      <p:childTnLst>
                        <p:par>
                          <p:cTn id="321" fill="hold">
                            <p:stCondLst>
                              <p:cond delay="0"/>
                            </p:stCondLst>
                            <p:childTnLst>
                              <p:par>
                                <p:cTn id="322" presetID="1" presetClass="entr" presetSubtype="0" fill="hold" grpId="0" nodeType="clickEffect">
                                  <p:stCondLst>
                                    <p:cond delay="0"/>
                                  </p:stCondLst>
                                  <p:childTnLst>
                                    <p:set>
                                      <p:cBhvr>
                                        <p:cTn id="323" dur="1" fill="hold">
                                          <p:stCondLst>
                                            <p:cond delay="0"/>
                                          </p:stCondLst>
                                        </p:cTn>
                                        <p:tgtEl>
                                          <p:spTgt spid="136"/>
                                        </p:tgtEl>
                                        <p:attrNameLst>
                                          <p:attrName>style.visibility</p:attrName>
                                        </p:attrNameLst>
                                      </p:cBhvr>
                                      <p:to>
                                        <p:strVal val="visible"/>
                                      </p:to>
                                    </p:set>
                                  </p:childTnLst>
                                </p:cTn>
                              </p:par>
                            </p:childTnLst>
                          </p:cTn>
                        </p:par>
                      </p:childTnLst>
                    </p:cTn>
                  </p:par>
                  <p:par>
                    <p:cTn id="324" fill="hold">
                      <p:stCondLst>
                        <p:cond delay="indefinite"/>
                      </p:stCondLst>
                      <p:childTnLst>
                        <p:par>
                          <p:cTn id="325" fill="hold">
                            <p:stCondLst>
                              <p:cond delay="0"/>
                            </p:stCondLst>
                            <p:childTnLst>
                              <p:par>
                                <p:cTn id="326" presetID="1" presetClass="exit" presetSubtype="0" fill="hold" grpId="1" nodeType="clickEffect">
                                  <p:stCondLst>
                                    <p:cond delay="0"/>
                                  </p:stCondLst>
                                  <p:childTnLst>
                                    <p:set>
                                      <p:cBhvr>
                                        <p:cTn id="327" dur="1" fill="hold">
                                          <p:stCondLst>
                                            <p:cond delay="0"/>
                                          </p:stCondLst>
                                        </p:cTn>
                                        <p:tgtEl>
                                          <p:spTgt spid="136"/>
                                        </p:tgtEl>
                                        <p:attrNameLst>
                                          <p:attrName>style.visibility</p:attrName>
                                        </p:attrNameLst>
                                      </p:cBhvr>
                                      <p:to>
                                        <p:strVal val="hidden"/>
                                      </p:to>
                                    </p:set>
                                  </p:childTnLst>
                                </p:cTn>
                              </p:par>
                            </p:childTnLst>
                          </p:cTn>
                        </p:par>
                      </p:childTnLst>
                    </p:cTn>
                  </p:par>
                  <p:par>
                    <p:cTn id="328" fill="hold">
                      <p:stCondLst>
                        <p:cond delay="indefinite"/>
                      </p:stCondLst>
                      <p:childTnLst>
                        <p:par>
                          <p:cTn id="329" fill="hold">
                            <p:stCondLst>
                              <p:cond delay="0"/>
                            </p:stCondLst>
                            <p:childTnLst>
                              <p:par>
                                <p:cTn id="330" presetID="1" presetClass="entr" presetSubtype="0" fill="hold" grpId="0" nodeType="clickEffect">
                                  <p:stCondLst>
                                    <p:cond delay="0"/>
                                  </p:stCondLst>
                                  <p:childTnLst>
                                    <p:set>
                                      <p:cBhvr>
                                        <p:cTn id="331" dur="1" fill="hold">
                                          <p:stCondLst>
                                            <p:cond delay="0"/>
                                          </p:stCondLst>
                                        </p:cTn>
                                        <p:tgtEl>
                                          <p:spTgt spid="137"/>
                                        </p:tgtEl>
                                        <p:attrNameLst>
                                          <p:attrName>style.visibility</p:attrName>
                                        </p:attrNameLst>
                                      </p:cBhvr>
                                      <p:to>
                                        <p:strVal val="visible"/>
                                      </p:to>
                                    </p:set>
                                  </p:childTnLst>
                                </p:cTn>
                              </p:par>
                            </p:childTnLst>
                          </p:cTn>
                        </p:par>
                      </p:childTnLst>
                    </p:cTn>
                  </p:par>
                  <p:par>
                    <p:cTn id="332" fill="hold">
                      <p:stCondLst>
                        <p:cond delay="indefinite"/>
                      </p:stCondLst>
                      <p:childTnLst>
                        <p:par>
                          <p:cTn id="333" fill="hold">
                            <p:stCondLst>
                              <p:cond delay="0"/>
                            </p:stCondLst>
                            <p:childTnLst>
                              <p:par>
                                <p:cTn id="334" presetID="1" presetClass="exit" presetSubtype="0" fill="hold" grpId="1" nodeType="clickEffect">
                                  <p:stCondLst>
                                    <p:cond delay="0"/>
                                  </p:stCondLst>
                                  <p:childTnLst>
                                    <p:set>
                                      <p:cBhvr>
                                        <p:cTn id="335" dur="1" fill="hold">
                                          <p:stCondLst>
                                            <p:cond delay="0"/>
                                          </p:stCondLst>
                                        </p:cTn>
                                        <p:tgtEl>
                                          <p:spTgt spid="137"/>
                                        </p:tgtEl>
                                        <p:attrNameLst>
                                          <p:attrName>style.visibility</p:attrName>
                                        </p:attrNameLst>
                                      </p:cBhvr>
                                      <p:to>
                                        <p:strVal val="hidden"/>
                                      </p:to>
                                    </p:set>
                                  </p:childTnLst>
                                </p:cTn>
                              </p:par>
                            </p:childTnLst>
                          </p:cTn>
                        </p:par>
                      </p:childTnLst>
                    </p:cTn>
                  </p:par>
                  <p:par>
                    <p:cTn id="336" fill="hold">
                      <p:stCondLst>
                        <p:cond delay="indefinite"/>
                      </p:stCondLst>
                      <p:childTnLst>
                        <p:par>
                          <p:cTn id="337" fill="hold">
                            <p:stCondLst>
                              <p:cond delay="0"/>
                            </p:stCondLst>
                            <p:childTnLst>
                              <p:par>
                                <p:cTn id="338" presetID="1" presetClass="entr" presetSubtype="0" fill="hold" grpId="0" nodeType="clickEffect">
                                  <p:stCondLst>
                                    <p:cond delay="0"/>
                                  </p:stCondLst>
                                  <p:childTnLst>
                                    <p:set>
                                      <p:cBhvr>
                                        <p:cTn id="339" dur="1" fill="hold">
                                          <p:stCondLst>
                                            <p:cond delay="0"/>
                                          </p:stCondLst>
                                        </p:cTn>
                                        <p:tgtEl>
                                          <p:spTgt spid="138"/>
                                        </p:tgtEl>
                                        <p:attrNameLst>
                                          <p:attrName>style.visibility</p:attrName>
                                        </p:attrNameLst>
                                      </p:cBhvr>
                                      <p:to>
                                        <p:strVal val="visible"/>
                                      </p:to>
                                    </p:set>
                                  </p:childTnLst>
                                </p:cTn>
                              </p:par>
                            </p:childTnLst>
                          </p:cTn>
                        </p:par>
                      </p:childTnLst>
                    </p:cTn>
                  </p:par>
                  <p:par>
                    <p:cTn id="340" fill="hold">
                      <p:stCondLst>
                        <p:cond delay="indefinite"/>
                      </p:stCondLst>
                      <p:childTnLst>
                        <p:par>
                          <p:cTn id="341" fill="hold">
                            <p:stCondLst>
                              <p:cond delay="0"/>
                            </p:stCondLst>
                            <p:childTnLst>
                              <p:par>
                                <p:cTn id="342" presetID="1" presetClass="exit" presetSubtype="0" fill="hold" grpId="1" nodeType="clickEffect">
                                  <p:stCondLst>
                                    <p:cond delay="0"/>
                                  </p:stCondLst>
                                  <p:childTnLst>
                                    <p:set>
                                      <p:cBhvr>
                                        <p:cTn id="343" dur="1" fill="hold">
                                          <p:stCondLst>
                                            <p:cond delay="0"/>
                                          </p:stCondLst>
                                        </p:cTn>
                                        <p:tgtEl>
                                          <p:spTgt spid="138"/>
                                        </p:tgtEl>
                                        <p:attrNameLst>
                                          <p:attrName>style.visibility</p:attrName>
                                        </p:attrNameLst>
                                      </p:cBhvr>
                                      <p:to>
                                        <p:strVal val="hidden"/>
                                      </p:to>
                                    </p:set>
                                  </p:childTnLst>
                                </p:cTn>
                              </p:par>
                            </p:childTnLst>
                          </p:cTn>
                        </p:par>
                      </p:childTnLst>
                    </p:cTn>
                  </p:par>
                  <p:par>
                    <p:cTn id="344" fill="hold">
                      <p:stCondLst>
                        <p:cond delay="indefinite"/>
                      </p:stCondLst>
                      <p:childTnLst>
                        <p:par>
                          <p:cTn id="345" fill="hold">
                            <p:stCondLst>
                              <p:cond delay="0"/>
                            </p:stCondLst>
                            <p:childTnLst>
                              <p:par>
                                <p:cTn id="346" presetID="1" presetClass="entr" presetSubtype="0" fill="hold" grpId="0" nodeType="clickEffect">
                                  <p:stCondLst>
                                    <p:cond delay="0"/>
                                  </p:stCondLst>
                                  <p:childTnLst>
                                    <p:set>
                                      <p:cBhvr>
                                        <p:cTn id="347" dur="1" fill="hold">
                                          <p:stCondLst>
                                            <p:cond delay="0"/>
                                          </p:stCondLst>
                                        </p:cTn>
                                        <p:tgtEl>
                                          <p:spTgt spid="139"/>
                                        </p:tgtEl>
                                        <p:attrNameLst>
                                          <p:attrName>style.visibility</p:attrName>
                                        </p:attrNameLst>
                                      </p:cBhvr>
                                      <p:to>
                                        <p:strVal val="visible"/>
                                      </p:to>
                                    </p:set>
                                  </p:childTnLst>
                                </p:cTn>
                              </p:par>
                            </p:childTnLst>
                          </p:cTn>
                        </p:par>
                      </p:childTnLst>
                    </p:cTn>
                  </p:par>
                  <p:par>
                    <p:cTn id="348" fill="hold">
                      <p:stCondLst>
                        <p:cond delay="indefinite"/>
                      </p:stCondLst>
                      <p:childTnLst>
                        <p:par>
                          <p:cTn id="349" fill="hold">
                            <p:stCondLst>
                              <p:cond delay="0"/>
                            </p:stCondLst>
                            <p:childTnLst>
                              <p:par>
                                <p:cTn id="350" presetID="1" presetClass="exit" presetSubtype="0" fill="hold" grpId="1" nodeType="clickEffect">
                                  <p:stCondLst>
                                    <p:cond delay="0"/>
                                  </p:stCondLst>
                                  <p:childTnLst>
                                    <p:set>
                                      <p:cBhvr>
                                        <p:cTn id="351" dur="1" fill="hold">
                                          <p:stCondLst>
                                            <p:cond delay="0"/>
                                          </p:stCondLst>
                                        </p:cTn>
                                        <p:tgtEl>
                                          <p:spTgt spid="139"/>
                                        </p:tgtEl>
                                        <p:attrNameLst>
                                          <p:attrName>style.visibility</p:attrName>
                                        </p:attrNameLst>
                                      </p:cBhvr>
                                      <p:to>
                                        <p:strVal val="hidden"/>
                                      </p:to>
                                    </p:set>
                                  </p:childTnLst>
                                </p:cTn>
                              </p:par>
                            </p:childTnLst>
                          </p:cTn>
                        </p:par>
                      </p:childTnLst>
                    </p:cTn>
                  </p:par>
                  <p:par>
                    <p:cTn id="352" fill="hold">
                      <p:stCondLst>
                        <p:cond delay="indefinite"/>
                      </p:stCondLst>
                      <p:childTnLst>
                        <p:par>
                          <p:cTn id="353" fill="hold">
                            <p:stCondLst>
                              <p:cond delay="0"/>
                            </p:stCondLst>
                            <p:childTnLst>
                              <p:par>
                                <p:cTn id="354" presetID="1" presetClass="entr" presetSubtype="0" fill="hold" grpId="0" nodeType="clickEffect">
                                  <p:stCondLst>
                                    <p:cond delay="0"/>
                                  </p:stCondLst>
                                  <p:childTnLst>
                                    <p:set>
                                      <p:cBhvr>
                                        <p:cTn id="355" dur="1" fill="hold">
                                          <p:stCondLst>
                                            <p:cond delay="0"/>
                                          </p:stCondLst>
                                        </p:cTn>
                                        <p:tgtEl>
                                          <p:spTgt spid="143"/>
                                        </p:tgtEl>
                                        <p:attrNameLst>
                                          <p:attrName>style.visibility</p:attrName>
                                        </p:attrNameLst>
                                      </p:cBhvr>
                                      <p:to>
                                        <p:strVal val="visible"/>
                                      </p:to>
                                    </p:set>
                                  </p:childTnLst>
                                </p:cTn>
                              </p:par>
                            </p:childTnLst>
                          </p:cTn>
                        </p:par>
                      </p:childTnLst>
                    </p:cTn>
                  </p:par>
                  <p:par>
                    <p:cTn id="356" fill="hold">
                      <p:stCondLst>
                        <p:cond delay="indefinite"/>
                      </p:stCondLst>
                      <p:childTnLst>
                        <p:par>
                          <p:cTn id="357" fill="hold">
                            <p:stCondLst>
                              <p:cond delay="0"/>
                            </p:stCondLst>
                            <p:childTnLst>
                              <p:par>
                                <p:cTn id="358" presetID="1" presetClass="exit" presetSubtype="0" fill="hold" grpId="1" nodeType="clickEffect">
                                  <p:stCondLst>
                                    <p:cond delay="0"/>
                                  </p:stCondLst>
                                  <p:childTnLst>
                                    <p:set>
                                      <p:cBhvr>
                                        <p:cTn id="359" dur="1" fill="hold">
                                          <p:stCondLst>
                                            <p:cond delay="0"/>
                                          </p:stCondLst>
                                        </p:cTn>
                                        <p:tgtEl>
                                          <p:spTgt spid="143"/>
                                        </p:tgtEl>
                                        <p:attrNameLst>
                                          <p:attrName>style.visibility</p:attrName>
                                        </p:attrNameLst>
                                      </p:cBhvr>
                                      <p:to>
                                        <p:strVal val="hidden"/>
                                      </p:to>
                                    </p:set>
                                  </p:childTnLst>
                                </p:cTn>
                              </p:par>
                            </p:childTnLst>
                          </p:cTn>
                        </p:par>
                      </p:childTnLst>
                    </p:cTn>
                  </p:par>
                  <p:par>
                    <p:cTn id="360" fill="hold">
                      <p:stCondLst>
                        <p:cond delay="indefinite"/>
                      </p:stCondLst>
                      <p:childTnLst>
                        <p:par>
                          <p:cTn id="361" fill="hold">
                            <p:stCondLst>
                              <p:cond delay="0"/>
                            </p:stCondLst>
                            <p:childTnLst>
                              <p:par>
                                <p:cTn id="362" presetID="1" presetClass="entr" presetSubtype="0" fill="hold" grpId="0" nodeType="clickEffect">
                                  <p:stCondLst>
                                    <p:cond delay="0"/>
                                  </p:stCondLst>
                                  <p:childTnLst>
                                    <p:set>
                                      <p:cBhvr>
                                        <p:cTn id="363" dur="1" fill="hold">
                                          <p:stCondLst>
                                            <p:cond delay="0"/>
                                          </p:stCondLst>
                                        </p:cTn>
                                        <p:tgtEl>
                                          <p:spTgt spid="142"/>
                                        </p:tgtEl>
                                        <p:attrNameLst>
                                          <p:attrName>style.visibility</p:attrName>
                                        </p:attrNameLst>
                                      </p:cBhvr>
                                      <p:to>
                                        <p:strVal val="visible"/>
                                      </p:to>
                                    </p:set>
                                  </p:childTnLst>
                                </p:cTn>
                              </p:par>
                            </p:childTnLst>
                          </p:cTn>
                        </p:par>
                      </p:childTnLst>
                    </p:cTn>
                  </p:par>
                  <p:par>
                    <p:cTn id="364" fill="hold">
                      <p:stCondLst>
                        <p:cond delay="indefinite"/>
                      </p:stCondLst>
                      <p:childTnLst>
                        <p:par>
                          <p:cTn id="365" fill="hold">
                            <p:stCondLst>
                              <p:cond delay="0"/>
                            </p:stCondLst>
                            <p:childTnLst>
                              <p:par>
                                <p:cTn id="366" presetID="1" presetClass="exit" presetSubtype="0" fill="hold" grpId="1" nodeType="clickEffect">
                                  <p:stCondLst>
                                    <p:cond delay="0"/>
                                  </p:stCondLst>
                                  <p:childTnLst>
                                    <p:set>
                                      <p:cBhvr>
                                        <p:cTn id="367" dur="1" fill="hold">
                                          <p:stCondLst>
                                            <p:cond delay="0"/>
                                          </p:stCondLst>
                                        </p:cTn>
                                        <p:tgtEl>
                                          <p:spTgt spid="142"/>
                                        </p:tgtEl>
                                        <p:attrNameLst>
                                          <p:attrName>style.visibility</p:attrName>
                                        </p:attrNameLst>
                                      </p:cBhvr>
                                      <p:to>
                                        <p:strVal val="hidden"/>
                                      </p:to>
                                    </p:set>
                                  </p:childTnLst>
                                </p:cTn>
                              </p:par>
                            </p:childTnLst>
                          </p:cTn>
                        </p:par>
                      </p:childTnLst>
                    </p:cTn>
                  </p:par>
                  <p:par>
                    <p:cTn id="368" fill="hold">
                      <p:stCondLst>
                        <p:cond delay="indefinite"/>
                      </p:stCondLst>
                      <p:childTnLst>
                        <p:par>
                          <p:cTn id="369" fill="hold">
                            <p:stCondLst>
                              <p:cond delay="0"/>
                            </p:stCondLst>
                            <p:childTnLst>
                              <p:par>
                                <p:cTn id="370" presetID="1" presetClass="entr" presetSubtype="0" fill="hold" grpId="0" nodeType="clickEffect">
                                  <p:stCondLst>
                                    <p:cond delay="0"/>
                                  </p:stCondLst>
                                  <p:childTnLst>
                                    <p:set>
                                      <p:cBhvr>
                                        <p:cTn id="371" dur="1" fill="hold">
                                          <p:stCondLst>
                                            <p:cond delay="0"/>
                                          </p:stCondLst>
                                        </p:cTn>
                                        <p:tgtEl>
                                          <p:spTgt spid="141"/>
                                        </p:tgtEl>
                                        <p:attrNameLst>
                                          <p:attrName>style.visibility</p:attrName>
                                        </p:attrNameLst>
                                      </p:cBhvr>
                                      <p:to>
                                        <p:strVal val="visible"/>
                                      </p:to>
                                    </p:set>
                                  </p:childTnLst>
                                </p:cTn>
                              </p:par>
                            </p:childTnLst>
                          </p:cTn>
                        </p:par>
                      </p:childTnLst>
                    </p:cTn>
                  </p:par>
                  <p:par>
                    <p:cTn id="372" fill="hold">
                      <p:stCondLst>
                        <p:cond delay="indefinite"/>
                      </p:stCondLst>
                      <p:childTnLst>
                        <p:par>
                          <p:cTn id="373" fill="hold">
                            <p:stCondLst>
                              <p:cond delay="0"/>
                            </p:stCondLst>
                            <p:childTnLst>
                              <p:par>
                                <p:cTn id="374" presetID="1" presetClass="exit" presetSubtype="0" fill="hold" grpId="1" nodeType="clickEffect">
                                  <p:stCondLst>
                                    <p:cond delay="0"/>
                                  </p:stCondLst>
                                  <p:childTnLst>
                                    <p:set>
                                      <p:cBhvr>
                                        <p:cTn id="375" dur="1" fill="hold">
                                          <p:stCondLst>
                                            <p:cond delay="0"/>
                                          </p:stCondLst>
                                        </p:cTn>
                                        <p:tgtEl>
                                          <p:spTgt spid="141"/>
                                        </p:tgtEl>
                                        <p:attrNameLst>
                                          <p:attrName>style.visibility</p:attrName>
                                        </p:attrNameLst>
                                      </p:cBhvr>
                                      <p:to>
                                        <p:strVal val="hidden"/>
                                      </p:to>
                                    </p:set>
                                  </p:childTnLst>
                                </p:cTn>
                              </p:par>
                            </p:childTnLst>
                          </p:cTn>
                        </p:par>
                      </p:childTnLst>
                    </p:cTn>
                  </p:par>
                  <p:par>
                    <p:cTn id="376" fill="hold">
                      <p:stCondLst>
                        <p:cond delay="indefinite"/>
                      </p:stCondLst>
                      <p:childTnLst>
                        <p:par>
                          <p:cTn id="377" fill="hold">
                            <p:stCondLst>
                              <p:cond delay="0"/>
                            </p:stCondLst>
                            <p:childTnLst>
                              <p:par>
                                <p:cTn id="378" presetID="1" presetClass="entr" presetSubtype="0" fill="hold" grpId="0" nodeType="clickEffect">
                                  <p:stCondLst>
                                    <p:cond delay="0"/>
                                  </p:stCondLst>
                                  <p:childTnLst>
                                    <p:set>
                                      <p:cBhvr>
                                        <p:cTn id="379" dur="1" fill="hold">
                                          <p:stCondLst>
                                            <p:cond delay="0"/>
                                          </p:stCondLst>
                                        </p:cTn>
                                        <p:tgtEl>
                                          <p:spTgt spid="169"/>
                                        </p:tgtEl>
                                        <p:attrNameLst>
                                          <p:attrName>style.visibility</p:attrName>
                                        </p:attrNameLst>
                                      </p:cBhvr>
                                      <p:to>
                                        <p:strVal val="visible"/>
                                      </p:to>
                                    </p:set>
                                  </p:childTnLst>
                                </p:cTn>
                              </p:par>
                            </p:childTnLst>
                          </p:cTn>
                        </p:par>
                      </p:childTnLst>
                    </p:cTn>
                  </p:par>
                  <p:par>
                    <p:cTn id="380" fill="hold">
                      <p:stCondLst>
                        <p:cond delay="indefinite"/>
                      </p:stCondLst>
                      <p:childTnLst>
                        <p:par>
                          <p:cTn id="381" fill="hold">
                            <p:stCondLst>
                              <p:cond delay="0"/>
                            </p:stCondLst>
                            <p:childTnLst>
                              <p:par>
                                <p:cTn id="382" presetID="1" presetClass="exit" presetSubtype="0" fill="hold" grpId="1" nodeType="clickEffect">
                                  <p:stCondLst>
                                    <p:cond delay="0"/>
                                  </p:stCondLst>
                                  <p:childTnLst>
                                    <p:set>
                                      <p:cBhvr>
                                        <p:cTn id="383" dur="1" fill="hold">
                                          <p:stCondLst>
                                            <p:cond delay="0"/>
                                          </p:stCondLst>
                                        </p:cTn>
                                        <p:tgtEl>
                                          <p:spTgt spid="169"/>
                                        </p:tgtEl>
                                        <p:attrNameLst>
                                          <p:attrName>style.visibility</p:attrName>
                                        </p:attrNameLst>
                                      </p:cBhvr>
                                      <p:to>
                                        <p:strVal val="hidden"/>
                                      </p:to>
                                    </p:set>
                                  </p:childTnLst>
                                </p:cTn>
                              </p:par>
                            </p:childTnLst>
                          </p:cTn>
                        </p:par>
                      </p:childTnLst>
                    </p:cTn>
                  </p:par>
                  <p:par>
                    <p:cTn id="384" fill="hold">
                      <p:stCondLst>
                        <p:cond delay="indefinite"/>
                      </p:stCondLst>
                      <p:childTnLst>
                        <p:par>
                          <p:cTn id="385" fill="hold">
                            <p:stCondLst>
                              <p:cond delay="0"/>
                            </p:stCondLst>
                            <p:childTnLst>
                              <p:par>
                                <p:cTn id="386" presetID="1" presetClass="entr" presetSubtype="0" fill="hold" grpId="0" nodeType="clickEffect">
                                  <p:stCondLst>
                                    <p:cond delay="0"/>
                                  </p:stCondLst>
                                  <p:childTnLst>
                                    <p:set>
                                      <p:cBhvr>
                                        <p:cTn id="387" dur="1" fill="hold">
                                          <p:stCondLst>
                                            <p:cond delay="0"/>
                                          </p:stCondLst>
                                        </p:cTn>
                                        <p:tgtEl>
                                          <p:spTgt spid="168"/>
                                        </p:tgtEl>
                                        <p:attrNameLst>
                                          <p:attrName>style.visibility</p:attrName>
                                        </p:attrNameLst>
                                      </p:cBhvr>
                                      <p:to>
                                        <p:strVal val="visible"/>
                                      </p:to>
                                    </p:set>
                                  </p:childTnLst>
                                </p:cTn>
                              </p:par>
                            </p:childTnLst>
                          </p:cTn>
                        </p:par>
                      </p:childTnLst>
                    </p:cTn>
                  </p:par>
                  <p:par>
                    <p:cTn id="388" fill="hold">
                      <p:stCondLst>
                        <p:cond delay="indefinite"/>
                      </p:stCondLst>
                      <p:childTnLst>
                        <p:par>
                          <p:cTn id="389" fill="hold">
                            <p:stCondLst>
                              <p:cond delay="0"/>
                            </p:stCondLst>
                            <p:childTnLst>
                              <p:par>
                                <p:cTn id="390" presetID="1" presetClass="exit" presetSubtype="0" fill="hold" grpId="1" nodeType="clickEffect">
                                  <p:stCondLst>
                                    <p:cond delay="0"/>
                                  </p:stCondLst>
                                  <p:childTnLst>
                                    <p:set>
                                      <p:cBhvr>
                                        <p:cTn id="391" dur="1" fill="hold">
                                          <p:stCondLst>
                                            <p:cond delay="0"/>
                                          </p:stCondLst>
                                        </p:cTn>
                                        <p:tgtEl>
                                          <p:spTgt spid="168"/>
                                        </p:tgtEl>
                                        <p:attrNameLst>
                                          <p:attrName>style.visibility</p:attrName>
                                        </p:attrNameLst>
                                      </p:cBhvr>
                                      <p:to>
                                        <p:strVal val="hidden"/>
                                      </p:to>
                                    </p:set>
                                  </p:childTnLst>
                                </p:cTn>
                              </p:par>
                            </p:childTnLst>
                          </p:cTn>
                        </p:par>
                      </p:childTnLst>
                    </p:cTn>
                  </p:par>
                  <p:par>
                    <p:cTn id="392" fill="hold">
                      <p:stCondLst>
                        <p:cond delay="indefinite"/>
                      </p:stCondLst>
                      <p:childTnLst>
                        <p:par>
                          <p:cTn id="393" fill="hold">
                            <p:stCondLst>
                              <p:cond delay="0"/>
                            </p:stCondLst>
                            <p:childTnLst>
                              <p:par>
                                <p:cTn id="394" presetID="1" presetClass="entr" presetSubtype="0" fill="hold" grpId="0" nodeType="clickEffect">
                                  <p:stCondLst>
                                    <p:cond delay="0"/>
                                  </p:stCondLst>
                                  <p:childTnLst>
                                    <p:set>
                                      <p:cBhvr>
                                        <p:cTn id="395" dur="1" fill="hold">
                                          <p:stCondLst>
                                            <p:cond delay="0"/>
                                          </p:stCondLst>
                                        </p:cTn>
                                        <p:tgtEl>
                                          <p:spTgt spid="167"/>
                                        </p:tgtEl>
                                        <p:attrNameLst>
                                          <p:attrName>style.visibility</p:attrName>
                                        </p:attrNameLst>
                                      </p:cBhvr>
                                      <p:to>
                                        <p:strVal val="visible"/>
                                      </p:to>
                                    </p:set>
                                  </p:childTnLst>
                                </p:cTn>
                              </p:par>
                            </p:childTnLst>
                          </p:cTn>
                        </p:par>
                      </p:childTnLst>
                    </p:cTn>
                  </p:par>
                  <p:par>
                    <p:cTn id="396" fill="hold">
                      <p:stCondLst>
                        <p:cond delay="indefinite"/>
                      </p:stCondLst>
                      <p:childTnLst>
                        <p:par>
                          <p:cTn id="397" fill="hold">
                            <p:stCondLst>
                              <p:cond delay="0"/>
                            </p:stCondLst>
                            <p:childTnLst>
                              <p:par>
                                <p:cTn id="398" presetID="1" presetClass="exit" presetSubtype="0" fill="hold" grpId="1" nodeType="clickEffect">
                                  <p:stCondLst>
                                    <p:cond delay="0"/>
                                  </p:stCondLst>
                                  <p:childTnLst>
                                    <p:set>
                                      <p:cBhvr>
                                        <p:cTn id="399" dur="1" fill="hold">
                                          <p:stCondLst>
                                            <p:cond delay="0"/>
                                          </p:stCondLst>
                                        </p:cTn>
                                        <p:tgtEl>
                                          <p:spTgt spid="167"/>
                                        </p:tgtEl>
                                        <p:attrNameLst>
                                          <p:attrName>style.visibility</p:attrName>
                                        </p:attrNameLst>
                                      </p:cBhvr>
                                      <p:to>
                                        <p:strVal val="hidden"/>
                                      </p:to>
                                    </p:set>
                                  </p:childTnLst>
                                </p:cTn>
                              </p:par>
                            </p:childTnLst>
                          </p:cTn>
                        </p:par>
                      </p:childTnLst>
                    </p:cTn>
                  </p:par>
                  <p:par>
                    <p:cTn id="400" fill="hold">
                      <p:stCondLst>
                        <p:cond delay="indefinite"/>
                      </p:stCondLst>
                      <p:childTnLst>
                        <p:par>
                          <p:cTn id="401" fill="hold">
                            <p:stCondLst>
                              <p:cond delay="0"/>
                            </p:stCondLst>
                            <p:childTnLst>
                              <p:par>
                                <p:cTn id="402" presetID="1" presetClass="entr" presetSubtype="0" fill="hold" grpId="0" nodeType="clickEffect">
                                  <p:stCondLst>
                                    <p:cond delay="0"/>
                                  </p:stCondLst>
                                  <p:childTnLst>
                                    <p:set>
                                      <p:cBhvr>
                                        <p:cTn id="403" dur="1" fill="hold">
                                          <p:stCondLst>
                                            <p:cond delay="0"/>
                                          </p:stCondLst>
                                        </p:cTn>
                                        <p:tgtEl>
                                          <p:spTgt spid="166"/>
                                        </p:tgtEl>
                                        <p:attrNameLst>
                                          <p:attrName>style.visibility</p:attrName>
                                        </p:attrNameLst>
                                      </p:cBhvr>
                                      <p:to>
                                        <p:strVal val="visible"/>
                                      </p:to>
                                    </p:set>
                                  </p:childTnLst>
                                </p:cTn>
                              </p:par>
                            </p:childTnLst>
                          </p:cTn>
                        </p:par>
                      </p:childTnLst>
                    </p:cTn>
                  </p:par>
                  <p:par>
                    <p:cTn id="404" fill="hold">
                      <p:stCondLst>
                        <p:cond delay="indefinite"/>
                      </p:stCondLst>
                      <p:childTnLst>
                        <p:par>
                          <p:cTn id="405" fill="hold">
                            <p:stCondLst>
                              <p:cond delay="0"/>
                            </p:stCondLst>
                            <p:childTnLst>
                              <p:par>
                                <p:cTn id="406" presetID="1" presetClass="exit" presetSubtype="0" fill="hold" grpId="1" nodeType="clickEffect">
                                  <p:stCondLst>
                                    <p:cond delay="0"/>
                                  </p:stCondLst>
                                  <p:childTnLst>
                                    <p:set>
                                      <p:cBhvr>
                                        <p:cTn id="407" dur="1" fill="hold">
                                          <p:stCondLst>
                                            <p:cond delay="0"/>
                                          </p:stCondLst>
                                        </p:cTn>
                                        <p:tgtEl>
                                          <p:spTgt spid="166"/>
                                        </p:tgtEl>
                                        <p:attrNameLst>
                                          <p:attrName>style.visibility</p:attrName>
                                        </p:attrNameLst>
                                      </p:cBhvr>
                                      <p:to>
                                        <p:strVal val="hidden"/>
                                      </p:to>
                                    </p:set>
                                  </p:childTnLst>
                                </p:cTn>
                              </p:par>
                            </p:childTnLst>
                          </p:cTn>
                        </p:par>
                      </p:childTnLst>
                    </p:cTn>
                  </p:par>
                  <p:par>
                    <p:cTn id="408" fill="hold">
                      <p:stCondLst>
                        <p:cond delay="indefinite"/>
                      </p:stCondLst>
                      <p:childTnLst>
                        <p:par>
                          <p:cTn id="409" fill="hold">
                            <p:stCondLst>
                              <p:cond delay="0"/>
                            </p:stCondLst>
                            <p:childTnLst>
                              <p:par>
                                <p:cTn id="410" presetID="1" presetClass="entr" presetSubtype="0" fill="hold" grpId="0" nodeType="clickEffect">
                                  <p:stCondLst>
                                    <p:cond delay="0"/>
                                  </p:stCondLst>
                                  <p:childTnLst>
                                    <p:set>
                                      <p:cBhvr>
                                        <p:cTn id="411" dur="1" fill="hold">
                                          <p:stCondLst>
                                            <p:cond delay="0"/>
                                          </p:stCondLst>
                                        </p:cTn>
                                        <p:tgtEl>
                                          <p:spTgt spid="165"/>
                                        </p:tgtEl>
                                        <p:attrNameLst>
                                          <p:attrName>style.visibility</p:attrName>
                                        </p:attrNameLst>
                                      </p:cBhvr>
                                      <p:to>
                                        <p:strVal val="visible"/>
                                      </p:to>
                                    </p:set>
                                  </p:childTnLst>
                                </p:cTn>
                              </p:par>
                            </p:childTnLst>
                          </p:cTn>
                        </p:par>
                      </p:childTnLst>
                    </p:cTn>
                  </p:par>
                  <p:par>
                    <p:cTn id="412" fill="hold">
                      <p:stCondLst>
                        <p:cond delay="indefinite"/>
                      </p:stCondLst>
                      <p:childTnLst>
                        <p:par>
                          <p:cTn id="413" fill="hold">
                            <p:stCondLst>
                              <p:cond delay="0"/>
                            </p:stCondLst>
                            <p:childTnLst>
                              <p:par>
                                <p:cTn id="414" presetID="1" presetClass="exit" presetSubtype="0" fill="hold" grpId="1" nodeType="clickEffect">
                                  <p:stCondLst>
                                    <p:cond delay="0"/>
                                  </p:stCondLst>
                                  <p:childTnLst>
                                    <p:set>
                                      <p:cBhvr>
                                        <p:cTn id="415" dur="1" fill="hold">
                                          <p:stCondLst>
                                            <p:cond delay="0"/>
                                          </p:stCondLst>
                                        </p:cTn>
                                        <p:tgtEl>
                                          <p:spTgt spid="165"/>
                                        </p:tgtEl>
                                        <p:attrNameLst>
                                          <p:attrName>style.visibility</p:attrName>
                                        </p:attrNameLst>
                                      </p:cBhvr>
                                      <p:to>
                                        <p:strVal val="hidden"/>
                                      </p:to>
                                    </p:set>
                                  </p:childTnLst>
                                </p:cTn>
                              </p:par>
                            </p:childTnLst>
                          </p:cTn>
                        </p:par>
                      </p:childTnLst>
                    </p:cTn>
                  </p:par>
                  <p:par>
                    <p:cTn id="416" fill="hold">
                      <p:stCondLst>
                        <p:cond delay="indefinite"/>
                      </p:stCondLst>
                      <p:childTnLst>
                        <p:par>
                          <p:cTn id="417" fill="hold">
                            <p:stCondLst>
                              <p:cond delay="0"/>
                            </p:stCondLst>
                            <p:childTnLst>
                              <p:par>
                                <p:cTn id="418" presetID="1" presetClass="entr" presetSubtype="0" fill="hold" grpId="0" nodeType="clickEffect">
                                  <p:stCondLst>
                                    <p:cond delay="0"/>
                                  </p:stCondLst>
                                  <p:childTnLst>
                                    <p:set>
                                      <p:cBhvr>
                                        <p:cTn id="419" dur="1" fill="hold">
                                          <p:stCondLst>
                                            <p:cond delay="0"/>
                                          </p:stCondLst>
                                        </p:cTn>
                                        <p:tgtEl>
                                          <p:spTgt spid="140"/>
                                        </p:tgtEl>
                                        <p:attrNameLst>
                                          <p:attrName>style.visibility</p:attrName>
                                        </p:attrNameLst>
                                      </p:cBhvr>
                                      <p:to>
                                        <p:strVal val="visible"/>
                                      </p:to>
                                    </p:set>
                                  </p:childTnLst>
                                </p:cTn>
                              </p:par>
                            </p:childTnLst>
                          </p:cTn>
                        </p:par>
                      </p:childTnLst>
                    </p:cTn>
                  </p:par>
                  <p:par>
                    <p:cTn id="420" fill="hold">
                      <p:stCondLst>
                        <p:cond delay="indefinite"/>
                      </p:stCondLst>
                      <p:childTnLst>
                        <p:par>
                          <p:cTn id="421" fill="hold">
                            <p:stCondLst>
                              <p:cond delay="0"/>
                            </p:stCondLst>
                            <p:childTnLst>
                              <p:par>
                                <p:cTn id="422" presetID="1" presetClass="exit" presetSubtype="0" fill="hold" grpId="1" nodeType="clickEffect">
                                  <p:stCondLst>
                                    <p:cond delay="0"/>
                                  </p:stCondLst>
                                  <p:childTnLst>
                                    <p:set>
                                      <p:cBhvr>
                                        <p:cTn id="423" dur="1" fill="hold">
                                          <p:stCondLst>
                                            <p:cond delay="0"/>
                                          </p:stCondLst>
                                        </p:cTn>
                                        <p:tgtEl>
                                          <p:spTgt spid="140"/>
                                        </p:tgtEl>
                                        <p:attrNameLst>
                                          <p:attrName>style.visibility</p:attrName>
                                        </p:attrNameLst>
                                      </p:cBhvr>
                                      <p:to>
                                        <p:strVal val="hidden"/>
                                      </p:to>
                                    </p:set>
                                  </p:childTnLst>
                                </p:cTn>
                              </p:par>
                            </p:childTnLst>
                          </p:cTn>
                        </p:par>
                      </p:childTnLst>
                    </p:cTn>
                  </p:par>
                  <p:par>
                    <p:cTn id="424" fill="hold">
                      <p:stCondLst>
                        <p:cond delay="indefinite"/>
                      </p:stCondLst>
                      <p:childTnLst>
                        <p:par>
                          <p:cTn id="425" fill="hold">
                            <p:stCondLst>
                              <p:cond delay="0"/>
                            </p:stCondLst>
                            <p:childTnLst>
                              <p:par>
                                <p:cTn id="426" presetID="1" presetClass="entr" presetSubtype="0" fill="hold" grpId="0" nodeType="clickEffect">
                                  <p:stCondLst>
                                    <p:cond delay="0"/>
                                  </p:stCondLst>
                                  <p:childTnLst>
                                    <p:set>
                                      <p:cBhvr>
                                        <p:cTn id="427" dur="1" fill="hold">
                                          <p:stCondLst>
                                            <p:cond delay="0"/>
                                          </p:stCondLst>
                                        </p:cTn>
                                        <p:tgtEl>
                                          <p:spTgt spid="144"/>
                                        </p:tgtEl>
                                        <p:attrNameLst>
                                          <p:attrName>style.visibility</p:attrName>
                                        </p:attrNameLst>
                                      </p:cBhvr>
                                      <p:to>
                                        <p:strVal val="visible"/>
                                      </p:to>
                                    </p:set>
                                  </p:childTnLst>
                                </p:cTn>
                              </p:par>
                            </p:childTnLst>
                          </p:cTn>
                        </p:par>
                      </p:childTnLst>
                    </p:cTn>
                  </p:par>
                  <p:par>
                    <p:cTn id="428" fill="hold">
                      <p:stCondLst>
                        <p:cond delay="indefinite"/>
                      </p:stCondLst>
                      <p:childTnLst>
                        <p:par>
                          <p:cTn id="429" fill="hold">
                            <p:stCondLst>
                              <p:cond delay="0"/>
                            </p:stCondLst>
                            <p:childTnLst>
                              <p:par>
                                <p:cTn id="430" presetID="1" presetClass="exit" presetSubtype="0" fill="hold" grpId="1" nodeType="clickEffect">
                                  <p:stCondLst>
                                    <p:cond delay="0"/>
                                  </p:stCondLst>
                                  <p:childTnLst>
                                    <p:set>
                                      <p:cBhvr>
                                        <p:cTn id="431" dur="1" fill="hold">
                                          <p:stCondLst>
                                            <p:cond delay="0"/>
                                          </p:stCondLst>
                                        </p:cTn>
                                        <p:tgtEl>
                                          <p:spTgt spid="144"/>
                                        </p:tgtEl>
                                        <p:attrNameLst>
                                          <p:attrName>style.visibility</p:attrName>
                                        </p:attrNameLst>
                                      </p:cBhvr>
                                      <p:to>
                                        <p:strVal val="hidden"/>
                                      </p:to>
                                    </p:set>
                                  </p:childTnLst>
                                </p:cTn>
                              </p:par>
                            </p:childTnLst>
                          </p:cTn>
                        </p:par>
                      </p:childTnLst>
                    </p:cTn>
                  </p:par>
                  <p:par>
                    <p:cTn id="432" fill="hold">
                      <p:stCondLst>
                        <p:cond delay="indefinite"/>
                      </p:stCondLst>
                      <p:childTnLst>
                        <p:par>
                          <p:cTn id="433" fill="hold">
                            <p:stCondLst>
                              <p:cond delay="0"/>
                            </p:stCondLst>
                            <p:childTnLst>
                              <p:par>
                                <p:cTn id="434" presetID="1" presetClass="entr" presetSubtype="0" fill="hold" grpId="0" nodeType="clickEffect">
                                  <p:stCondLst>
                                    <p:cond delay="0"/>
                                  </p:stCondLst>
                                  <p:childTnLst>
                                    <p:set>
                                      <p:cBhvr>
                                        <p:cTn id="435" dur="1" fill="hold">
                                          <p:stCondLst>
                                            <p:cond delay="0"/>
                                          </p:stCondLst>
                                        </p:cTn>
                                        <p:tgtEl>
                                          <p:spTgt spid="147"/>
                                        </p:tgtEl>
                                        <p:attrNameLst>
                                          <p:attrName>style.visibility</p:attrName>
                                        </p:attrNameLst>
                                      </p:cBhvr>
                                      <p:to>
                                        <p:strVal val="visible"/>
                                      </p:to>
                                    </p:set>
                                  </p:childTnLst>
                                </p:cTn>
                              </p:par>
                            </p:childTnLst>
                          </p:cTn>
                        </p:par>
                      </p:childTnLst>
                    </p:cTn>
                  </p:par>
                  <p:par>
                    <p:cTn id="436" fill="hold">
                      <p:stCondLst>
                        <p:cond delay="indefinite"/>
                      </p:stCondLst>
                      <p:childTnLst>
                        <p:par>
                          <p:cTn id="437" fill="hold">
                            <p:stCondLst>
                              <p:cond delay="0"/>
                            </p:stCondLst>
                            <p:childTnLst>
                              <p:par>
                                <p:cTn id="438" presetID="1" presetClass="exit" presetSubtype="0" fill="hold" grpId="1" nodeType="clickEffect">
                                  <p:stCondLst>
                                    <p:cond delay="0"/>
                                  </p:stCondLst>
                                  <p:childTnLst>
                                    <p:set>
                                      <p:cBhvr>
                                        <p:cTn id="439" dur="1" fill="hold">
                                          <p:stCondLst>
                                            <p:cond delay="0"/>
                                          </p:stCondLst>
                                        </p:cTn>
                                        <p:tgtEl>
                                          <p:spTgt spid="147"/>
                                        </p:tgtEl>
                                        <p:attrNameLst>
                                          <p:attrName>style.visibility</p:attrName>
                                        </p:attrNameLst>
                                      </p:cBhvr>
                                      <p:to>
                                        <p:strVal val="hidden"/>
                                      </p:to>
                                    </p:set>
                                  </p:childTnLst>
                                </p:cTn>
                              </p:par>
                            </p:childTnLst>
                          </p:cTn>
                        </p:par>
                      </p:childTnLst>
                    </p:cTn>
                  </p:par>
                  <p:par>
                    <p:cTn id="440" fill="hold">
                      <p:stCondLst>
                        <p:cond delay="indefinite"/>
                      </p:stCondLst>
                      <p:childTnLst>
                        <p:par>
                          <p:cTn id="441" fill="hold">
                            <p:stCondLst>
                              <p:cond delay="0"/>
                            </p:stCondLst>
                            <p:childTnLst>
                              <p:par>
                                <p:cTn id="442" presetID="1" presetClass="entr" presetSubtype="0" fill="hold" grpId="0" nodeType="clickEffect">
                                  <p:stCondLst>
                                    <p:cond delay="0"/>
                                  </p:stCondLst>
                                  <p:childTnLst>
                                    <p:set>
                                      <p:cBhvr>
                                        <p:cTn id="443" dur="1" fill="hold">
                                          <p:stCondLst>
                                            <p:cond delay="0"/>
                                          </p:stCondLst>
                                        </p:cTn>
                                        <p:tgtEl>
                                          <p:spTgt spid="148"/>
                                        </p:tgtEl>
                                        <p:attrNameLst>
                                          <p:attrName>style.visibility</p:attrName>
                                        </p:attrNameLst>
                                      </p:cBhvr>
                                      <p:to>
                                        <p:strVal val="visible"/>
                                      </p:to>
                                    </p:set>
                                  </p:childTnLst>
                                </p:cTn>
                              </p:par>
                            </p:childTnLst>
                          </p:cTn>
                        </p:par>
                      </p:childTnLst>
                    </p:cTn>
                  </p:par>
                  <p:par>
                    <p:cTn id="444" fill="hold">
                      <p:stCondLst>
                        <p:cond delay="indefinite"/>
                      </p:stCondLst>
                      <p:childTnLst>
                        <p:par>
                          <p:cTn id="445" fill="hold">
                            <p:stCondLst>
                              <p:cond delay="0"/>
                            </p:stCondLst>
                            <p:childTnLst>
                              <p:par>
                                <p:cTn id="446" presetID="1" presetClass="exit" presetSubtype="0" fill="hold" grpId="1" nodeType="clickEffect">
                                  <p:stCondLst>
                                    <p:cond delay="0"/>
                                  </p:stCondLst>
                                  <p:childTnLst>
                                    <p:set>
                                      <p:cBhvr>
                                        <p:cTn id="447" dur="1" fill="hold">
                                          <p:stCondLst>
                                            <p:cond delay="0"/>
                                          </p:stCondLst>
                                        </p:cTn>
                                        <p:tgtEl>
                                          <p:spTgt spid="148"/>
                                        </p:tgtEl>
                                        <p:attrNameLst>
                                          <p:attrName>style.visibility</p:attrName>
                                        </p:attrNameLst>
                                      </p:cBhvr>
                                      <p:to>
                                        <p:strVal val="hidden"/>
                                      </p:to>
                                    </p:set>
                                  </p:childTnLst>
                                </p:cTn>
                              </p:par>
                            </p:childTnLst>
                          </p:cTn>
                        </p:par>
                      </p:childTnLst>
                    </p:cTn>
                  </p:par>
                  <p:par>
                    <p:cTn id="448" fill="hold">
                      <p:stCondLst>
                        <p:cond delay="indefinite"/>
                      </p:stCondLst>
                      <p:childTnLst>
                        <p:par>
                          <p:cTn id="449" fill="hold">
                            <p:stCondLst>
                              <p:cond delay="0"/>
                            </p:stCondLst>
                            <p:childTnLst>
                              <p:par>
                                <p:cTn id="450" presetID="1" presetClass="entr" presetSubtype="0" fill="hold" grpId="0" nodeType="clickEffect">
                                  <p:stCondLst>
                                    <p:cond delay="0"/>
                                  </p:stCondLst>
                                  <p:childTnLst>
                                    <p:set>
                                      <p:cBhvr>
                                        <p:cTn id="451" dur="1" fill="hold">
                                          <p:stCondLst>
                                            <p:cond delay="0"/>
                                          </p:stCondLst>
                                        </p:cTn>
                                        <p:tgtEl>
                                          <p:spTgt spid="149"/>
                                        </p:tgtEl>
                                        <p:attrNameLst>
                                          <p:attrName>style.visibility</p:attrName>
                                        </p:attrNameLst>
                                      </p:cBhvr>
                                      <p:to>
                                        <p:strVal val="visible"/>
                                      </p:to>
                                    </p:set>
                                  </p:childTnLst>
                                </p:cTn>
                              </p:par>
                            </p:childTnLst>
                          </p:cTn>
                        </p:par>
                      </p:childTnLst>
                    </p:cTn>
                  </p:par>
                  <p:par>
                    <p:cTn id="452" fill="hold">
                      <p:stCondLst>
                        <p:cond delay="indefinite"/>
                      </p:stCondLst>
                      <p:childTnLst>
                        <p:par>
                          <p:cTn id="453" fill="hold">
                            <p:stCondLst>
                              <p:cond delay="0"/>
                            </p:stCondLst>
                            <p:childTnLst>
                              <p:par>
                                <p:cTn id="454" presetID="1" presetClass="exit" presetSubtype="0" fill="hold" grpId="1" nodeType="clickEffect">
                                  <p:stCondLst>
                                    <p:cond delay="0"/>
                                  </p:stCondLst>
                                  <p:childTnLst>
                                    <p:set>
                                      <p:cBhvr>
                                        <p:cTn id="455" dur="1" fill="hold">
                                          <p:stCondLst>
                                            <p:cond delay="0"/>
                                          </p:stCondLst>
                                        </p:cTn>
                                        <p:tgtEl>
                                          <p:spTgt spid="149"/>
                                        </p:tgtEl>
                                        <p:attrNameLst>
                                          <p:attrName>style.visibility</p:attrName>
                                        </p:attrNameLst>
                                      </p:cBhvr>
                                      <p:to>
                                        <p:strVal val="hidden"/>
                                      </p:to>
                                    </p:set>
                                  </p:childTnLst>
                                </p:cTn>
                              </p:par>
                            </p:childTnLst>
                          </p:cTn>
                        </p:par>
                      </p:childTnLst>
                    </p:cTn>
                  </p:par>
                  <p:par>
                    <p:cTn id="456" fill="hold">
                      <p:stCondLst>
                        <p:cond delay="indefinite"/>
                      </p:stCondLst>
                      <p:childTnLst>
                        <p:par>
                          <p:cTn id="457" fill="hold">
                            <p:stCondLst>
                              <p:cond delay="0"/>
                            </p:stCondLst>
                            <p:childTnLst>
                              <p:par>
                                <p:cTn id="458" presetID="1" presetClass="entr" presetSubtype="0" fill="hold" grpId="0" nodeType="clickEffect">
                                  <p:stCondLst>
                                    <p:cond delay="0"/>
                                  </p:stCondLst>
                                  <p:childTnLst>
                                    <p:set>
                                      <p:cBhvr>
                                        <p:cTn id="459" dur="1" fill="hold">
                                          <p:stCondLst>
                                            <p:cond delay="0"/>
                                          </p:stCondLst>
                                        </p:cTn>
                                        <p:tgtEl>
                                          <p:spTgt spid="145"/>
                                        </p:tgtEl>
                                        <p:attrNameLst>
                                          <p:attrName>style.visibility</p:attrName>
                                        </p:attrNameLst>
                                      </p:cBhvr>
                                      <p:to>
                                        <p:strVal val="visible"/>
                                      </p:to>
                                    </p:set>
                                  </p:childTnLst>
                                </p:cTn>
                              </p:par>
                            </p:childTnLst>
                          </p:cTn>
                        </p:par>
                      </p:childTnLst>
                    </p:cTn>
                  </p:par>
                  <p:par>
                    <p:cTn id="460" fill="hold">
                      <p:stCondLst>
                        <p:cond delay="indefinite"/>
                      </p:stCondLst>
                      <p:childTnLst>
                        <p:par>
                          <p:cTn id="461" fill="hold">
                            <p:stCondLst>
                              <p:cond delay="0"/>
                            </p:stCondLst>
                            <p:childTnLst>
                              <p:par>
                                <p:cTn id="462" presetID="1" presetClass="exit" presetSubtype="0" fill="hold" grpId="1" nodeType="clickEffect">
                                  <p:stCondLst>
                                    <p:cond delay="0"/>
                                  </p:stCondLst>
                                  <p:childTnLst>
                                    <p:set>
                                      <p:cBhvr>
                                        <p:cTn id="463" dur="1" fill="hold">
                                          <p:stCondLst>
                                            <p:cond delay="0"/>
                                          </p:stCondLst>
                                        </p:cTn>
                                        <p:tgtEl>
                                          <p:spTgt spid="145"/>
                                        </p:tgtEl>
                                        <p:attrNameLst>
                                          <p:attrName>style.visibility</p:attrName>
                                        </p:attrNameLst>
                                      </p:cBhvr>
                                      <p:to>
                                        <p:strVal val="hidden"/>
                                      </p:to>
                                    </p:set>
                                  </p:childTnLst>
                                </p:cTn>
                              </p:par>
                            </p:childTnLst>
                          </p:cTn>
                        </p:par>
                      </p:childTnLst>
                    </p:cTn>
                  </p:par>
                  <p:par>
                    <p:cTn id="464" fill="hold">
                      <p:stCondLst>
                        <p:cond delay="indefinite"/>
                      </p:stCondLst>
                      <p:childTnLst>
                        <p:par>
                          <p:cTn id="465" fill="hold">
                            <p:stCondLst>
                              <p:cond delay="0"/>
                            </p:stCondLst>
                            <p:childTnLst>
                              <p:par>
                                <p:cTn id="466" presetID="1" presetClass="entr" presetSubtype="0" fill="hold" grpId="0" nodeType="clickEffect">
                                  <p:stCondLst>
                                    <p:cond delay="0"/>
                                  </p:stCondLst>
                                  <p:childTnLst>
                                    <p:set>
                                      <p:cBhvr>
                                        <p:cTn id="467" dur="1" fill="hold">
                                          <p:stCondLst>
                                            <p:cond delay="0"/>
                                          </p:stCondLst>
                                        </p:cTn>
                                        <p:tgtEl>
                                          <p:spTgt spid="146"/>
                                        </p:tgtEl>
                                        <p:attrNameLst>
                                          <p:attrName>style.visibility</p:attrName>
                                        </p:attrNameLst>
                                      </p:cBhvr>
                                      <p:to>
                                        <p:strVal val="visible"/>
                                      </p:to>
                                    </p:set>
                                  </p:childTnLst>
                                </p:cTn>
                              </p:par>
                            </p:childTnLst>
                          </p:cTn>
                        </p:par>
                      </p:childTnLst>
                    </p:cTn>
                  </p:par>
                  <p:par>
                    <p:cTn id="468" fill="hold">
                      <p:stCondLst>
                        <p:cond delay="indefinite"/>
                      </p:stCondLst>
                      <p:childTnLst>
                        <p:par>
                          <p:cTn id="469" fill="hold">
                            <p:stCondLst>
                              <p:cond delay="0"/>
                            </p:stCondLst>
                            <p:childTnLst>
                              <p:par>
                                <p:cTn id="470" presetID="1" presetClass="exit" presetSubtype="0" fill="hold" grpId="1" nodeType="clickEffect">
                                  <p:stCondLst>
                                    <p:cond delay="0"/>
                                  </p:stCondLst>
                                  <p:childTnLst>
                                    <p:set>
                                      <p:cBhvr>
                                        <p:cTn id="471" dur="1" fill="hold">
                                          <p:stCondLst>
                                            <p:cond delay="0"/>
                                          </p:stCondLst>
                                        </p:cTn>
                                        <p:tgtEl>
                                          <p:spTgt spid="146"/>
                                        </p:tgtEl>
                                        <p:attrNameLst>
                                          <p:attrName>style.visibility</p:attrName>
                                        </p:attrNameLst>
                                      </p:cBhvr>
                                      <p:to>
                                        <p:strVal val="hidden"/>
                                      </p:to>
                                    </p:set>
                                  </p:childTnLst>
                                </p:cTn>
                              </p:par>
                            </p:childTnLst>
                          </p:cTn>
                        </p:par>
                      </p:childTnLst>
                    </p:cTn>
                  </p:par>
                  <p:par>
                    <p:cTn id="472" fill="hold">
                      <p:stCondLst>
                        <p:cond delay="indefinite"/>
                      </p:stCondLst>
                      <p:childTnLst>
                        <p:par>
                          <p:cTn id="473" fill="hold">
                            <p:stCondLst>
                              <p:cond delay="0"/>
                            </p:stCondLst>
                            <p:childTnLst>
                              <p:par>
                                <p:cTn id="474" presetID="1" presetClass="entr" presetSubtype="0" fill="hold" grpId="0" nodeType="clickEffect">
                                  <p:stCondLst>
                                    <p:cond delay="0"/>
                                  </p:stCondLst>
                                  <p:childTnLst>
                                    <p:set>
                                      <p:cBhvr>
                                        <p:cTn id="475" dur="1" fill="hold">
                                          <p:stCondLst>
                                            <p:cond delay="0"/>
                                          </p:stCondLst>
                                        </p:cTn>
                                        <p:tgtEl>
                                          <p:spTgt spid="150"/>
                                        </p:tgtEl>
                                        <p:attrNameLst>
                                          <p:attrName>style.visibility</p:attrName>
                                        </p:attrNameLst>
                                      </p:cBhvr>
                                      <p:to>
                                        <p:strVal val="visible"/>
                                      </p:to>
                                    </p:set>
                                  </p:childTnLst>
                                </p:cTn>
                              </p:par>
                            </p:childTnLst>
                          </p:cTn>
                        </p:par>
                      </p:childTnLst>
                    </p:cTn>
                  </p:par>
                  <p:par>
                    <p:cTn id="476" fill="hold">
                      <p:stCondLst>
                        <p:cond delay="indefinite"/>
                      </p:stCondLst>
                      <p:childTnLst>
                        <p:par>
                          <p:cTn id="477" fill="hold">
                            <p:stCondLst>
                              <p:cond delay="0"/>
                            </p:stCondLst>
                            <p:childTnLst>
                              <p:par>
                                <p:cTn id="478" presetID="1" presetClass="exit" presetSubtype="0" fill="hold" grpId="1" nodeType="clickEffect">
                                  <p:stCondLst>
                                    <p:cond delay="0"/>
                                  </p:stCondLst>
                                  <p:childTnLst>
                                    <p:set>
                                      <p:cBhvr>
                                        <p:cTn id="479" dur="1" fill="hold">
                                          <p:stCondLst>
                                            <p:cond delay="0"/>
                                          </p:stCondLst>
                                        </p:cTn>
                                        <p:tgtEl>
                                          <p:spTgt spid="150"/>
                                        </p:tgtEl>
                                        <p:attrNameLst>
                                          <p:attrName>style.visibility</p:attrName>
                                        </p:attrNameLst>
                                      </p:cBhvr>
                                      <p:to>
                                        <p:strVal val="hidden"/>
                                      </p:to>
                                    </p:set>
                                  </p:childTnLst>
                                </p:cTn>
                              </p:par>
                            </p:childTnLst>
                          </p:cTn>
                        </p:par>
                      </p:childTnLst>
                    </p:cTn>
                  </p:par>
                  <p:par>
                    <p:cTn id="480" fill="hold">
                      <p:stCondLst>
                        <p:cond delay="indefinite"/>
                      </p:stCondLst>
                      <p:childTnLst>
                        <p:par>
                          <p:cTn id="481" fill="hold">
                            <p:stCondLst>
                              <p:cond delay="0"/>
                            </p:stCondLst>
                            <p:childTnLst>
                              <p:par>
                                <p:cTn id="482" presetID="1" presetClass="entr" presetSubtype="0" fill="hold" grpId="0" nodeType="clickEffect">
                                  <p:stCondLst>
                                    <p:cond delay="0"/>
                                  </p:stCondLst>
                                  <p:childTnLst>
                                    <p:set>
                                      <p:cBhvr>
                                        <p:cTn id="483" dur="1" fill="hold">
                                          <p:stCondLst>
                                            <p:cond delay="0"/>
                                          </p:stCondLst>
                                        </p:cTn>
                                        <p:tgtEl>
                                          <p:spTgt spid="151"/>
                                        </p:tgtEl>
                                        <p:attrNameLst>
                                          <p:attrName>style.visibility</p:attrName>
                                        </p:attrNameLst>
                                      </p:cBhvr>
                                      <p:to>
                                        <p:strVal val="visible"/>
                                      </p:to>
                                    </p:set>
                                  </p:childTnLst>
                                </p:cTn>
                              </p:par>
                            </p:childTnLst>
                          </p:cTn>
                        </p:par>
                      </p:childTnLst>
                    </p:cTn>
                  </p:par>
                  <p:par>
                    <p:cTn id="484" fill="hold">
                      <p:stCondLst>
                        <p:cond delay="indefinite"/>
                      </p:stCondLst>
                      <p:childTnLst>
                        <p:par>
                          <p:cTn id="485" fill="hold">
                            <p:stCondLst>
                              <p:cond delay="0"/>
                            </p:stCondLst>
                            <p:childTnLst>
                              <p:par>
                                <p:cTn id="486" presetID="1" presetClass="exit" presetSubtype="0" fill="hold" grpId="1" nodeType="clickEffect">
                                  <p:stCondLst>
                                    <p:cond delay="0"/>
                                  </p:stCondLst>
                                  <p:childTnLst>
                                    <p:set>
                                      <p:cBhvr>
                                        <p:cTn id="487" dur="1" fill="hold">
                                          <p:stCondLst>
                                            <p:cond delay="0"/>
                                          </p:stCondLst>
                                        </p:cTn>
                                        <p:tgtEl>
                                          <p:spTgt spid="151"/>
                                        </p:tgtEl>
                                        <p:attrNameLst>
                                          <p:attrName>style.visibility</p:attrName>
                                        </p:attrNameLst>
                                      </p:cBhvr>
                                      <p:to>
                                        <p:strVal val="hidden"/>
                                      </p:to>
                                    </p:set>
                                  </p:childTnLst>
                                </p:cTn>
                              </p:par>
                            </p:childTnLst>
                          </p:cTn>
                        </p:par>
                      </p:childTnLst>
                    </p:cTn>
                  </p:par>
                  <p:par>
                    <p:cTn id="488" fill="hold">
                      <p:stCondLst>
                        <p:cond delay="indefinite"/>
                      </p:stCondLst>
                      <p:childTnLst>
                        <p:par>
                          <p:cTn id="489" fill="hold">
                            <p:stCondLst>
                              <p:cond delay="0"/>
                            </p:stCondLst>
                            <p:childTnLst>
                              <p:par>
                                <p:cTn id="490" presetID="1" presetClass="entr" presetSubtype="0" fill="hold" grpId="0" nodeType="clickEffect">
                                  <p:stCondLst>
                                    <p:cond delay="0"/>
                                  </p:stCondLst>
                                  <p:childTnLst>
                                    <p:set>
                                      <p:cBhvr>
                                        <p:cTn id="491" dur="1" fill="hold">
                                          <p:stCondLst>
                                            <p:cond delay="0"/>
                                          </p:stCondLst>
                                        </p:cTn>
                                        <p:tgtEl>
                                          <p:spTgt spid="152"/>
                                        </p:tgtEl>
                                        <p:attrNameLst>
                                          <p:attrName>style.visibility</p:attrName>
                                        </p:attrNameLst>
                                      </p:cBhvr>
                                      <p:to>
                                        <p:strVal val="visible"/>
                                      </p:to>
                                    </p:set>
                                  </p:childTnLst>
                                </p:cTn>
                              </p:par>
                            </p:childTnLst>
                          </p:cTn>
                        </p:par>
                      </p:childTnLst>
                    </p:cTn>
                  </p:par>
                  <p:par>
                    <p:cTn id="492" fill="hold">
                      <p:stCondLst>
                        <p:cond delay="indefinite"/>
                      </p:stCondLst>
                      <p:childTnLst>
                        <p:par>
                          <p:cTn id="493" fill="hold">
                            <p:stCondLst>
                              <p:cond delay="0"/>
                            </p:stCondLst>
                            <p:childTnLst>
                              <p:par>
                                <p:cTn id="494" presetID="1" presetClass="exit" presetSubtype="0" fill="hold" grpId="1" nodeType="clickEffect">
                                  <p:stCondLst>
                                    <p:cond delay="0"/>
                                  </p:stCondLst>
                                  <p:childTnLst>
                                    <p:set>
                                      <p:cBhvr>
                                        <p:cTn id="495" dur="1" fill="hold">
                                          <p:stCondLst>
                                            <p:cond delay="0"/>
                                          </p:stCondLst>
                                        </p:cTn>
                                        <p:tgtEl>
                                          <p:spTgt spid="152"/>
                                        </p:tgtEl>
                                        <p:attrNameLst>
                                          <p:attrName>style.visibility</p:attrName>
                                        </p:attrNameLst>
                                      </p:cBhvr>
                                      <p:to>
                                        <p:strVal val="hidden"/>
                                      </p:to>
                                    </p:set>
                                  </p:childTnLst>
                                </p:cTn>
                              </p:par>
                            </p:childTnLst>
                          </p:cTn>
                        </p:par>
                      </p:childTnLst>
                    </p:cTn>
                  </p:par>
                  <p:par>
                    <p:cTn id="496" fill="hold">
                      <p:stCondLst>
                        <p:cond delay="indefinite"/>
                      </p:stCondLst>
                      <p:childTnLst>
                        <p:par>
                          <p:cTn id="497" fill="hold">
                            <p:stCondLst>
                              <p:cond delay="0"/>
                            </p:stCondLst>
                            <p:childTnLst>
                              <p:par>
                                <p:cTn id="498" presetID="1" presetClass="entr" presetSubtype="0" fill="hold" grpId="0" nodeType="clickEffect">
                                  <p:stCondLst>
                                    <p:cond delay="0"/>
                                  </p:stCondLst>
                                  <p:childTnLst>
                                    <p:set>
                                      <p:cBhvr>
                                        <p:cTn id="499" dur="1" fill="hold">
                                          <p:stCondLst>
                                            <p:cond delay="0"/>
                                          </p:stCondLst>
                                        </p:cTn>
                                        <p:tgtEl>
                                          <p:spTgt spid="153"/>
                                        </p:tgtEl>
                                        <p:attrNameLst>
                                          <p:attrName>style.visibility</p:attrName>
                                        </p:attrNameLst>
                                      </p:cBhvr>
                                      <p:to>
                                        <p:strVal val="visible"/>
                                      </p:to>
                                    </p:set>
                                  </p:childTnLst>
                                </p:cTn>
                              </p:par>
                            </p:childTnLst>
                          </p:cTn>
                        </p:par>
                      </p:childTnLst>
                    </p:cTn>
                  </p:par>
                  <p:par>
                    <p:cTn id="500" fill="hold">
                      <p:stCondLst>
                        <p:cond delay="indefinite"/>
                      </p:stCondLst>
                      <p:childTnLst>
                        <p:par>
                          <p:cTn id="501" fill="hold">
                            <p:stCondLst>
                              <p:cond delay="0"/>
                            </p:stCondLst>
                            <p:childTnLst>
                              <p:par>
                                <p:cTn id="502" presetID="1" presetClass="exit" presetSubtype="0" fill="hold" grpId="1" nodeType="clickEffect">
                                  <p:stCondLst>
                                    <p:cond delay="0"/>
                                  </p:stCondLst>
                                  <p:childTnLst>
                                    <p:set>
                                      <p:cBhvr>
                                        <p:cTn id="503" dur="1" fill="hold">
                                          <p:stCondLst>
                                            <p:cond delay="0"/>
                                          </p:stCondLst>
                                        </p:cTn>
                                        <p:tgtEl>
                                          <p:spTgt spid="153"/>
                                        </p:tgtEl>
                                        <p:attrNameLst>
                                          <p:attrName>style.visibility</p:attrName>
                                        </p:attrNameLst>
                                      </p:cBhvr>
                                      <p:to>
                                        <p:strVal val="hidden"/>
                                      </p:to>
                                    </p:set>
                                  </p:childTnLst>
                                </p:cTn>
                              </p:par>
                            </p:childTnLst>
                          </p:cTn>
                        </p:par>
                      </p:childTnLst>
                    </p:cTn>
                  </p:par>
                  <p:par>
                    <p:cTn id="504" fill="hold">
                      <p:stCondLst>
                        <p:cond delay="indefinite"/>
                      </p:stCondLst>
                      <p:childTnLst>
                        <p:par>
                          <p:cTn id="505" fill="hold">
                            <p:stCondLst>
                              <p:cond delay="0"/>
                            </p:stCondLst>
                            <p:childTnLst>
                              <p:par>
                                <p:cTn id="506" presetID="1" presetClass="entr" presetSubtype="0" fill="hold" grpId="0" nodeType="clickEffect">
                                  <p:stCondLst>
                                    <p:cond delay="0"/>
                                  </p:stCondLst>
                                  <p:childTnLst>
                                    <p:set>
                                      <p:cBhvr>
                                        <p:cTn id="507" dur="1" fill="hold">
                                          <p:stCondLst>
                                            <p:cond delay="0"/>
                                          </p:stCondLst>
                                        </p:cTn>
                                        <p:tgtEl>
                                          <p:spTgt spid="154"/>
                                        </p:tgtEl>
                                        <p:attrNameLst>
                                          <p:attrName>style.visibility</p:attrName>
                                        </p:attrNameLst>
                                      </p:cBhvr>
                                      <p:to>
                                        <p:strVal val="visible"/>
                                      </p:to>
                                    </p:set>
                                  </p:childTnLst>
                                </p:cTn>
                              </p:par>
                            </p:childTnLst>
                          </p:cTn>
                        </p:par>
                      </p:childTnLst>
                    </p:cTn>
                  </p:par>
                  <p:par>
                    <p:cTn id="508" fill="hold">
                      <p:stCondLst>
                        <p:cond delay="indefinite"/>
                      </p:stCondLst>
                      <p:childTnLst>
                        <p:par>
                          <p:cTn id="509" fill="hold">
                            <p:stCondLst>
                              <p:cond delay="0"/>
                            </p:stCondLst>
                            <p:childTnLst>
                              <p:par>
                                <p:cTn id="510" presetID="1" presetClass="exit" presetSubtype="0" fill="hold" grpId="1" nodeType="clickEffect">
                                  <p:stCondLst>
                                    <p:cond delay="0"/>
                                  </p:stCondLst>
                                  <p:childTnLst>
                                    <p:set>
                                      <p:cBhvr>
                                        <p:cTn id="511" dur="1" fill="hold">
                                          <p:stCondLst>
                                            <p:cond delay="0"/>
                                          </p:stCondLst>
                                        </p:cTn>
                                        <p:tgtEl>
                                          <p:spTgt spid="154"/>
                                        </p:tgtEl>
                                        <p:attrNameLst>
                                          <p:attrName>style.visibility</p:attrName>
                                        </p:attrNameLst>
                                      </p:cBhvr>
                                      <p:to>
                                        <p:strVal val="hidden"/>
                                      </p:to>
                                    </p:set>
                                  </p:childTnLst>
                                </p:cTn>
                              </p:par>
                            </p:childTnLst>
                          </p:cTn>
                        </p:par>
                      </p:childTnLst>
                    </p:cTn>
                  </p:par>
                  <p:par>
                    <p:cTn id="512" fill="hold">
                      <p:stCondLst>
                        <p:cond delay="indefinite"/>
                      </p:stCondLst>
                      <p:childTnLst>
                        <p:par>
                          <p:cTn id="513" fill="hold">
                            <p:stCondLst>
                              <p:cond delay="0"/>
                            </p:stCondLst>
                            <p:childTnLst>
                              <p:par>
                                <p:cTn id="514" presetID="1" presetClass="entr" presetSubtype="0" fill="hold" grpId="0" nodeType="clickEffect">
                                  <p:stCondLst>
                                    <p:cond delay="0"/>
                                  </p:stCondLst>
                                  <p:childTnLst>
                                    <p:set>
                                      <p:cBhvr>
                                        <p:cTn id="515" dur="1" fill="hold">
                                          <p:stCondLst>
                                            <p:cond delay="0"/>
                                          </p:stCondLst>
                                        </p:cTn>
                                        <p:tgtEl>
                                          <p:spTgt spid="170"/>
                                        </p:tgtEl>
                                        <p:attrNameLst>
                                          <p:attrName>style.visibility</p:attrName>
                                        </p:attrNameLst>
                                      </p:cBhvr>
                                      <p:to>
                                        <p:strVal val="visible"/>
                                      </p:to>
                                    </p:set>
                                  </p:childTnLst>
                                </p:cTn>
                              </p:par>
                            </p:childTnLst>
                          </p:cTn>
                        </p:par>
                      </p:childTnLst>
                    </p:cTn>
                  </p:par>
                  <p:par>
                    <p:cTn id="516" fill="hold">
                      <p:stCondLst>
                        <p:cond delay="indefinite"/>
                      </p:stCondLst>
                      <p:childTnLst>
                        <p:par>
                          <p:cTn id="517" fill="hold">
                            <p:stCondLst>
                              <p:cond delay="0"/>
                            </p:stCondLst>
                            <p:childTnLst>
                              <p:par>
                                <p:cTn id="518" presetID="1" presetClass="exit" presetSubtype="0" fill="hold" grpId="1" nodeType="clickEffect">
                                  <p:stCondLst>
                                    <p:cond delay="0"/>
                                  </p:stCondLst>
                                  <p:childTnLst>
                                    <p:set>
                                      <p:cBhvr>
                                        <p:cTn id="519" dur="1" fill="hold">
                                          <p:stCondLst>
                                            <p:cond delay="0"/>
                                          </p:stCondLst>
                                        </p:cTn>
                                        <p:tgtEl>
                                          <p:spTgt spid="170"/>
                                        </p:tgtEl>
                                        <p:attrNameLst>
                                          <p:attrName>style.visibility</p:attrName>
                                        </p:attrNameLst>
                                      </p:cBhvr>
                                      <p:to>
                                        <p:strVal val="hidden"/>
                                      </p:to>
                                    </p:set>
                                  </p:childTnLst>
                                </p:cTn>
                              </p:par>
                            </p:childTnLst>
                          </p:cTn>
                        </p:par>
                      </p:childTnLst>
                    </p:cTn>
                  </p:par>
                  <p:par>
                    <p:cTn id="520" fill="hold">
                      <p:stCondLst>
                        <p:cond delay="indefinite"/>
                      </p:stCondLst>
                      <p:childTnLst>
                        <p:par>
                          <p:cTn id="521" fill="hold">
                            <p:stCondLst>
                              <p:cond delay="0"/>
                            </p:stCondLst>
                            <p:childTnLst>
                              <p:par>
                                <p:cTn id="522" presetID="1" presetClass="entr" presetSubtype="0" fill="hold" grpId="0" nodeType="clickEffect">
                                  <p:stCondLst>
                                    <p:cond delay="0"/>
                                  </p:stCondLst>
                                  <p:childTnLst>
                                    <p:set>
                                      <p:cBhvr>
                                        <p:cTn id="523" dur="1" fill="hold">
                                          <p:stCondLst>
                                            <p:cond delay="0"/>
                                          </p:stCondLst>
                                        </p:cTn>
                                        <p:tgtEl>
                                          <p:spTgt spid="171"/>
                                        </p:tgtEl>
                                        <p:attrNameLst>
                                          <p:attrName>style.visibility</p:attrName>
                                        </p:attrNameLst>
                                      </p:cBhvr>
                                      <p:to>
                                        <p:strVal val="visible"/>
                                      </p:to>
                                    </p:set>
                                  </p:childTnLst>
                                </p:cTn>
                              </p:par>
                            </p:childTnLst>
                          </p:cTn>
                        </p:par>
                      </p:childTnLst>
                    </p:cTn>
                  </p:par>
                  <p:par>
                    <p:cTn id="524" fill="hold">
                      <p:stCondLst>
                        <p:cond delay="indefinite"/>
                      </p:stCondLst>
                      <p:childTnLst>
                        <p:par>
                          <p:cTn id="525" fill="hold">
                            <p:stCondLst>
                              <p:cond delay="0"/>
                            </p:stCondLst>
                            <p:childTnLst>
                              <p:par>
                                <p:cTn id="526" presetID="1" presetClass="exit" presetSubtype="0" fill="hold" grpId="1" nodeType="clickEffect">
                                  <p:stCondLst>
                                    <p:cond delay="0"/>
                                  </p:stCondLst>
                                  <p:childTnLst>
                                    <p:set>
                                      <p:cBhvr>
                                        <p:cTn id="527" dur="1" fill="hold">
                                          <p:stCondLst>
                                            <p:cond delay="0"/>
                                          </p:stCondLst>
                                        </p:cTn>
                                        <p:tgtEl>
                                          <p:spTgt spid="171"/>
                                        </p:tgtEl>
                                        <p:attrNameLst>
                                          <p:attrName>style.visibility</p:attrName>
                                        </p:attrNameLst>
                                      </p:cBhvr>
                                      <p:to>
                                        <p:strVal val="hidden"/>
                                      </p:to>
                                    </p:set>
                                  </p:childTnLst>
                                </p:cTn>
                              </p:par>
                            </p:childTnLst>
                          </p:cTn>
                        </p:par>
                      </p:childTnLst>
                    </p:cTn>
                  </p:par>
                  <p:par>
                    <p:cTn id="528" fill="hold">
                      <p:stCondLst>
                        <p:cond delay="indefinite"/>
                      </p:stCondLst>
                      <p:childTnLst>
                        <p:par>
                          <p:cTn id="529" fill="hold">
                            <p:stCondLst>
                              <p:cond delay="0"/>
                            </p:stCondLst>
                            <p:childTnLst>
                              <p:par>
                                <p:cTn id="530" presetID="1" presetClass="entr" presetSubtype="0" fill="hold" grpId="0" nodeType="clickEffect">
                                  <p:stCondLst>
                                    <p:cond delay="0"/>
                                  </p:stCondLst>
                                  <p:childTnLst>
                                    <p:set>
                                      <p:cBhvr>
                                        <p:cTn id="531" dur="1" fill="hold">
                                          <p:stCondLst>
                                            <p:cond delay="0"/>
                                          </p:stCondLst>
                                        </p:cTn>
                                        <p:tgtEl>
                                          <p:spTgt spid="172"/>
                                        </p:tgtEl>
                                        <p:attrNameLst>
                                          <p:attrName>style.visibility</p:attrName>
                                        </p:attrNameLst>
                                      </p:cBhvr>
                                      <p:to>
                                        <p:strVal val="visible"/>
                                      </p:to>
                                    </p:set>
                                  </p:childTnLst>
                                </p:cTn>
                              </p:par>
                            </p:childTnLst>
                          </p:cTn>
                        </p:par>
                      </p:childTnLst>
                    </p:cTn>
                  </p:par>
                  <p:par>
                    <p:cTn id="532" fill="hold">
                      <p:stCondLst>
                        <p:cond delay="indefinite"/>
                      </p:stCondLst>
                      <p:childTnLst>
                        <p:par>
                          <p:cTn id="533" fill="hold">
                            <p:stCondLst>
                              <p:cond delay="0"/>
                            </p:stCondLst>
                            <p:childTnLst>
                              <p:par>
                                <p:cTn id="534" presetID="1" presetClass="exit" presetSubtype="0" fill="hold" grpId="1" nodeType="clickEffect">
                                  <p:stCondLst>
                                    <p:cond delay="0"/>
                                  </p:stCondLst>
                                  <p:childTnLst>
                                    <p:set>
                                      <p:cBhvr>
                                        <p:cTn id="535" dur="1" fill="hold">
                                          <p:stCondLst>
                                            <p:cond delay="0"/>
                                          </p:stCondLst>
                                        </p:cTn>
                                        <p:tgtEl>
                                          <p:spTgt spid="172"/>
                                        </p:tgtEl>
                                        <p:attrNameLst>
                                          <p:attrName>style.visibility</p:attrName>
                                        </p:attrNameLst>
                                      </p:cBhvr>
                                      <p:to>
                                        <p:strVal val="hidden"/>
                                      </p:to>
                                    </p:set>
                                  </p:childTnLst>
                                </p:cTn>
                              </p:par>
                            </p:childTnLst>
                          </p:cTn>
                        </p:par>
                      </p:childTnLst>
                    </p:cTn>
                  </p:par>
                  <p:par>
                    <p:cTn id="536" fill="hold">
                      <p:stCondLst>
                        <p:cond delay="indefinite"/>
                      </p:stCondLst>
                      <p:childTnLst>
                        <p:par>
                          <p:cTn id="537" fill="hold">
                            <p:stCondLst>
                              <p:cond delay="0"/>
                            </p:stCondLst>
                            <p:childTnLst>
                              <p:par>
                                <p:cTn id="538" presetID="1" presetClass="entr" presetSubtype="0" fill="hold" grpId="0" nodeType="clickEffect">
                                  <p:stCondLst>
                                    <p:cond delay="0"/>
                                  </p:stCondLst>
                                  <p:childTnLst>
                                    <p:set>
                                      <p:cBhvr>
                                        <p:cTn id="539" dur="1" fill="hold">
                                          <p:stCondLst>
                                            <p:cond delay="0"/>
                                          </p:stCondLst>
                                        </p:cTn>
                                        <p:tgtEl>
                                          <p:spTgt spid="173"/>
                                        </p:tgtEl>
                                        <p:attrNameLst>
                                          <p:attrName>style.visibility</p:attrName>
                                        </p:attrNameLst>
                                      </p:cBhvr>
                                      <p:to>
                                        <p:strVal val="visible"/>
                                      </p:to>
                                    </p:set>
                                  </p:childTnLst>
                                </p:cTn>
                              </p:par>
                            </p:childTnLst>
                          </p:cTn>
                        </p:par>
                      </p:childTnLst>
                    </p:cTn>
                  </p:par>
                  <p:par>
                    <p:cTn id="540" fill="hold">
                      <p:stCondLst>
                        <p:cond delay="indefinite"/>
                      </p:stCondLst>
                      <p:childTnLst>
                        <p:par>
                          <p:cTn id="541" fill="hold">
                            <p:stCondLst>
                              <p:cond delay="0"/>
                            </p:stCondLst>
                            <p:childTnLst>
                              <p:par>
                                <p:cTn id="542" presetID="1" presetClass="exit" presetSubtype="0" fill="hold" grpId="1" nodeType="clickEffect">
                                  <p:stCondLst>
                                    <p:cond delay="0"/>
                                  </p:stCondLst>
                                  <p:childTnLst>
                                    <p:set>
                                      <p:cBhvr>
                                        <p:cTn id="543"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544" restart="whenNotActive" fill="hold" evtFilter="cancelBubble" nodeType="interactiveSeq">
                <p:stCondLst>
                  <p:cond evt="onClick" delay="0">
                    <p:tgtEl>
                      <p:spTgt spid="69"/>
                    </p:tgtEl>
                  </p:cond>
                </p:stCondLst>
                <p:endSync evt="end" delay="0">
                  <p:rtn val="all"/>
                </p:endSync>
                <p:childTnLst>
                  <p:par>
                    <p:cTn id="545" fill="hold">
                      <p:stCondLst>
                        <p:cond delay="0"/>
                      </p:stCondLst>
                      <p:childTnLst>
                        <p:par>
                          <p:cTn id="546" fill="hold">
                            <p:stCondLst>
                              <p:cond delay="0"/>
                            </p:stCondLst>
                            <p:childTnLst>
                              <p:par>
                                <p:cTn id="547" presetID="10" presetClass="entr" presetSubtype="0" fill="hold" nodeType="clickEffect">
                                  <p:stCondLst>
                                    <p:cond delay="0"/>
                                  </p:stCondLst>
                                  <p:childTnLst>
                                    <p:set>
                                      <p:cBhvr>
                                        <p:cTn id="548" dur="1" fill="hold">
                                          <p:stCondLst>
                                            <p:cond delay="0"/>
                                          </p:stCondLst>
                                        </p:cTn>
                                        <p:tgtEl>
                                          <p:spTgt spid="71"/>
                                        </p:tgtEl>
                                        <p:attrNameLst>
                                          <p:attrName>style.visibility</p:attrName>
                                        </p:attrNameLst>
                                      </p:cBhvr>
                                      <p:to>
                                        <p:strVal val="visible"/>
                                      </p:to>
                                    </p:set>
                                    <p:animEffect transition="in" filter="fade">
                                      <p:cBhvr>
                                        <p:cTn id="549" dur="500"/>
                                        <p:tgtEl>
                                          <p:spTgt spid="71"/>
                                        </p:tgtEl>
                                      </p:cBhvr>
                                    </p:animEffect>
                                  </p:childTnLst>
                                </p:cTn>
                              </p:par>
                            </p:childTnLst>
                          </p:cTn>
                        </p:par>
                      </p:childTnLst>
                    </p:cTn>
                  </p:par>
                </p:childTnLst>
              </p:cTn>
              <p:nextCondLst>
                <p:cond evt="onClick" delay="0">
                  <p:tgtEl>
                    <p:spTgt spid="69"/>
                  </p:tgtEl>
                </p:cond>
              </p:nextCondLst>
            </p:seq>
            <p:seq concurrent="1" nextAc="seek">
              <p:cTn id="550" restart="whenNotActive" fill="hold" evtFilter="cancelBubble" nodeType="interactiveSeq">
                <p:stCondLst>
                  <p:cond evt="onClick" delay="0">
                    <p:tgtEl>
                      <p:spTgt spid="71"/>
                    </p:tgtEl>
                  </p:cond>
                </p:stCondLst>
                <p:endSync evt="end" delay="0">
                  <p:rtn val="all"/>
                </p:endSync>
                <p:childTnLst>
                  <p:par>
                    <p:cTn id="551" fill="hold">
                      <p:stCondLst>
                        <p:cond delay="0"/>
                      </p:stCondLst>
                      <p:childTnLst>
                        <p:par>
                          <p:cTn id="552" fill="hold">
                            <p:stCondLst>
                              <p:cond delay="0"/>
                            </p:stCondLst>
                            <p:childTnLst>
                              <p:par>
                                <p:cTn id="553" presetID="10" presetClass="exit" presetSubtype="0" fill="hold" nodeType="clickEffect">
                                  <p:stCondLst>
                                    <p:cond delay="0"/>
                                  </p:stCondLst>
                                  <p:childTnLst>
                                    <p:animEffect transition="out" filter="fade">
                                      <p:cBhvr>
                                        <p:cTn id="554" dur="500"/>
                                        <p:tgtEl>
                                          <p:spTgt spid="71"/>
                                        </p:tgtEl>
                                      </p:cBhvr>
                                    </p:animEffect>
                                    <p:set>
                                      <p:cBhvr>
                                        <p:cTn id="555"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556" restart="whenNotActive" fill="hold" evtFilter="cancelBubble" nodeType="interactiveSeq">
                <p:stCondLst>
                  <p:cond evt="onClick" delay="0">
                    <p:tgtEl>
                      <p:spTgt spid="70"/>
                    </p:tgtEl>
                  </p:cond>
                </p:stCondLst>
                <p:endSync evt="end" delay="0">
                  <p:rtn val="all"/>
                </p:endSync>
                <p:childTnLst>
                  <p:par>
                    <p:cTn id="557" fill="hold">
                      <p:stCondLst>
                        <p:cond delay="0"/>
                      </p:stCondLst>
                      <p:childTnLst>
                        <p:par>
                          <p:cTn id="558" fill="hold">
                            <p:stCondLst>
                              <p:cond delay="0"/>
                            </p:stCondLst>
                            <p:childTnLst>
                              <p:par>
                                <p:cTn id="559" presetID="10" presetClass="entr" presetSubtype="0" fill="hold" nodeType="clickEffect">
                                  <p:stCondLst>
                                    <p:cond delay="0"/>
                                  </p:stCondLst>
                                  <p:childTnLst>
                                    <p:set>
                                      <p:cBhvr>
                                        <p:cTn id="560" dur="1" fill="hold">
                                          <p:stCondLst>
                                            <p:cond delay="0"/>
                                          </p:stCondLst>
                                        </p:cTn>
                                        <p:tgtEl>
                                          <p:spTgt spid="72"/>
                                        </p:tgtEl>
                                        <p:attrNameLst>
                                          <p:attrName>style.visibility</p:attrName>
                                        </p:attrNameLst>
                                      </p:cBhvr>
                                      <p:to>
                                        <p:strVal val="visible"/>
                                      </p:to>
                                    </p:set>
                                    <p:animEffect transition="in" filter="fade">
                                      <p:cBhvr>
                                        <p:cTn id="561" dur="500"/>
                                        <p:tgtEl>
                                          <p:spTgt spid="72"/>
                                        </p:tgtEl>
                                      </p:cBhvr>
                                    </p:animEffect>
                                  </p:childTnLst>
                                </p:cTn>
                              </p:par>
                            </p:childTnLst>
                          </p:cTn>
                        </p:par>
                      </p:childTnLst>
                    </p:cTn>
                  </p:par>
                </p:childTnLst>
              </p:cTn>
              <p:nextCondLst>
                <p:cond evt="onClick" delay="0">
                  <p:tgtEl>
                    <p:spTgt spid="70"/>
                  </p:tgtEl>
                </p:cond>
              </p:nextCondLst>
            </p:seq>
            <p:seq concurrent="1" nextAc="seek">
              <p:cTn id="562" restart="whenNotActive" fill="hold" evtFilter="cancelBubble" nodeType="interactiveSeq">
                <p:stCondLst>
                  <p:cond evt="onClick" delay="0">
                    <p:tgtEl>
                      <p:spTgt spid="72"/>
                    </p:tgtEl>
                  </p:cond>
                </p:stCondLst>
                <p:endSync evt="end" delay="0">
                  <p:rtn val="all"/>
                </p:endSync>
                <p:childTnLst>
                  <p:par>
                    <p:cTn id="563" fill="hold">
                      <p:stCondLst>
                        <p:cond delay="0"/>
                      </p:stCondLst>
                      <p:childTnLst>
                        <p:par>
                          <p:cTn id="564" fill="hold">
                            <p:stCondLst>
                              <p:cond delay="0"/>
                            </p:stCondLst>
                            <p:childTnLst>
                              <p:par>
                                <p:cTn id="565" presetID="10" presetClass="exit" presetSubtype="0" fill="hold" nodeType="clickEffect">
                                  <p:stCondLst>
                                    <p:cond delay="0"/>
                                  </p:stCondLst>
                                  <p:childTnLst>
                                    <p:animEffect transition="out" filter="fade">
                                      <p:cBhvr>
                                        <p:cTn id="566" dur="500"/>
                                        <p:tgtEl>
                                          <p:spTgt spid="72"/>
                                        </p:tgtEl>
                                      </p:cBhvr>
                                    </p:animEffect>
                                    <p:set>
                                      <p:cBhvr>
                                        <p:cTn id="567"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100" grpId="0" animBg="1"/>
      <p:bldP spid="101" grpId="0" animBg="1"/>
      <p:bldP spid="102" grpId="0" animBg="1"/>
      <p:bldP spid="103" grpId="0" animBg="1"/>
      <p:bldP spid="104" grpId="0" animBg="1"/>
      <p:bldP spid="105" grpId="0" animBg="1"/>
      <p:bldP spid="106" grpId="0" animBg="1"/>
      <p:bldP spid="10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6" name="صورة 5" descr="صورة تحتوي على سمك, كمبيوتر, شاشة عرض, لوحة المفاتيح&#10;&#10;تم إنشاء الوصف تلقائياً">
            <a:hlinkClick r:id="rId2" action="ppaction://hlinksldjump"/>
            <a:extLst>
              <a:ext uri="{FF2B5EF4-FFF2-40B4-BE49-F238E27FC236}">
                <a16:creationId xmlns:a16="http://schemas.microsoft.com/office/drawing/2014/main" id="{24D4D986-6669-41E8-93E4-02FA235850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spTree>
    <p:extLst>
      <p:ext uri="{BB962C8B-B14F-4D97-AF65-F5344CB8AC3E}">
        <p14:creationId xmlns:p14="http://schemas.microsoft.com/office/powerpoint/2010/main" val="1792061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شكل حر 52">
            <a:extLst>
              <a:ext uri="{FF2B5EF4-FFF2-40B4-BE49-F238E27FC236}">
                <a16:creationId xmlns:a16="http://schemas.microsoft.com/office/drawing/2014/main" id="{529A6CEA-245D-4CBF-A361-9652907C5902}"/>
              </a:ext>
            </a:extLst>
          </p:cNvPr>
          <p:cNvSpPr/>
          <p:nvPr/>
        </p:nvSpPr>
        <p:spPr>
          <a:xfrm>
            <a:off x="12424774" y="2949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بَـ</a:t>
            </a:r>
          </a:p>
        </p:txBody>
      </p:sp>
      <p:sp>
        <p:nvSpPr>
          <p:cNvPr id="190" name="شكل حر 51">
            <a:extLst>
              <a:ext uri="{FF2B5EF4-FFF2-40B4-BE49-F238E27FC236}">
                <a16:creationId xmlns:a16="http://schemas.microsoft.com/office/drawing/2014/main" id="{ED73E352-341D-4AE9-AA87-84018E8D8619}"/>
              </a:ext>
            </a:extLst>
          </p:cNvPr>
          <p:cNvSpPr/>
          <p:nvPr/>
        </p:nvSpPr>
        <p:spPr>
          <a:xfrm>
            <a:off x="12424774" y="2949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ـبَـ</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191" name="شكل حر 49">
            <a:extLst>
              <a:ext uri="{FF2B5EF4-FFF2-40B4-BE49-F238E27FC236}">
                <a16:creationId xmlns:a16="http://schemas.microsoft.com/office/drawing/2014/main" id="{A35B3E4E-CD25-4877-B0F0-EF11E7D072B6}"/>
              </a:ext>
            </a:extLst>
          </p:cNvPr>
          <p:cNvSpPr/>
          <p:nvPr/>
        </p:nvSpPr>
        <p:spPr>
          <a:xfrm>
            <a:off x="12424774" y="2949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بَ</a:t>
            </a:r>
          </a:p>
        </p:txBody>
      </p:sp>
      <p:sp>
        <p:nvSpPr>
          <p:cNvPr id="192" name="شكل حر 50">
            <a:extLst>
              <a:ext uri="{FF2B5EF4-FFF2-40B4-BE49-F238E27FC236}">
                <a16:creationId xmlns:a16="http://schemas.microsoft.com/office/drawing/2014/main" id="{2D67D492-91B2-4707-B2D8-01CB56ABE007}"/>
              </a:ext>
            </a:extLst>
          </p:cNvPr>
          <p:cNvSpPr/>
          <p:nvPr/>
        </p:nvSpPr>
        <p:spPr>
          <a:xfrm>
            <a:off x="12424774" y="2949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ـبَ</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193" name="شكل حر 51">
            <a:extLst>
              <a:ext uri="{FF2B5EF4-FFF2-40B4-BE49-F238E27FC236}">
                <a16:creationId xmlns:a16="http://schemas.microsoft.com/office/drawing/2014/main" id="{A3B2C59F-AE24-4225-AB78-E10EDA87EF0B}"/>
              </a:ext>
            </a:extLst>
          </p:cNvPr>
          <p:cNvSpPr/>
          <p:nvPr/>
        </p:nvSpPr>
        <p:spPr>
          <a:xfrm>
            <a:off x="12424774" y="9309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ـبُـ</a:t>
            </a:r>
          </a:p>
        </p:txBody>
      </p:sp>
      <p:sp>
        <p:nvSpPr>
          <p:cNvPr id="194" name="شكل حر 49">
            <a:extLst>
              <a:ext uri="{FF2B5EF4-FFF2-40B4-BE49-F238E27FC236}">
                <a16:creationId xmlns:a16="http://schemas.microsoft.com/office/drawing/2014/main" id="{42D4F40F-46CD-4D00-9ECE-A00DBD0E1A70}"/>
              </a:ext>
            </a:extLst>
          </p:cNvPr>
          <p:cNvSpPr/>
          <p:nvPr/>
        </p:nvSpPr>
        <p:spPr>
          <a:xfrm>
            <a:off x="12424774" y="9309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بُ</a:t>
            </a:r>
          </a:p>
        </p:txBody>
      </p:sp>
      <p:sp>
        <p:nvSpPr>
          <p:cNvPr id="195" name="شكل حر 50">
            <a:extLst>
              <a:ext uri="{FF2B5EF4-FFF2-40B4-BE49-F238E27FC236}">
                <a16:creationId xmlns:a16="http://schemas.microsoft.com/office/drawing/2014/main" id="{394DF48D-1E70-471B-9B88-35BE44769C3D}"/>
              </a:ext>
            </a:extLst>
          </p:cNvPr>
          <p:cNvSpPr/>
          <p:nvPr/>
        </p:nvSpPr>
        <p:spPr>
          <a:xfrm>
            <a:off x="12424774" y="9309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ـبُ</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196" name="شكل حر 52">
            <a:extLst>
              <a:ext uri="{FF2B5EF4-FFF2-40B4-BE49-F238E27FC236}">
                <a16:creationId xmlns:a16="http://schemas.microsoft.com/office/drawing/2014/main" id="{B6A28C9C-742E-4FCA-9BB6-A6540FE92DB5}"/>
              </a:ext>
            </a:extLst>
          </p:cNvPr>
          <p:cNvSpPr/>
          <p:nvPr/>
        </p:nvSpPr>
        <p:spPr>
          <a:xfrm>
            <a:off x="12424774" y="9309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بُـ</a:t>
            </a:r>
          </a:p>
        </p:txBody>
      </p:sp>
      <p:sp>
        <p:nvSpPr>
          <p:cNvPr id="197" name="شكل حر 52">
            <a:extLst>
              <a:ext uri="{FF2B5EF4-FFF2-40B4-BE49-F238E27FC236}">
                <a16:creationId xmlns:a16="http://schemas.microsoft.com/office/drawing/2014/main" id="{F31D7EE3-1B11-4A54-8448-F9CA90848C4F}"/>
              </a:ext>
            </a:extLst>
          </p:cNvPr>
          <p:cNvSpPr/>
          <p:nvPr/>
        </p:nvSpPr>
        <p:spPr>
          <a:xfrm>
            <a:off x="12424774" y="20356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بِـ</a:t>
            </a:r>
          </a:p>
        </p:txBody>
      </p:sp>
      <p:sp>
        <p:nvSpPr>
          <p:cNvPr id="198" name="شكل حر 51">
            <a:extLst>
              <a:ext uri="{FF2B5EF4-FFF2-40B4-BE49-F238E27FC236}">
                <a16:creationId xmlns:a16="http://schemas.microsoft.com/office/drawing/2014/main" id="{79BB775C-13FA-4545-A885-83DFE0801C9A}"/>
              </a:ext>
            </a:extLst>
          </p:cNvPr>
          <p:cNvSpPr/>
          <p:nvPr/>
        </p:nvSpPr>
        <p:spPr>
          <a:xfrm>
            <a:off x="12424774" y="20356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ـبِـ</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199" name="شكل حر 49">
            <a:extLst>
              <a:ext uri="{FF2B5EF4-FFF2-40B4-BE49-F238E27FC236}">
                <a16:creationId xmlns:a16="http://schemas.microsoft.com/office/drawing/2014/main" id="{E5FDE326-58B7-4579-8662-6E4D0204C9BB}"/>
              </a:ext>
            </a:extLst>
          </p:cNvPr>
          <p:cNvSpPr/>
          <p:nvPr/>
        </p:nvSpPr>
        <p:spPr>
          <a:xfrm>
            <a:off x="12424774" y="20356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بِ</a:t>
            </a:r>
          </a:p>
        </p:txBody>
      </p:sp>
      <p:sp>
        <p:nvSpPr>
          <p:cNvPr id="200" name="شكل حر 50">
            <a:extLst>
              <a:ext uri="{FF2B5EF4-FFF2-40B4-BE49-F238E27FC236}">
                <a16:creationId xmlns:a16="http://schemas.microsoft.com/office/drawing/2014/main" id="{C62B56E4-D859-4723-990B-D59D5E91405D}"/>
              </a:ext>
            </a:extLst>
          </p:cNvPr>
          <p:cNvSpPr/>
          <p:nvPr/>
        </p:nvSpPr>
        <p:spPr>
          <a:xfrm>
            <a:off x="12424774" y="20356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ـبِ</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01" name="شكل حر 52">
            <a:extLst>
              <a:ext uri="{FF2B5EF4-FFF2-40B4-BE49-F238E27FC236}">
                <a16:creationId xmlns:a16="http://schemas.microsoft.com/office/drawing/2014/main" id="{325A600F-177E-4970-B26D-3F4530FCA327}"/>
              </a:ext>
            </a:extLst>
          </p:cNvPr>
          <p:cNvSpPr/>
          <p:nvPr/>
        </p:nvSpPr>
        <p:spPr>
          <a:xfrm>
            <a:off x="12577174" y="4473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لَـ</a:t>
            </a:r>
          </a:p>
        </p:txBody>
      </p:sp>
      <p:sp>
        <p:nvSpPr>
          <p:cNvPr id="202" name="شكل حر 51">
            <a:extLst>
              <a:ext uri="{FF2B5EF4-FFF2-40B4-BE49-F238E27FC236}">
                <a16:creationId xmlns:a16="http://schemas.microsoft.com/office/drawing/2014/main" id="{536A67F5-083B-4E04-A991-47631A469C22}"/>
              </a:ext>
            </a:extLst>
          </p:cNvPr>
          <p:cNvSpPr/>
          <p:nvPr/>
        </p:nvSpPr>
        <p:spPr>
          <a:xfrm>
            <a:off x="12577174" y="4473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ـلَـ</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03" name="شكل حر 49">
            <a:extLst>
              <a:ext uri="{FF2B5EF4-FFF2-40B4-BE49-F238E27FC236}">
                <a16:creationId xmlns:a16="http://schemas.microsoft.com/office/drawing/2014/main" id="{631AB9C7-75B9-4512-96DB-237BB5B3D046}"/>
              </a:ext>
            </a:extLst>
          </p:cNvPr>
          <p:cNvSpPr/>
          <p:nvPr/>
        </p:nvSpPr>
        <p:spPr>
          <a:xfrm>
            <a:off x="12577174" y="4473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لَ</a:t>
            </a:r>
          </a:p>
        </p:txBody>
      </p:sp>
      <p:sp>
        <p:nvSpPr>
          <p:cNvPr id="204" name="شكل حر 50">
            <a:extLst>
              <a:ext uri="{FF2B5EF4-FFF2-40B4-BE49-F238E27FC236}">
                <a16:creationId xmlns:a16="http://schemas.microsoft.com/office/drawing/2014/main" id="{7DD51E9D-67AD-403C-8B58-D7861C28F656}"/>
              </a:ext>
            </a:extLst>
          </p:cNvPr>
          <p:cNvSpPr/>
          <p:nvPr/>
        </p:nvSpPr>
        <p:spPr>
          <a:xfrm>
            <a:off x="12577174" y="4473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ـلَ</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05" name="شكل حر 51">
            <a:extLst>
              <a:ext uri="{FF2B5EF4-FFF2-40B4-BE49-F238E27FC236}">
                <a16:creationId xmlns:a16="http://schemas.microsoft.com/office/drawing/2014/main" id="{931BC9AE-263F-4AA3-ABDB-693598159A52}"/>
              </a:ext>
            </a:extLst>
          </p:cNvPr>
          <p:cNvSpPr/>
          <p:nvPr/>
        </p:nvSpPr>
        <p:spPr>
          <a:xfrm>
            <a:off x="12577174" y="10833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ـلُـ</a:t>
            </a:r>
          </a:p>
        </p:txBody>
      </p:sp>
      <p:sp>
        <p:nvSpPr>
          <p:cNvPr id="206" name="شكل حر 49">
            <a:extLst>
              <a:ext uri="{FF2B5EF4-FFF2-40B4-BE49-F238E27FC236}">
                <a16:creationId xmlns:a16="http://schemas.microsoft.com/office/drawing/2014/main" id="{E72771FD-C50E-4CCB-8FDE-96DDBAE5F96E}"/>
              </a:ext>
            </a:extLst>
          </p:cNvPr>
          <p:cNvSpPr/>
          <p:nvPr/>
        </p:nvSpPr>
        <p:spPr>
          <a:xfrm>
            <a:off x="12577174" y="10833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لُ</a:t>
            </a:r>
          </a:p>
        </p:txBody>
      </p:sp>
      <p:sp>
        <p:nvSpPr>
          <p:cNvPr id="207" name="شكل حر 50">
            <a:extLst>
              <a:ext uri="{FF2B5EF4-FFF2-40B4-BE49-F238E27FC236}">
                <a16:creationId xmlns:a16="http://schemas.microsoft.com/office/drawing/2014/main" id="{D7B402AA-A39E-4E62-A3E9-2CCBB93BBC7F}"/>
              </a:ext>
            </a:extLst>
          </p:cNvPr>
          <p:cNvSpPr/>
          <p:nvPr/>
        </p:nvSpPr>
        <p:spPr>
          <a:xfrm>
            <a:off x="12577174" y="10833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ـلُ</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08" name="شكل حر 52">
            <a:extLst>
              <a:ext uri="{FF2B5EF4-FFF2-40B4-BE49-F238E27FC236}">
                <a16:creationId xmlns:a16="http://schemas.microsoft.com/office/drawing/2014/main" id="{48C0B026-C04B-4EB6-94D7-9E63A5C03E0F}"/>
              </a:ext>
            </a:extLst>
          </p:cNvPr>
          <p:cNvSpPr/>
          <p:nvPr/>
        </p:nvSpPr>
        <p:spPr>
          <a:xfrm>
            <a:off x="12577174" y="10833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لُـ</a:t>
            </a:r>
          </a:p>
        </p:txBody>
      </p:sp>
      <p:sp>
        <p:nvSpPr>
          <p:cNvPr id="209" name="شكل حر 52">
            <a:extLst>
              <a:ext uri="{FF2B5EF4-FFF2-40B4-BE49-F238E27FC236}">
                <a16:creationId xmlns:a16="http://schemas.microsoft.com/office/drawing/2014/main" id="{860346B2-4064-4099-8F06-279687311A97}"/>
              </a:ext>
            </a:extLst>
          </p:cNvPr>
          <p:cNvSpPr/>
          <p:nvPr/>
        </p:nvSpPr>
        <p:spPr>
          <a:xfrm>
            <a:off x="12577174" y="21880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لِـ</a:t>
            </a:r>
          </a:p>
        </p:txBody>
      </p:sp>
      <p:sp>
        <p:nvSpPr>
          <p:cNvPr id="210" name="شكل حر 51">
            <a:extLst>
              <a:ext uri="{FF2B5EF4-FFF2-40B4-BE49-F238E27FC236}">
                <a16:creationId xmlns:a16="http://schemas.microsoft.com/office/drawing/2014/main" id="{72EE5400-0D74-4675-B2DF-448D55517B56}"/>
              </a:ext>
            </a:extLst>
          </p:cNvPr>
          <p:cNvSpPr/>
          <p:nvPr/>
        </p:nvSpPr>
        <p:spPr>
          <a:xfrm>
            <a:off x="12577174" y="21880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ـلِـ</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11" name="شكل حر 49">
            <a:extLst>
              <a:ext uri="{FF2B5EF4-FFF2-40B4-BE49-F238E27FC236}">
                <a16:creationId xmlns:a16="http://schemas.microsoft.com/office/drawing/2014/main" id="{C12F2A19-7F05-4633-9A81-0CCA87E5B17B}"/>
              </a:ext>
            </a:extLst>
          </p:cNvPr>
          <p:cNvSpPr/>
          <p:nvPr/>
        </p:nvSpPr>
        <p:spPr>
          <a:xfrm>
            <a:off x="12577174" y="21880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لِ</a:t>
            </a:r>
          </a:p>
        </p:txBody>
      </p:sp>
      <p:sp>
        <p:nvSpPr>
          <p:cNvPr id="212" name="شكل حر 50">
            <a:extLst>
              <a:ext uri="{FF2B5EF4-FFF2-40B4-BE49-F238E27FC236}">
                <a16:creationId xmlns:a16="http://schemas.microsoft.com/office/drawing/2014/main" id="{39BDD1BC-EBC0-444C-8410-0D625BD9BF0F}"/>
              </a:ext>
            </a:extLst>
          </p:cNvPr>
          <p:cNvSpPr/>
          <p:nvPr/>
        </p:nvSpPr>
        <p:spPr>
          <a:xfrm>
            <a:off x="12577174" y="21880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ـلِ</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13" name="شكل حر 52">
            <a:extLst>
              <a:ext uri="{FF2B5EF4-FFF2-40B4-BE49-F238E27FC236}">
                <a16:creationId xmlns:a16="http://schemas.microsoft.com/office/drawing/2014/main" id="{6B19B671-F401-4E7E-B02A-D72FE974E1E3}"/>
              </a:ext>
            </a:extLst>
          </p:cNvPr>
          <p:cNvSpPr/>
          <p:nvPr/>
        </p:nvSpPr>
        <p:spPr>
          <a:xfrm>
            <a:off x="12729574" y="5997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مَـ</a:t>
            </a:r>
          </a:p>
        </p:txBody>
      </p:sp>
      <p:sp>
        <p:nvSpPr>
          <p:cNvPr id="214" name="شكل حر 51">
            <a:extLst>
              <a:ext uri="{FF2B5EF4-FFF2-40B4-BE49-F238E27FC236}">
                <a16:creationId xmlns:a16="http://schemas.microsoft.com/office/drawing/2014/main" id="{AE3FB512-BA73-432F-9CFE-56393B467A3B}"/>
              </a:ext>
            </a:extLst>
          </p:cNvPr>
          <p:cNvSpPr/>
          <p:nvPr/>
        </p:nvSpPr>
        <p:spPr>
          <a:xfrm>
            <a:off x="12729574" y="5997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ـمَـ</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15" name="شكل حر 49">
            <a:extLst>
              <a:ext uri="{FF2B5EF4-FFF2-40B4-BE49-F238E27FC236}">
                <a16:creationId xmlns:a16="http://schemas.microsoft.com/office/drawing/2014/main" id="{0DCAB7AF-4EC7-4D6B-989C-AEDBD9434DD3}"/>
              </a:ext>
            </a:extLst>
          </p:cNvPr>
          <p:cNvSpPr/>
          <p:nvPr/>
        </p:nvSpPr>
        <p:spPr>
          <a:xfrm>
            <a:off x="12729574" y="5997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مَ</a:t>
            </a:r>
          </a:p>
        </p:txBody>
      </p:sp>
      <p:sp>
        <p:nvSpPr>
          <p:cNvPr id="216" name="شكل حر 50">
            <a:extLst>
              <a:ext uri="{FF2B5EF4-FFF2-40B4-BE49-F238E27FC236}">
                <a16:creationId xmlns:a16="http://schemas.microsoft.com/office/drawing/2014/main" id="{5562B3F0-9B17-4029-973B-1FECDF9CEC1F}"/>
              </a:ext>
            </a:extLst>
          </p:cNvPr>
          <p:cNvSpPr/>
          <p:nvPr/>
        </p:nvSpPr>
        <p:spPr>
          <a:xfrm>
            <a:off x="12729574" y="5997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ـمَ</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17" name="شكل حر 51">
            <a:extLst>
              <a:ext uri="{FF2B5EF4-FFF2-40B4-BE49-F238E27FC236}">
                <a16:creationId xmlns:a16="http://schemas.microsoft.com/office/drawing/2014/main" id="{0ED5321A-B0F3-44A1-B66D-117DFEE9EA20}"/>
              </a:ext>
            </a:extLst>
          </p:cNvPr>
          <p:cNvSpPr/>
          <p:nvPr/>
        </p:nvSpPr>
        <p:spPr>
          <a:xfrm>
            <a:off x="12729574" y="12357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ـمُـ</a:t>
            </a:r>
          </a:p>
        </p:txBody>
      </p:sp>
      <p:sp>
        <p:nvSpPr>
          <p:cNvPr id="218" name="شكل حر 49">
            <a:extLst>
              <a:ext uri="{FF2B5EF4-FFF2-40B4-BE49-F238E27FC236}">
                <a16:creationId xmlns:a16="http://schemas.microsoft.com/office/drawing/2014/main" id="{E14C1C9D-2378-4F9D-8F1B-575C9C544859}"/>
              </a:ext>
            </a:extLst>
          </p:cNvPr>
          <p:cNvSpPr/>
          <p:nvPr/>
        </p:nvSpPr>
        <p:spPr>
          <a:xfrm>
            <a:off x="12729574" y="12357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مُ</a:t>
            </a:r>
          </a:p>
        </p:txBody>
      </p:sp>
      <p:sp>
        <p:nvSpPr>
          <p:cNvPr id="219" name="شكل حر 50">
            <a:extLst>
              <a:ext uri="{FF2B5EF4-FFF2-40B4-BE49-F238E27FC236}">
                <a16:creationId xmlns:a16="http://schemas.microsoft.com/office/drawing/2014/main" id="{FB73A2C3-3A8E-4E0D-826B-20F016BA272B}"/>
              </a:ext>
            </a:extLst>
          </p:cNvPr>
          <p:cNvSpPr/>
          <p:nvPr/>
        </p:nvSpPr>
        <p:spPr>
          <a:xfrm>
            <a:off x="12729574" y="12357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ـمُ</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20" name="شكل حر 52">
            <a:extLst>
              <a:ext uri="{FF2B5EF4-FFF2-40B4-BE49-F238E27FC236}">
                <a16:creationId xmlns:a16="http://schemas.microsoft.com/office/drawing/2014/main" id="{855EB30D-F252-4D32-A417-E7C860B3A145}"/>
              </a:ext>
            </a:extLst>
          </p:cNvPr>
          <p:cNvSpPr/>
          <p:nvPr/>
        </p:nvSpPr>
        <p:spPr>
          <a:xfrm>
            <a:off x="12729574" y="12357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مُـ</a:t>
            </a:r>
          </a:p>
        </p:txBody>
      </p:sp>
      <p:sp>
        <p:nvSpPr>
          <p:cNvPr id="221" name="شكل حر 52">
            <a:extLst>
              <a:ext uri="{FF2B5EF4-FFF2-40B4-BE49-F238E27FC236}">
                <a16:creationId xmlns:a16="http://schemas.microsoft.com/office/drawing/2014/main" id="{97393954-5491-46C4-BCCB-1B7C74061DB4}"/>
              </a:ext>
            </a:extLst>
          </p:cNvPr>
          <p:cNvSpPr/>
          <p:nvPr/>
        </p:nvSpPr>
        <p:spPr>
          <a:xfrm>
            <a:off x="12729574" y="23404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مِـ</a:t>
            </a:r>
          </a:p>
        </p:txBody>
      </p:sp>
      <p:sp>
        <p:nvSpPr>
          <p:cNvPr id="222" name="شكل حر 51">
            <a:extLst>
              <a:ext uri="{FF2B5EF4-FFF2-40B4-BE49-F238E27FC236}">
                <a16:creationId xmlns:a16="http://schemas.microsoft.com/office/drawing/2014/main" id="{88E1B05B-981E-472F-A2C4-ABE625F74B40}"/>
              </a:ext>
            </a:extLst>
          </p:cNvPr>
          <p:cNvSpPr/>
          <p:nvPr/>
        </p:nvSpPr>
        <p:spPr>
          <a:xfrm>
            <a:off x="12729574" y="23404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ـمِـ</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23" name="شكل حر 49">
            <a:extLst>
              <a:ext uri="{FF2B5EF4-FFF2-40B4-BE49-F238E27FC236}">
                <a16:creationId xmlns:a16="http://schemas.microsoft.com/office/drawing/2014/main" id="{8A9855A5-1298-48C6-984D-8A46465E6A27}"/>
              </a:ext>
            </a:extLst>
          </p:cNvPr>
          <p:cNvSpPr/>
          <p:nvPr/>
        </p:nvSpPr>
        <p:spPr>
          <a:xfrm>
            <a:off x="12729574" y="23404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مِ</a:t>
            </a:r>
          </a:p>
        </p:txBody>
      </p:sp>
      <p:sp>
        <p:nvSpPr>
          <p:cNvPr id="224" name="شكل حر 50">
            <a:extLst>
              <a:ext uri="{FF2B5EF4-FFF2-40B4-BE49-F238E27FC236}">
                <a16:creationId xmlns:a16="http://schemas.microsoft.com/office/drawing/2014/main" id="{751C87F2-31FB-4E1C-B586-2FF2458A092B}"/>
              </a:ext>
            </a:extLst>
          </p:cNvPr>
          <p:cNvSpPr/>
          <p:nvPr/>
        </p:nvSpPr>
        <p:spPr>
          <a:xfrm>
            <a:off x="12729574" y="23404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ـمِ</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25" name="شكل حر 52">
            <a:extLst>
              <a:ext uri="{FF2B5EF4-FFF2-40B4-BE49-F238E27FC236}">
                <a16:creationId xmlns:a16="http://schemas.microsoft.com/office/drawing/2014/main" id="{2652849D-EE35-4E9B-80C5-2C6C48EE7DF1}"/>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رَ</a:t>
            </a:r>
          </a:p>
        </p:txBody>
      </p:sp>
      <p:sp>
        <p:nvSpPr>
          <p:cNvPr id="226" name="شكل حر 51">
            <a:extLst>
              <a:ext uri="{FF2B5EF4-FFF2-40B4-BE49-F238E27FC236}">
                <a16:creationId xmlns:a16="http://schemas.microsoft.com/office/drawing/2014/main" id="{5B8C7468-713B-4F6C-8442-870E41696973}"/>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ـرَ</a:t>
            </a:r>
          </a:p>
        </p:txBody>
      </p:sp>
      <p:sp>
        <p:nvSpPr>
          <p:cNvPr id="227" name="شكل حر 49">
            <a:extLst>
              <a:ext uri="{FF2B5EF4-FFF2-40B4-BE49-F238E27FC236}">
                <a16:creationId xmlns:a16="http://schemas.microsoft.com/office/drawing/2014/main" id="{ED79D30E-CAC3-45AB-8428-76FA664B2BDC}"/>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رَ</a:t>
            </a:r>
          </a:p>
        </p:txBody>
      </p:sp>
      <p:sp>
        <p:nvSpPr>
          <p:cNvPr id="228" name="شكل حر 50">
            <a:extLst>
              <a:ext uri="{FF2B5EF4-FFF2-40B4-BE49-F238E27FC236}">
                <a16:creationId xmlns:a16="http://schemas.microsoft.com/office/drawing/2014/main" id="{DBC171A2-ED34-437A-A63E-7826B89A1024}"/>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ـرَ</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29" name="شكل حر 51">
            <a:extLst>
              <a:ext uri="{FF2B5EF4-FFF2-40B4-BE49-F238E27FC236}">
                <a16:creationId xmlns:a16="http://schemas.microsoft.com/office/drawing/2014/main" id="{BACEE1F3-7FFF-4712-8318-14D9C5F03C64}"/>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ـرُ</a:t>
            </a:r>
          </a:p>
        </p:txBody>
      </p:sp>
      <p:sp>
        <p:nvSpPr>
          <p:cNvPr id="230" name="شكل حر 49">
            <a:extLst>
              <a:ext uri="{FF2B5EF4-FFF2-40B4-BE49-F238E27FC236}">
                <a16:creationId xmlns:a16="http://schemas.microsoft.com/office/drawing/2014/main" id="{385EC6E7-D632-458A-BFBD-ABA9D0217F56}"/>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رُ</a:t>
            </a:r>
          </a:p>
        </p:txBody>
      </p:sp>
      <p:sp>
        <p:nvSpPr>
          <p:cNvPr id="231" name="شكل حر 50">
            <a:extLst>
              <a:ext uri="{FF2B5EF4-FFF2-40B4-BE49-F238E27FC236}">
                <a16:creationId xmlns:a16="http://schemas.microsoft.com/office/drawing/2014/main" id="{D3A0C4CD-7E9E-4916-B9AB-BBC7C5F051BD}"/>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ـرُ</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32" name="شكل حر 52">
            <a:extLst>
              <a:ext uri="{FF2B5EF4-FFF2-40B4-BE49-F238E27FC236}">
                <a16:creationId xmlns:a16="http://schemas.microsoft.com/office/drawing/2014/main" id="{2A704C41-12B3-4F88-A741-FE7C7B2FC85E}"/>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رِ</a:t>
            </a:r>
          </a:p>
        </p:txBody>
      </p:sp>
      <p:sp>
        <p:nvSpPr>
          <p:cNvPr id="233" name="شكل حر 51">
            <a:extLst>
              <a:ext uri="{FF2B5EF4-FFF2-40B4-BE49-F238E27FC236}">
                <a16:creationId xmlns:a16="http://schemas.microsoft.com/office/drawing/2014/main" id="{9B13B833-3CD5-4374-9C70-DE0C5B4CCEE4}"/>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ـرِ</a:t>
            </a:r>
          </a:p>
        </p:txBody>
      </p:sp>
      <p:sp>
        <p:nvSpPr>
          <p:cNvPr id="234" name="شكل حر 49">
            <a:extLst>
              <a:ext uri="{FF2B5EF4-FFF2-40B4-BE49-F238E27FC236}">
                <a16:creationId xmlns:a16="http://schemas.microsoft.com/office/drawing/2014/main" id="{F5D29D8A-A255-4AF9-B644-A446746CE226}"/>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رِ</a:t>
            </a:r>
          </a:p>
        </p:txBody>
      </p:sp>
      <p:sp>
        <p:nvSpPr>
          <p:cNvPr id="235" name="شكل حر 50">
            <a:extLst>
              <a:ext uri="{FF2B5EF4-FFF2-40B4-BE49-F238E27FC236}">
                <a16:creationId xmlns:a16="http://schemas.microsoft.com/office/drawing/2014/main" id="{6BFDEB6B-01FE-4994-9CDE-966BDF65BE83}"/>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ـرِ</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10116" end="14596.4871"/>
                </p14:media>
              </p:ext>
            </p:extLst>
          </p:nvPr>
        </p:nvPicPr>
        <p:blipFill>
          <a:blip r:embed="rId5"/>
          <a:stretch>
            <a:fillRect/>
          </a:stretch>
        </p:blipFill>
        <p:spPr>
          <a:xfrm>
            <a:off x="6006353" y="7014883"/>
            <a:ext cx="609600" cy="609600"/>
          </a:xfrm>
          <a:prstGeom prst="rect">
            <a:avLst/>
          </a:prstGeom>
        </p:spPr>
      </p:pic>
      <p:sp>
        <p:nvSpPr>
          <p:cNvPr id="134" name="مستطيل 133"/>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١٠</a:t>
            </a:r>
            <a:endParaRPr lang="ar-OM" sz="8000" b="1" dirty="0">
              <a:ln w="11430"/>
              <a:solidFill>
                <a:srgbClr val="0070C0"/>
              </a:solidFill>
              <a:effectLst>
                <a:outerShdw blurRad="50800" dist="39000" dir="5460000" algn="tl">
                  <a:srgbClr val="000000">
                    <a:alpha val="38000"/>
                  </a:srgbClr>
                </a:outerShdw>
              </a:effectLst>
            </a:endParaRPr>
          </a:p>
        </p:txBody>
      </p:sp>
      <p:sp>
        <p:nvSpPr>
          <p:cNvPr id="135" name="مستطيل 134"/>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١٢</a:t>
            </a:r>
            <a:endParaRPr lang="ar-OM" sz="8000" b="1" dirty="0">
              <a:ln w="11430"/>
              <a:solidFill>
                <a:srgbClr val="0070C0"/>
              </a:solidFill>
              <a:effectLst>
                <a:outerShdw blurRad="50800" dist="39000" dir="5460000" algn="tl">
                  <a:srgbClr val="000000">
                    <a:alpha val="38000"/>
                  </a:srgbClr>
                </a:outerShdw>
              </a:effectLst>
            </a:endParaRPr>
          </a:p>
        </p:txBody>
      </p:sp>
      <p:sp>
        <p:nvSpPr>
          <p:cNvPr id="136" name="مستطيل 135"/>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١٣</a:t>
            </a:r>
            <a:endParaRPr lang="ar-OM" sz="8000" b="1" dirty="0">
              <a:ln w="11430"/>
              <a:solidFill>
                <a:srgbClr val="0070C0"/>
              </a:solidFill>
              <a:effectLst>
                <a:outerShdw blurRad="50800" dist="39000" dir="5460000" algn="tl">
                  <a:srgbClr val="000000">
                    <a:alpha val="38000"/>
                  </a:srgbClr>
                </a:outerShdw>
              </a:effectLst>
            </a:endParaRPr>
          </a:p>
        </p:txBody>
      </p:sp>
      <p:sp>
        <p:nvSpPr>
          <p:cNvPr id="137" name="مستطيل 136"/>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١٤</a:t>
            </a:r>
            <a:endParaRPr lang="ar-OM" sz="8000" b="1" dirty="0">
              <a:ln w="11430"/>
              <a:solidFill>
                <a:srgbClr val="0070C0"/>
              </a:solidFill>
              <a:effectLst>
                <a:outerShdw blurRad="50800" dist="39000" dir="5460000" algn="tl">
                  <a:srgbClr val="000000">
                    <a:alpha val="38000"/>
                  </a:srgbClr>
                </a:outerShdw>
              </a:effectLst>
            </a:endParaRPr>
          </a:p>
        </p:txBody>
      </p:sp>
      <p:sp>
        <p:nvSpPr>
          <p:cNvPr id="138" name="مستطيل 137"/>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١٥</a:t>
            </a:r>
            <a:endParaRPr lang="ar-OM" sz="8000" b="1" dirty="0">
              <a:ln w="11430"/>
              <a:solidFill>
                <a:srgbClr val="0070C0"/>
              </a:solidFill>
              <a:effectLst>
                <a:outerShdw blurRad="50800" dist="39000" dir="5460000" algn="tl">
                  <a:srgbClr val="000000">
                    <a:alpha val="38000"/>
                  </a:srgbClr>
                </a:outerShdw>
              </a:effectLst>
            </a:endParaRPr>
          </a:p>
        </p:txBody>
      </p:sp>
      <p:sp>
        <p:nvSpPr>
          <p:cNvPr id="139" name="مستطيل 138"/>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١٦</a:t>
            </a:r>
            <a:endParaRPr lang="ar-OM" sz="8000" b="1" dirty="0">
              <a:ln w="11430"/>
              <a:solidFill>
                <a:srgbClr val="0070C0"/>
              </a:solidFill>
              <a:effectLst>
                <a:outerShdw blurRad="50800" dist="39000" dir="5460000" algn="tl">
                  <a:srgbClr val="000000">
                    <a:alpha val="38000"/>
                  </a:srgbClr>
                </a:outerShdw>
              </a:effectLst>
            </a:endParaRPr>
          </a:p>
        </p:txBody>
      </p:sp>
      <p:sp>
        <p:nvSpPr>
          <p:cNvPr id="140" name="مستطيل 139"/>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٢٥</a:t>
            </a:r>
            <a:endParaRPr lang="ar-OM" sz="8000" b="1" dirty="0">
              <a:ln w="11430"/>
              <a:solidFill>
                <a:srgbClr val="0070C0"/>
              </a:solidFill>
              <a:effectLst>
                <a:outerShdw blurRad="50800" dist="39000" dir="5460000" algn="tl">
                  <a:srgbClr val="000000">
                    <a:alpha val="38000"/>
                  </a:srgbClr>
                </a:outerShdw>
              </a:effectLst>
            </a:endParaRPr>
          </a:p>
        </p:txBody>
      </p:sp>
      <p:sp>
        <p:nvSpPr>
          <p:cNvPr id="141" name="مستطيل 140"/>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١٩</a:t>
            </a:r>
            <a:endParaRPr lang="ar-OM" sz="8000" b="1" dirty="0">
              <a:ln w="11430"/>
              <a:solidFill>
                <a:srgbClr val="0070C0"/>
              </a:solidFill>
              <a:effectLst>
                <a:outerShdw blurRad="50800" dist="39000" dir="5460000" algn="tl">
                  <a:srgbClr val="000000">
                    <a:alpha val="38000"/>
                  </a:srgbClr>
                </a:outerShdw>
              </a:effectLst>
            </a:endParaRPr>
          </a:p>
        </p:txBody>
      </p:sp>
      <p:sp>
        <p:nvSpPr>
          <p:cNvPr id="142" name="مستطيل 141"/>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١٨</a:t>
            </a:r>
            <a:endParaRPr lang="ar-OM" sz="8000" b="1" dirty="0">
              <a:ln w="11430"/>
              <a:solidFill>
                <a:srgbClr val="0070C0"/>
              </a:solidFill>
              <a:effectLst>
                <a:outerShdw blurRad="50800" dist="39000" dir="5460000" algn="tl">
                  <a:srgbClr val="000000">
                    <a:alpha val="38000"/>
                  </a:srgbClr>
                </a:outerShdw>
              </a:effectLst>
            </a:endParaRPr>
          </a:p>
        </p:txBody>
      </p:sp>
      <p:sp>
        <p:nvSpPr>
          <p:cNvPr id="143" name="مستطيل 142"/>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١٧</a:t>
            </a:r>
            <a:endParaRPr lang="ar-OM" sz="8000" b="1" dirty="0">
              <a:ln w="11430"/>
              <a:solidFill>
                <a:srgbClr val="0070C0"/>
              </a:solidFill>
              <a:effectLst>
                <a:outerShdw blurRad="50800" dist="39000" dir="5460000" algn="tl">
                  <a:srgbClr val="000000">
                    <a:alpha val="38000"/>
                  </a:srgbClr>
                </a:outerShdw>
              </a:effectLst>
            </a:endParaRPr>
          </a:p>
        </p:txBody>
      </p:sp>
      <p:sp>
        <p:nvSpPr>
          <p:cNvPr id="144" name="مستطيل 143"/>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٢٦</a:t>
            </a:r>
            <a:endParaRPr lang="ar-OM" sz="8000" b="1" dirty="0">
              <a:ln w="11430"/>
              <a:solidFill>
                <a:srgbClr val="0070C0"/>
              </a:solidFill>
              <a:effectLst>
                <a:outerShdw blurRad="50800" dist="39000" dir="5460000" algn="tl">
                  <a:srgbClr val="000000">
                    <a:alpha val="38000"/>
                  </a:srgbClr>
                </a:outerShdw>
              </a:effectLst>
            </a:endParaRPr>
          </a:p>
        </p:txBody>
      </p:sp>
      <p:sp>
        <p:nvSpPr>
          <p:cNvPr id="145" name="مستطيل 144"/>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٣٠</a:t>
            </a:r>
            <a:endParaRPr lang="ar-OM" sz="8000" b="1" dirty="0">
              <a:ln w="11430"/>
              <a:solidFill>
                <a:srgbClr val="0070C0"/>
              </a:solidFill>
              <a:effectLst>
                <a:outerShdw blurRad="50800" dist="39000" dir="5460000" algn="tl">
                  <a:srgbClr val="000000">
                    <a:alpha val="38000"/>
                  </a:srgbClr>
                </a:outerShdw>
              </a:effectLst>
            </a:endParaRPr>
          </a:p>
        </p:txBody>
      </p:sp>
      <p:sp>
        <p:nvSpPr>
          <p:cNvPr id="146" name="مستطيل 145"/>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٣١</a:t>
            </a:r>
            <a:endParaRPr lang="ar-OM" sz="8000" b="1" dirty="0">
              <a:ln w="11430"/>
              <a:solidFill>
                <a:srgbClr val="0070C0"/>
              </a:solidFill>
              <a:effectLst>
                <a:outerShdw blurRad="50800" dist="39000" dir="5460000" algn="tl">
                  <a:srgbClr val="000000">
                    <a:alpha val="38000"/>
                  </a:srgbClr>
                </a:outerShdw>
              </a:effectLst>
            </a:endParaRPr>
          </a:p>
        </p:txBody>
      </p:sp>
      <p:sp>
        <p:nvSpPr>
          <p:cNvPr id="147" name="مستطيل 146"/>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٢٧</a:t>
            </a:r>
            <a:endParaRPr lang="ar-OM" sz="8000" b="1" dirty="0">
              <a:ln w="11430"/>
              <a:solidFill>
                <a:srgbClr val="0070C0"/>
              </a:solidFill>
              <a:effectLst>
                <a:outerShdw blurRad="50800" dist="39000" dir="5460000" algn="tl">
                  <a:srgbClr val="000000">
                    <a:alpha val="38000"/>
                  </a:srgbClr>
                </a:outerShdw>
              </a:effectLst>
            </a:endParaRPr>
          </a:p>
        </p:txBody>
      </p:sp>
      <p:sp>
        <p:nvSpPr>
          <p:cNvPr id="148" name="مستطيل 147"/>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٢٨</a:t>
            </a:r>
            <a:endParaRPr lang="ar-OM" sz="8000" b="1" dirty="0">
              <a:ln w="11430"/>
              <a:solidFill>
                <a:srgbClr val="0070C0"/>
              </a:solidFill>
              <a:effectLst>
                <a:outerShdw blurRad="50800" dist="39000" dir="5460000" algn="tl">
                  <a:srgbClr val="000000">
                    <a:alpha val="38000"/>
                  </a:srgbClr>
                </a:outerShdw>
              </a:effectLst>
            </a:endParaRPr>
          </a:p>
        </p:txBody>
      </p:sp>
      <p:sp>
        <p:nvSpPr>
          <p:cNvPr id="149" name="مستطيل 148"/>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٢٩</a:t>
            </a:r>
            <a:endParaRPr lang="ar-OM" sz="8000" b="1" dirty="0">
              <a:ln w="11430"/>
              <a:solidFill>
                <a:srgbClr val="0070C0"/>
              </a:solidFill>
              <a:effectLst>
                <a:outerShdw blurRad="50800" dist="39000" dir="5460000" algn="tl">
                  <a:srgbClr val="000000">
                    <a:alpha val="38000"/>
                  </a:srgbClr>
                </a:outerShdw>
              </a:effectLst>
            </a:endParaRPr>
          </a:p>
        </p:txBody>
      </p:sp>
      <p:sp>
        <p:nvSpPr>
          <p:cNvPr id="150" name="مستطيل 149"/>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٣٢</a:t>
            </a:r>
            <a:endParaRPr lang="ar-OM" sz="8000" b="1" dirty="0">
              <a:ln w="11430"/>
              <a:solidFill>
                <a:srgbClr val="0070C0"/>
              </a:solidFill>
              <a:effectLst>
                <a:outerShdw blurRad="50800" dist="39000" dir="5460000" algn="tl">
                  <a:srgbClr val="000000">
                    <a:alpha val="38000"/>
                  </a:srgbClr>
                </a:outerShdw>
              </a:effectLst>
            </a:endParaRPr>
          </a:p>
        </p:txBody>
      </p:sp>
      <p:sp>
        <p:nvSpPr>
          <p:cNvPr id="151" name="مستطيل 150"/>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٣٣</a:t>
            </a:r>
            <a:endParaRPr lang="ar-OM" sz="8000" b="1" dirty="0">
              <a:ln w="11430"/>
              <a:solidFill>
                <a:srgbClr val="0070C0"/>
              </a:solidFill>
              <a:effectLst>
                <a:outerShdw blurRad="50800" dist="39000" dir="5460000" algn="tl">
                  <a:srgbClr val="000000">
                    <a:alpha val="38000"/>
                  </a:srgbClr>
                </a:outerShdw>
              </a:effectLst>
            </a:endParaRPr>
          </a:p>
        </p:txBody>
      </p:sp>
      <p:sp>
        <p:nvSpPr>
          <p:cNvPr id="152" name="مستطيل 151"/>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٣٤</a:t>
            </a:r>
            <a:endParaRPr lang="ar-OM" sz="8000" b="1" dirty="0">
              <a:ln w="11430"/>
              <a:solidFill>
                <a:srgbClr val="0070C0"/>
              </a:solidFill>
              <a:effectLst>
                <a:outerShdw blurRad="50800" dist="39000" dir="5460000" algn="tl">
                  <a:srgbClr val="000000">
                    <a:alpha val="38000"/>
                  </a:srgbClr>
                </a:outerShdw>
              </a:effectLst>
            </a:endParaRPr>
          </a:p>
        </p:txBody>
      </p:sp>
      <p:sp>
        <p:nvSpPr>
          <p:cNvPr id="153" name="مستطيل 152"/>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٣٥</a:t>
            </a:r>
            <a:endParaRPr lang="ar-OM" sz="8000" b="1" dirty="0">
              <a:ln w="11430"/>
              <a:solidFill>
                <a:srgbClr val="0070C0"/>
              </a:solidFill>
              <a:effectLst>
                <a:outerShdw blurRad="50800" dist="39000" dir="5460000" algn="tl">
                  <a:srgbClr val="000000">
                    <a:alpha val="38000"/>
                  </a:srgbClr>
                </a:outerShdw>
              </a:effectLst>
            </a:endParaRPr>
          </a:p>
        </p:txBody>
      </p:sp>
      <p:sp>
        <p:nvSpPr>
          <p:cNvPr id="154" name="مستطيل 153"/>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٣٦</a:t>
            </a:r>
            <a:endParaRPr lang="ar-OM" sz="8000" b="1" dirty="0">
              <a:ln w="11430"/>
              <a:solidFill>
                <a:srgbClr val="0070C0"/>
              </a:solidFill>
              <a:effectLst>
                <a:outerShdw blurRad="50800" dist="39000" dir="5460000" algn="tl">
                  <a:srgbClr val="000000">
                    <a:alpha val="38000"/>
                  </a:srgbClr>
                </a:outerShdw>
              </a:effectLst>
            </a:endParaRPr>
          </a:p>
        </p:txBody>
      </p:sp>
      <p:sp>
        <p:nvSpPr>
          <p:cNvPr id="155" name="مستطيل 154"/>
          <p:cNvSpPr/>
          <p:nvPr/>
        </p:nvSpPr>
        <p:spPr>
          <a:xfrm>
            <a:off x="10470411" y="520969"/>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a:t>
            </a:r>
            <a:endParaRPr lang="ar-OM" sz="8000" b="1" dirty="0">
              <a:ln w="11430"/>
              <a:solidFill>
                <a:srgbClr val="0070C0"/>
              </a:solidFill>
              <a:effectLst>
                <a:outerShdw blurRad="50800" dist="39000" dir="5460000" algn="tl">
                  <a:srgbClr val="000000">
                    <a:alpha val="38000"/>
                  </a:srgbClr>
                </a:outerShdw>
              </a:effectLst>
            </a:endParaRPr>
          </a:p>
        </p:txBody>
      </p:sp>
      <p:sp>
        <p:nvSpPr>
          <p:cNvPr id="156" name="مستطيل 155"/>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a:t>
            </a:r>
            <a:endParaRPr lang="ar-OM" sz="8000" b="1" dirty="0">
              <a:ln w="11430"/>
              <a:solidFill>
                <a:srgbClr val="0070C0"/>
              </a:solidFill>
              <a:effectLst>
                <a:outerShdw blurRad="50800" dist="39000" dir="5460000" algn="tl">
                  <a:srgbClr val="000000">
                    <a:alpha val="38000"/>
                  </a:srgbClr>
                </a:outerShdw>
              </a:effectLst>
            </a:endParaRPr>
          </a:p>
        </p:txBody>
      </p:sp>
      <p:sp>
        <p:nvSpPr>
          <p:cNvPr id="157" name="مستطيل 156"/>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a:t>
            </a:r>
            <a:endParaRPr lang="ar-OM" sz="8000" b="1" dirty="0">
              <a:ln w="11430"/>
              <a:solidFill>
                <a:srgbClr val="0070C0"/>
              </a:solidFill>
              <a:effectLst>
                <a:outerShdw blurRad="50800" dist="39000" dir="5460000" algn="tl">
                  <a:srgbClr val="000000">
                    <a:alpha val="38000"/>
                  </a:srgbClr>
                </a:outerShdw>
              </a:effectLst>
            </a:endParaRPr>
          </a:p>
        </p:txBody>
      </p:sp>
      <p:sp>
        <p:nvSpPr>
          <p:cNvPr id="158" name="مستطيل 157"/>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٤</a:t>
            </a:r>
            <a:endParaRPr lang="ar-OM" sz="8000" b="1" dirty="0">
              <a:ln w="11430"/>
              <a:solidFill>
                <a:srgbClr val="0070C0"/>
              </a:solidFill>
              <a:effectLst>
                <a:outerShdw blurRad="50800" dist="39000" dir="5460000" algn="tl">
                  <a:srgbClr val="000000">
                    <a:alpha val="38000"/>
                  </a:srgbClr>
                </a:outerShdw>
              </a:effectLst>
            </a:endParaRPr>
          </a:p>
        </p:txBody>
      </p:sp>
      <p:sp>
        <p:nvSpPr>
          <p:cNvPr id="159" name="مستطيل 158"/>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٥</a:t>
            </a:r>
            <a:endParaRPr lang="ar-OM" sz="8000" b="1" dirty="0">
              <a:ln w="11430"/>
              <a:solidFill>
                <a:srgbClr val="0070C0"/>
              </a:solidFill>
              <a:effectLst>
                <a:outerShdw blurRad="50800" dist="39000" dir="5460000" algn="tl">
                  <a:srgbClr val="000000">
                    <a:alpha val="38000"/>
                  </a:srgbClr>
                </a:outerShdw>
              </a:effectLst>
            </a:endParaRPr>
          </a:p>
        </p:txBody>
      </p:sp>
      <p:sp>
        <p:nvSpPr>
          <p:cNvPr id="160" name="مستطيل 159"/>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٦</a:t>
            </a:r>
            <a:endParaRPr lang="ar-OM" sz="8000" b="1" dirty="0">
              <a:ln w="11430"/>
              <a:solidFill>
                <a:srgbClr val="0070C0"/>
              </a:solidFill>
              <a:effectLst>
                <a:outerShdw blurRad="50800" dist="39000" dir="5460000" algn="tl">
                  <a:srgbClr val="000000">
                    <a:alpha val="38000"/>
                  </a:srgbClr>
                </a:outerShdw>
              </a:effectLst>
            </a:endParaRPr>
          </a:p>
        </p:txBody>
      </p:sp>
      <p:sp>
        <p:nvSpPr>
          <p:cNvPr id="161" name="مستطيل 160"/>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٧</a:t>
            </a:r>
            <a:endParaRPr lang="ar-OM" sz="8000" b="1" dirty="0">
              <a:ln w="11430"/>
              <a:solidFill>
                <a:srgbClr val="0070C0"/>
              </a:solidFill>
              <a:effectLst>
                <a:outerShdw blurRad="50800" dist="39000" dir="5460000" algn="tl">
                  <a:srgbClr val="000000">
                    <a:alpha val="38000"/>
                  </a:srgbClr>
                </a:outerShdw>
              </a:effectLst>
            </a:endParaRPr>
          </a:p>
        </p:txBody>
      </p:sp>
      <p:sp>
        <p:nvSpPr>
          <p:cNvPr id="162" name="مستطيل 161"/>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٨</a:t>
            </a:r>
            <a:endParaRPr lang="ar-OM" sz="8000" b="1" dirty="0">
              <a:ln w="11430"/>
              <a:solidFill>
                <a:srgbClr val="0070C0"/>
              </a:solidFill>
              <a:effectLst>
                <a:outerShdw blurRad="50800" dist="39000" dir="5460000" algn="tl">
                  <a:srgbClr val="000000">
                    <a:alpha val="38000"/>
                  </a:srgbClr>
                </a:outerShdw>
              </a:effectLst>
            </a:endParaRPr>
          </a:p>
        </p:txBody>
      </p:sp>
      <p:sp>
        <p:nvSpPr>
          <p:cNvPr id="163" name="مستطيل 162"/>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٩</a:t>
            </a:r>
            <a:endParaRPr lang="ar-OM" sz="8000" b="1" dirty="0">
              <a:ln w="11430"/>
              <a:solidFill>
                <a:srgbClr val="0070C0"/>
              </a:solidFill>
              <a:effectLst>
                <a:outerShdw blurRad="50800" dist="39000" dir="5460000" algn="tl">
                  <a:srgbClr val="000000">
                    <a:alpha val="38000"/>
                  </a:srgbClr>
                </a:outerShdw>
              </a:effectLst>
            </a:endParaRPr>
          </a:p>
        </p:txBody>
      </p:sp>
      <p:sp>
        <p:nvSpPr>
          <p:cNvPr id="164" name="مستطيل 163"/>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١١</a:t>
            </a:r>
            <a:endParaRPr lang="ar-OM" sz="8000" b="1" dirty="0">
              <a:ln w="11430"/>
              <a:solidFill>
                <a:srgbClr val="0070C0"/>
              </a:solidFill>
              <a:effectLst>
                <a:outerShdw blurRad="50800" dist="39000" dir="5460000" algn="tl">
                  <a:srgbClr val="000000">
                    <a:alpha val="38000"/>
                  </a:srgbClr>
                </a:outerShdw>
              </a:effectLst>
            </a:endParaRPr>
          </a:p>
        </p:txBody>
      </p:sp>
      <p:sp>
        <p:nvSpPr>
          <p:cNvPr id="165" name="مستطيل 164"/>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٢٤</a:t>
            </a:r>
            <a:endParaRPr lang="ar-OM" sz="8000" b="1" dirty="0">
              <a:ln w="11430"/>
              <a:solidFill>
                <a:srgbClr val="0070C0"/>
              </a:solidFill>
              <a:effectLst>
                <a:outerShdw blurRad="50800" dist="39000" dir="5460000" algn="tl">
                  <a:srgbClr val="000000">
                    <a:alpha val="38000"/>
                  </a:srgbClr>
                </a:outerShdw>
              </a:effectLst>
            </a:endParaRPr>
          </a:p>
        </p:txBody>
      </p:sp>
      <p:sp>
        <p:nvSpPr>
          <p:cNvPr id="166" name="مستطيل 165"/>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٢٣</a:t>
            </a:r>
            <a:endParaRPr lang="ar-OM" sz="8000" b="1" dirty="0">
              <a:ln w="11430"/>
              <a:solidFill>
                <a:srgbClr val="0070C0"/>
              </a:solidFill>
              <a:effectLst>
                <a:outerShdw blurRad="50800" dist="39000" dir="5460000" algn="tl">
                  <a:srgbClr val="000000">
                    <a:alpha val="38000"/>
                  </a:srgbClr>
                </a:outerShdw>
              </a:effectLst>
            </a:endParaRPr>
          </a:p>
        </p:txBody>
      </p:sp>
      <p:sp>
        <p:nvSpPr>
          <p:cNvPr id="167" name="مستطيل 166"/>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٢٢</a:t>
            </a:r>
            <a:endParaRPr lang="ar-OM" sz="8000" b="1" dirty="0">
              <a:ln w="11430"/>
              <a:solidFill>
                <a:srgbClr val="0070C0"/>
              </a:solidFill>
              <a:effectLst>
                <a:outerShdw blurRad="50800" dist="39000" dir="5460000" algn="tl">
                  <a:srgbClr val="000000">
                    <a:alpha val="38000"/>
                  </a:srgbClr>
                </a:outerShdw>
              </a:effectLst>
            </a:endParaRPr>
          </a:p>
        </p:txBody>
      </p:sp>
      <p:sp>
        <p:nvSpPr>
          <p:cNvPr id="168" name="مستطيل 167"/>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٢١</a:t>
            </a:r>
            <a:endParaRPr lang="ar-OM" sz="8000" b="1" dirty="0">
              <a:ln w="11430"/>
              <a:solidFill>
                <a:srgbClr val="0070C0"/>
              </a:solidFill>
              <a:effectLst>
                <a:outerShdw blurRad="50800" dist="39000" dir="5460000" algn="tl">
                  <a:srgbClr val="000000">
                    <a:alpha val="38000"/>
                  </a:srgbClr>
                </a:outerShdw>
              </a:effectLst>
            </a:endParaRPr>
          </a:p>
        </p:txBody>
      </p:sp>
      <p:sp>
        <p:nvSpPr>
          <p:cNvPr id="169" name="مستطيل 168"/>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٢٠</a:t>
            </a:r>
            <a:endParaRPr lang="ar-OM" sz="8000" b="1" dirty="0">
              <a:ln w="11430"/>
              <a:solidFill>
                <a:srgbClr val="0070C0"/>
              </a:solidFill>
              <a:effectLst>
                <a:outerShdw blurRad="50800" dist="39000" dir="5460000" algn="tl">
                  <a:srgbClr val="000000">
                    <a:alpha val="38000"/>
                  </a:srgbClr>
                </a:outerShdw>
              </a:effectLst>
            </a:endParaRPr>
          </a:p>
        </p:txBody>
      </p:sp>
      <p:sp>
        <p:nvSpPr>
          <p:cNvPr id="170" name="مستطيل 169"/>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٣٧</a:t>
            </a:r>
            <a:endParaRPr lang="ar-OM" sz="8000" b="1" dirty="0">
              <a:ln w="11430"/>
              <a:solidFill>
                <a:srgbClr val="0070C0"/>
              </a:solidFill>
              <a:effectLst>
                <a:outerShdw blurRad="50800" dist="39000" dir="5460000" algn="tl">
                  <a:srgbClr val="000000">
                    <a:alpha val="38000"/>
                  </a:srgbClr>
                </a:outerShdw>
              </a:effectLst>
            </a:endParaRPr>
          </a:p>
        </p:txBody>
      </p:sp>
      <p:sp>
        <p:nvSpPr>
          <p:cNvPr id="171" name="مستطيل 170"/>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٣٨</a:t>
            </a:r>
            <a:endParaRPr lang="ar-OM" sz="8000" b="1" dirty="0">
              <a:ln w="11430"/>
              <a:solidFill>
                <a:srgbClr val="0070C0"/>
              </a:solidFill>
              <a:effectLst>
                <a:outerShdw blurRad="50800" dist="39000" dir="5460000" algn="tl">
                  <a:srgbClr val="000000">
                    <a:alpha val="38000"/>
                  </a:srgbClr>
                </a:outerShdw>
              </a:effectLst>
            </a:endParaRPr>
          </a:p>
        </p:txBody>
      </p:sp>
      <p:sp>
        <p:nvSpPr>
          <p:cNvPr id="172" name="مستطيل 171"/>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٣٩</a:t>
            </a:r>
            <a:endParaRPr lang="ar-OM" sz="8000" b="1" dirty="0">
              <a:ln w="11430"/>
              <a:solidFill>
                <a:srgbClr val="0070C0"/>
              </a:solidFill>
              <a:effectLst>
                <a:outerShdw blurRad="50800" dist="39000" dir="5460000" algn="tl">
                  <a:srgbClr val="000000">
                    <a:alpha val="38000"/>
                  </a:srgbClr>
                </a:outerShdw>
              </a:effectLst>
            </a:endParaRPr>
          </a:p>
        </p:txBody>
      </p:sp>
      <p:sp>
        <p:nvSpPr>
          <p:cNvPr id="173" name="مستطيل 172"/>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r>
              <a:rPr lang="ar-SA" sz="8000" b="1" dirty="0">
                <a:ln w="11430"/>
                <a:solidFill>
                  <a:srgbClr val="0070C0"/>
                </a:solidFill>
                <a:effectLst>
                  <a:outerShdw blurRad="50800" dist="39000" dir="5460000" algn="tl">
                    <a:srgbClr val="000000">
                      <a:alpha val="38000"/>
                    </a:srgbClr>
                  </a:outerShdw>
                </a:effectLst>
                <a:cs typeface="Akhbar MT" pitchFamily="2" charset="-78"/>
              </a:rPr>
              <a:t>٤٠</a:t>
            </a:r>
            <a:endParaRPr lang="ar-OM" sz="8000" b="1" dirty="0">
              <a:ln w="11430"/>
              <a:solidFill>
                <a:srgbClr val="0070C0"/>
              </a:solidFill>
              <a:effectLst>
                <a:outerShdw blurRad="50800" dist="39000" dir="5460000" algn="tl">
                  <a:srgbClr val="000000">
                    <a:alpha val="38000"/>
                  </a:srgbClr>
                </a:outerShdw>
              </a:effectLst>
              <a:cs typeface="Akhbar MT" pitchFamily="2" charset="-78"/>
            </a:endParaRPr>
          </a:p>
        </p:txBody>
      </p:sp>
      <p:pic>
        <p:nvPicPr>
          <p:cNvPr id="4" name="صورة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3" name="صورة 2" descr="صورة تحتوي على سمك, كمبيوتر, شاشة عرض, لوحة المفاتيح&#10;&#10;تم إنشاء الوصف تلقائياً">
            <a:hlinkClick r:id="rId9" action="ppaction://hlinksldjump"/>
            <a:extLst>
              <a:ext uri="{FF2B5EF4-FFF2-40B4-BE49-F238E27FC236}">
                <a16:creationId xmlns:a16="http://schemas.microsoft.com/office/drawing/2014/main" id="{23483078-8F75-4D84-8F6B-8738EAEC449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772039" y="1414242"/>
            <a:ext cx="2687492" cy="1577429"/>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8825629" y="4842168"/>
            <a:ext cx="3116704" cy="173955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20344" y="10982"/>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306" y="-16328"/>
            <a:ext cx="12191999" cy="6890656"/>
          </a:xfrm>
          <a:prstGeom prst="rect">
            <a:avLst/>
          </a:prstGeom>
        </p:spPr>
      </p:pic>
      <p:sp>
        <p:nvSpPr>
          <p:cNvPr id="96" name="شكل حر 50">
            <a:extLst>
              <a:ext uri="{FF2B5EF4-FFF2-40B4-BE49-F238E27FC236}">
                <a16:creationId xmlns:a16="http://schemas.microsoft.com/office/drawing/2014/main" id="{0A763D28-5BE0-4771-8B2A-9D56CA11CE42}"/>
              </a:ext>
            </a:extLst>
          </p:cNvPr>
          <p:cNvSpPr/>
          <p:nvPr/>
        </p:nvSpPr>
        <p:spPr>
          <a:xfrm>
            <a:off x="12399562" y="1578904"/>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ـبٌ</a:t>
            </a:r>
          </a:p>
        </p:txBody>
      </p:sp>
      <p:sp>
        <p:nvSpPr>
          <p:cNvPr id="97" name="شكل حر 50">
            <a:extLst>
              <a:ext uri="{FF2B5EF4-FFF2-40B4-BE49-F238E27FC236}">
                <a16:creationId xmlns:a16="http://schemas.microsoft.com/office/drawing/2014/main" id="{E1B01CD7-A778-4515-8BDE-3934F4529AF6}"/>
              </a:ext>
            </a:extLst>
          </p:cNvPr>
          <p:cNvSpPr/>
          <p:nvPr/>
        </p:nvSpPr>
        <p:spPr>
          <a:xfrm>
            <a:off x="12704362" y="1909642"/>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بٌ</a:t>
            </a:r>
          </a:p>
        </p:txBody>
      </p:sp>
      <p:sp>
        <p:nvSpPr>
          <p:cNvPr id="98" name="شكل حر 50">
            <a:extLst>
              <a:ext uri="{FF2B5EF4-FFF2-40B4-BE49-F238E27FC236}">
                <a16:creationId xmlns:a16="http://schemas.microsoft.com/office/drawing/2014/main" id="{14987A98-0B2B-4599-AA51-29AD22F21247}"/>
              </a:ext>
            </a:extLst>
          </p:cNvPr>
          <p:cNvSpPr/>
          <p:nvPr/>
        </p:nvSpPr>
        <p:spPr>
          <a:xfrm>
            <a:off x="12551962" y="1731304"/>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ـلٌ</a:t>
            </a:r>
          </a:p>
        </p:txBody>
      </p:sp>
      <p:sp>
        <p:nvSpPr>
          <p:cNvPr id="99" name="شكل حر 50">
            <a:extLst>
              <a:ext uri="{FF2B5EF4-FFF2-40B4-BE49-F238E27FC236}">
                <a16:creationId xmlns:a16="http://schemas.microsoft.com/office/drawing/2014/main" id="{A3CD171C-88E4-48AC-8910-110D0F46F065}"/>
              </a:ext>
            </a:extLst>
          </p:cNvPr>
          <p:cNvSpPr/>
          <p:nvPr/>
        </p:nvSpPr>
        <p:spPr>
          <a:xfrm>
            <a:off x="12856762" y="2062042"/>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لٌ</a:t>
            </a:r>
          </a:p>
        </p:txBody>
      </p:sp>
      <p:sp>
        <p:nvSpPr>
          <p:cNvPr id="100" name="شكل حر 50">
            <a:extLst>
              <a:ext uri="{FF2B5EF4-FFF2-40B4-BE49-F238E27FC236}">
                <a16:creationId xmlns:a16="http://schemas.microsoft.com/office/drawing/2014/main" id="{8426EF20-915A-4697-94AF-512C6DB136DE}"/>
              </a:ext>
            </a:extLst>
          </p:cNvPr>
          <p:cNvSpPr/>
          <p:nvPr/>
        </p:nvSpPr>
        <p:spPr>
          <a:xfrm>
            <a:off x="12704362" y="1883704"/>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ـرٌ</a:t>
            </a:r>
          </a:p>
        </p:txBody>
      </p:sp>
      <p:sp>
        <p:nvSpPr>
          <p:cNvPr id="101" name="شكل حر 50">
            <a:extLst>
              <a:ext uri="{FF2B5EF4-FFF2-40B4-BE49-F238E27FC236}">
                <a16:creationId xmlns:a16="http://schemas.microsoft.com/office/drawing/2014/main" id="{FF98C662-CF67-4549-B1D2-1D04E073BF99}"/>
              </a:ext>
            </a:extLst>
          </p:cNvPr>
          <p:cNvSpPr/>
          <p:nvPr/>
        </p:nvSpPr>
        <p:spPr>
          <a:xfrm>
            <a:off x="13009162" y="2214442"/>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رٌ</a:t>
            </a:r>
          </a:p>
        </p:txBody>
      </p:sp>
      <p:sp>
        <p:nvSpPr>
          <p:cNvPr id="102" name="شكل حر 50">
            <a:extLst>
              <a:ext uri="{FF2B5EF4-FFF2-40B4-BE49-F238E27FC236}">
                <a16:creationId xmlns:a16="http://schemas.microsoft.com/office/drawing/2014/main" id="{9DD10D67-0D17-49D7-B5B6-1D84AA6C04B2}"/>
              </a:ext>
            </a:extLst>
          </p:cNvPr>
          <p:cNvSpPr/>
          <p:nvPr/>
        </p:nvSpPr>
        <p:spPr>
          <a:xfrm>
            <a:off x="12856762" y="2036104"/>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ـمٌ</a:t>
            </a:r>
          </a:p>
        </p:txBody>
      </p:sp>
      <p:sp>
        <p:nvSpPr>
          <p:cNvPr id="103" name="شكل حر 50">
            <a:extLst>
              <a:ext uri="{FF2B5EF4-FFF2-40B4-BE49-F238E27FC236}">
                <a16:creationId xmlns:a16="http://schemas.microsoft.com/office/drawing/2014/main" id="{3EF9DF3E-5E09-45D8-8B99-F61F26199C57}"/>
              </a:ext>
            </a:extLst>
          </p:cNvPr>
          <p:cNvSpPr/>
          <p:nvPr/>
        </p:nvSpPr>
        <p:spPr>
          <a:xfrm>
            <a:off x="13161562" y="2366842"/>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مٌ</a:t>
            </a:r>
          </a:p>
        </p:txBody>
      </p:sp>
    </p:spTree>
    <p:extLst>
      <p:ext uri="{BB962C8B-B14F-4D97-AF65-F5344CB8AC3E}">
        <p14:creationId xmlns:p14="http://schemas.microsoft.com/office/powerpoint/2010/main" val="1355247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287"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0" dur="5000" fill="hold"/>
                                        <p:tgtEl>
                                          <p:spTgt spid="205"/>
                                        </p:tgtEl>
                                        <p:attrNameLst>
                                          <p:attrName>ppt_x</p:attrName>
                                          <p:attrName>ppt_y</p:attrName>
                                        </p:attrNameLst>
                                      </p:cBhvr>
                                      <p:rCtr x="-73893" y="8102"/>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68 0.09792 -0.53763 0.09676 C -0.56055 0.09306 -0.54831 0.09584 -0.57669 0.08889 C -0.57995 0.08797 -0.5836 0.08773 -0.58399 0.08635 C -0.58854 0.08449 -0.59284 0.08218 -0.59753 0.08148 C -0.603 0.07963 -0.60886 0.07963 -0.61432 0.07848 C -0.62383 0.07685 -0.63008 0.07431 -0.63464 0.07315 C -0.64037 0.07223 -0.64596 0.07176 -0.65143 0.0706 C -0.6582 0.06922 -0.66445 0.06713 -0.67448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14" dur="3500" fill="hold"/>
                                        <p:tgtEl>
                                          <p:spTgt spid="221"/>
                                        </p:tgtEl>
                                        <p:attrNameLst>
                                          <p:attrName>ppt_x</p:attrName>
                                          <p:attrName>ppt_y</p:attrName>
                                        </p:attrNameLst>
                                      </p:cBhvr>
                                      <p:rCtr x="-73893" y="8102"/>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8" dur="5000" fill="hold"/>
                                        <p:tgtEl>
                                          <p:spTgt spid="217"/>
                                        </p:tgtEl>
                                        <p:attrNameLst>
                                          <p:attrName>ppt_x</p:attrName>
                                          <p:attrName>ppt_y</p:attrName>
                                        </p:attrNameLst>
                                      </p:cBhvr>
                                      <p:rCtr x="-73893" y="8102"/>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48 C -0.11862 0.08403 -0.125 0.08796 -0.13177 0.09144 C -0.15117 0.10162 -0.13242 0.09306 -0.15208 0.09931 C -0.17018 0.10556 -0.1599 0.10371 -0.17565 0.10741 C -0.18021 0.10834 -0.18464 0.1088 -0.18919 0.11019 C -0.19596 0.11134 -0.20235 0.11459 -0.20951 0.11505 L -0.24662 0.11759 L -0.40846 0.11505 C -0.41537 0.11482 -0.42188 0.1132 -0.42878 0.11273 C -0.44167 0.11134 -0.45117 0.11111 -0.4625 0.11019 C -0.49336 0.10671 -0.47214 0.10834 -0.49636 0.10463 C -0.50287 0.10371 -0.50977 0.10324 -0.51667 0.10209 C -0.52344 0.1007 -0.53164 0.09792 -0.53763 0.09676 C -0.56055 0.09306 -0.54831 0.09584 -0.57578 0.08889 C -0.57904 0.08796 -0.58268 0.08773 -0.58399 0.08634 C -0.58854 0.08449 -0.59284 0.08218 -0.59753 0.08148 C -0.603 0.07963 -0.60886 0.07963 -0.61432 0.07847 C -0.62279 0.07685 -0.62956 0.07431 -0.63464 0.07315 C -0.64037 0.07222 -0.64596 0.07176 -0.65143 0.0706 C -0.6582 0.06921 -0.66458 0.06713 -0.67344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6 0.07963 -0.96159 0.08009 -0.96537 0.08148 C -0.96862 0.08171 -0.97188 0.0831 -0.97552 0.08357 C -0.99141 0.09213 -0.9832 0.08796 -1.00703 0.09421 L -1.01589 0.09676 C -1.01914 0.09838 -1.0224 0.1007 -1.02735 0.10209 C -1.03268 0.10417 -1.04623 0.10741 -1.04623 0.10764 C -1.05091 0.10926 -1.05404 0.11111 -1.05651 0.11273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22" dur="5000" fill="hold"/>
                                        <p:tgtEl>
                                          <p:spTgt spid="195"/>
                                        </p:tgtEl>
                                        <p:attrNameLst>
                                          <p:attrName>ppt_x</p:attrName>
                                          <p:attrName>ppt_y</p:attrName>
                                        </p:attrNameLst>
                                      </p:cBhvr>
                                      <p:rCtr x="-73893" y="8102"/>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93 0.11134 -0.45117 0.11088 -0.4625 0.10972 C -0.49336 0.10671 -0.47214 0.10834 -0.49636 0.10463 C -0.50287 0.10347 -0.50977 0.10324 -0.51667 0.10185 C -0.52344 0.1007 -0.5319 0.09792 -0.53763 0.09676 C -0.56055 0.09306 -0.54831 0.0956 -0.57604 0.08889 C -0.5793 0.08796 -0.58294 0.0875 -0.58399 0.08634 C -0.58854 0.08449 -0.59284 0.08218 -0.59753 0.08102 C -0.603 0.07963 -0.60886 0.07963 -0.61432 0.07847 C -0.62318 0.07685 -0.62995 0.07431 -0.63464 0.07315 C -0.64037 0.07222 -0.64596 0.07176 -0.65143 0.0706 C -0.6582 0.06921 -0.66498 0.06713 -0.67383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34 0.07963 -0.96159 0.08009 -0.96537 0.08102 C -0.96862 0.08171 -0.97188 0.08287 -0.97552 0.08357 C -0.99141 0.0919 -0.9832 0.08796 -1.00703 0.09421 L -1.01589 0.09676 C -1.01914 0.09838 -1.0224 0.1007 -1.02735 0.10185 C -1.03268 0.10417 -1.04623 0.10718 -1.04623 0.10741 C -1.05091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26" dur="5000" fill="hold"/>
                                        <p:tgtEl>
                                          <p:spTgt spid="194"/>
                                        </p:tgtEl>
                                        <p:attrNameLst>
                                          <p:attrName>ppt_x</p:attrName>
                                          <p:attrName>ppt_y</p:attrName>
                                        </p:attrNameLst>
                                      </p:cBhvr>
                                      <p:rCtr x="-73893" y="8102"/>
                                    </p:animMotion>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30" dur="3500" fill="hold"/>
                                        <p:tgtEl>
                                          <p:spTgt spid="196"/>
                                        </p:tgtEl>
                                        <p:attrNameLst>
                                          <p:attrName>ppt_x</p:attrName>
                                          <p:attrName>ppt_y</p:attrName>
                                        </p:attrNameLst>
                                      </p:cBhvr>
                                      <p:rCtr x="-73893" y="8102"/>
                                    </p:animMotion>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02 C -0.11862 0.08403 -0.125 0.08797 -0.13177 0.09144 C -0.15117 0.10162 -0.13242 0.09283 -0.15208 0.09931 C -0.17018 0.10533 -0.1599 0.10371 -0.17565 0.10718 C -0.18021 0.1081 -0.18464 0.1088 -0.18919 0.10973 C -0.19596 0.11135 -0.20235 0.11459 -0.20951 0.11505 L -0.24662 0.1176 L -0.40846 0.11505 C -0.41537 0.11482 -0.42188 0.1132 -0.42878 0.1125 C -0.44258 0.11135 -0.45117 0.11088 -0.4625 0.10973 C -0.49336 0.10672 -0.47214 0.10834 -0.49636 0.10463 C -0.50287 0.10348 -0.50977 0.10324 -0.51667 0.10185 C -0.52344 0.1007 -0.53203 0.09792 -0.53763 0.09676 C -0.56055 0.09306 -0.54831 0.0956 -0.57604 0.08889 C -0.5793 0.08797 -0.58294 0.0875 -0.58399 0.08635 C -0.58854 0.08449 -0.59284 0.08218 -0.59753 0.08102 C -0.603 0.07963 -0.60886 0.07963 -0.61432 0.07848 C -0.62318 0.07685 -0.62995 0.07431 -0.63464 0.07315 C -0.64037 0.07223 -0.64596 0.07176 -0.65143 0.0706 C -0.6582 0.06922 -0.66458 0.06713 -0.67383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02 C -0.96862 0.08172 -0.97188 0.08287 -0.97552 0.08357 C -0.99141 0.0919 -0.98333 0.08797 -1.00716 0.09422 L -1.01589 0.09676 C -1.01914 0.09838 -1.0224 0.1007 -1.02748 0.10185 C -1.03268 0.10417 -1.04623 0.10718 -1.04623 0.10741 C -1.05104 0.10903 -1.05404 0.11111 -1.05651 0.1125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34" dur="3500" fill="hold"/>
                                        <p:tgtEl>
                                          <p:spTgt spid="200"/>
                                        </p:tgtEl>
                                        <p:attrNameLst>
                                          <p:attrName>ppt_x</p:attrName>
                                          <p:attrName>ppt_y</p:attrName>
                                        </p:attrNameLst>
                                      </p:cBhvr>
                                      <p:rCtr x="-73893" y="8102"/>
                                    </p:animMotion>
                                  </p:childTnLst>
                                </p:cTn>
                              </p:par>
                            </p:childTnLst>
                          </p:cTn>
                        </p:par>
                      </p:childTnLst>
                    </p:cTn>
                  </p:par>
                  <p:par>
                    <p:cTn id="35" fill="hold">
                      <p:stCondLst>
                        <p:cond delay="indefinite"/>
                      </p:stCondLst>
                      <p:childTnLst>
                        <p:par>
                          <p:cTn id="36" fill="hold">
                            <p:stCondLst>
                              <p:cond delay="0"/>
                            </p:stCondLst>
                            <p:childTnLst>
                              <p:par>
                                <p:cTn id="37"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18 0.11134 -0.45117 0.11111 -0.4625 0.10995 C -0.49336 0.10671 -0.47214 0.10833 -0.49636 0.10463 C -0.50287 0.1037 -0.50977 0.10324 -0.51667 0.10208 C -0.52344 0.10069 -0.53177 0.09792 -0.53763 0.09676 C -0.56055 0.09305 -0.54831 0.09583 -0.57591 0.08889 C -0.57917 0.08796 -0.58281 0.08773 -0.58399 0.08634 C -0.58854 0.08449 -0.59284 0.08218 -0.59753 0.08125 C -0.603 0.07963 -0.60886 0.07963 -0.61432 0.07847 C -0.62305 0.07685 -0.62982 0.0743 -0.63464 0.07315 C -0.64037 0.07222 -0.64596 0.07176 -0.65143 0.0706 C -0.6582 0.06921 -0.66471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46 0.08796 -1.00729 0.09421 L -1.01589 0.09676 C -1.01914 0.09838 -1.0224 0.10069 -1.02761 0.10208 C -1.03268 0.10417 -1.04623 0.10741 -1.04623 0.10764 C -1.05117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38" dur="3500" fill="hold"/>
                                        <p:tgtEl>
                                          <p:spTgt spid="201"/>
                                        </p:tgtEl>
                                        <p:attrNameLst>
                                          <p:attrName>ppt_x</p:attrName>
                                          <p:attrName>ppt_y</p:attrName>
                                        </p:attrNameLst>
                                      </p:cBhvr>
                                      <p:rCtr x="-73893" y="8102"/>
                                    </p:animMotion>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55 0.09792 -0.53763 0.09676 C -0.56055 0.09306 -0.54831 0.09584 -0.57617 0.08889 C -0.57943 0.08797 -0.58307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42" dur="3500" fill="hold"/>
                                        <p:tgtEl>
                                          <p:spTgt spid="222"/>
                                        </p:tgtEl>
                                        <p:attrNameLst>
                                          <p:attrName>ppt_x</p:attrName>
                                          <p:attrName>ppt_y</p:attrName>
                                        </p:attrNameLst>
                                      </p:cBhvr>
                                      <p:rCtr x="-73893" y="8102"/>
                                    </p:animMotion>
                                  </p:childTnLst>
                                </p:cTn>
                              </p:par>
                            </p:childTnLst>
                          </p:cTn>
                        </p:par>
                      </p:childTnLst>
                    </p:cTn>
                  </p:par>
                  <p:par>
                    <p:cTn id="43" fill="hold">
                      <p:stCondLst>
                        <p:cond delay="indefinite"/>
                      </p:stCondLst>
                      <p:childTnLst>
                        <p:par>
                          <p:cTn id="44" fill="hold">
                            <p:stCondLst>
                              <p:cond delay="0"/>
                            </p:stCondLst>
                            <p:childTnLst>
                              <p:par>
                                <p:cTn id="45"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02 C -0.11862 0.08403 -0.125 0.08797 -0.13177 0.09144 C -0.15117 0.10162 -0.13242 0.09283 -0.15208 0.09931 C -0.17018 0.10533 -0.1599 0.10371 -0.17565 0.10718 C -0.18021 0.1081 -0.18464 0.1088 -0.18919 0.10973 C -0.19596 0.11135 -0.20235 0.11459 -0.20951 0.11505 L -0.24662 0.1176 L -0.40846 0.11505 C -0.41537 0.11482 -0.42188 0.1132 -0.42878 0.1125 C -0.44258 0.11135 -0.45117 0.11088 -0.4625 0.10973 C -0.49336 0.10672 -0.47214 0.10834 -0.49636 0.10463 C -0.50287 0.10348 -0.50977 0.10324 -0.51667 0.10185 C -0.52344 0.1007 -0.53203 0.09792 -0.53763 0.09676 C -0.56055 0.09306 -0.54831 0.0956 -0.57604 0.08889 C -0.5793 0.08797 -0.58294 0.0875 -0.58399 0.08635 C -0.58854 0.08449 -0.59284 0.08218 -0.59753 0.08102 C -0.603 0.07963 -0.60886 0.07963 -0.61432 0.07848 C -0.62318 0.07685 -0.62995 0.07431 -0.63464 0.07315 C -0.64037 0.07223 -0.64596 0.07176 -0.65143 0.0706 C -0.6582 0.06922 -0.66458 0.06713 -0.67383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02 C -0.96862 0.08172 -0.97188 0.08287 -0.97552 0.08357 C -0.99141 0.0919 -0.98333 0.08797 -1.00716 0.09422 L -1.01589 0.09676 C -1.01914 0.09838 -1.0224 0.1007 -1.02748 0.10185 C -1.03268 0.10417 -1.04623 0.10718 -1.04623 0.10741 C -1.05104 0.10903 -1.05404 0.11111 -1.05651 0.1125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46" dur="3500" fill="hold"/>
                                        <p:tgtEl>
                                          <p:spTgt spid="224"/>
                                        </p:tgtEl>
                                        <p:attrNameLst>
                                          <p:attrName>ppt_x</p:attrName>
                                          <p:attrName>ppt_y</p:attrName>
                                        </p:attrNameLst>
                                      </p:cBhvr>
                                      <p:rCtr x="-73893" y="8102"/>
                                    </p:animMotion>
                                  </p:childTnLst>
                                </p:cTn>
                              </p:par>
                            </p:childTnLst>
                          </p:cTn>
                        </p:par>
                      </p:childTnLst>
                    </p:cTn>
                  </p:par>
                  <p:par>
                    <p:cTn id="47" fill="hold">
                      <p:stCondLst>
                        <p:cond delay="indefinite"/>
                      </p:stCondLst>
                      <p:childTnLst>
                        <p:par>
                          <p:cTn id="48" fill="hold">
                            <p:stCondLst>
                              <p:cond delay="0"/>
                            </p:stCondLst>
                            <p:childTnLst>
                              <p:par>
                                <p:cTn id="49"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48 C -0.11862 0.08402 -0.125 0.08796 -0.13177 0.09143 C -0.15117 0.10162 -0.13242 0.09305 -0.15208 0.0993 C -0.17018 0.10555 -0.1599 0.1037 -0.17565 0.1074 C -0.18021 0.10833 -0.18464 0.10879 -0.18919 0.11018 C -0.19596 0.11134 -0.20235 0.11458 -0.20951 0.11504 L -0.24662 0.11759 L -0.40846 0.11504 C -0.41537 0.11481 -0.42188 0.11319 -0.42878 0.11273 C -0.44323 0.11134 -0.45117 0.11111 -0.4625 0.11018 C -0.49336 0.10671 -0.47214 0.10833 -0.49636 0.10463 C -0.50287 0.1037 -0.50977 0.10324 -0.51667 0.10208 C -0.52344 0.10069 -0.53307 0.09791 -0.53763 0.09675 C -0.56055 0.09305 -0.54831 0.09583 -0.57669 0.08888 C -0.57995 0.08796 -0.5836 0.08773 -0.58399 0.08634 C -0.58854 0.08449 -0.59284 0.08217 -0.59753 0.08148 C -0.603 0.07963 -0.60886 0.07963 -0.61432 0.07847 C -0.62383 0.07685 -0.63008 0.0743 -0.63464 0.07314 C -0.64037 0.07222 -0.64596 0.07175 -0.65143 0.0706 C -0.6582 0.06921 -0.66393 0.06713 -0.67435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48 C -0.96862 0.08171 -0.97188 0.0831 -0.97552 0.08356 C -0.99141 0.09213 -0.98399 0.08796 -1.00781 0.09421 L -1.01589 0.09675 C -1.01914 0.09838 -1.0224 0.10069 -1.02813 0.10208 C -1.03268 0.10416 -1.04623 0.1074 -1.04623 0.10763 C -1.05169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50" dur="3500" fill="hold"/>
                                        <p:tgtEl>
                                          <p:spTgt spid="233"/>
                                        </p:tgtEl>
                                        <p:attrNameLst>
                                          <p:attrName>ppt_x</p:attrName>
                                          <p:attrName>ppt_y</p:attrName>
                                        </p:attrNameLst>
                                      </p:cBhvr>
                                      <p:rCtr x="-73893" y="8102"/>
                                    </p:animMotion>
                                  </p:childTnLst>
                                </p:cTn>
                              </p:par>
                            </p:childTnLst>
                          </p:cTn>
                        </p:par>
                      </p:childTnLst>
                    </p:cTn>
                  </p:par>
                  <p:par>
                    <p:cTn id="51" fill="hold">
                      <p:stCondLst>
                        <p:cond delay="indefinite"/>
                      </p:stCondLst>
                      <p:childTnLst>
                        <p:par>
                          <p:cTn id="52" fill="hold">
                            <p:stCondLst>
                              <p:cond delay="0"/>
                            </p:stCondLst>
                            <p:childTnLst>
                              <p:par>
                                <p:cTn id="53"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32 0.11134 -0.45117 0.11088 -0.4625 0.10972 C -0.49336 0.10671 -0.47214 0.10833 -0.49636 0.10463 C -0.50287 0.10347 -0.50977 0.10324 -0.51667 0.10185 C -0.52344 0.10069 -0.53216 0.09792 -0.53763 0.09676 C -0.56055 0.09305 -0.54831 0.0956 -0.5763 0.08889 C -0.57956 0.08796 -0.58294 0.0875 -0.58399 0.08634 C -0.58854 0.08449 -0.59284 0.08218 -0.59753 0.08102 C -0.603 0.07963 -0.60886 0.07963 -0.61432 0.07847 C -0.62305 0.07685 -0.62982 0.0743 -0.63464 0.07315 C -0.64037 0.07222 -0.64596 0.07176 -0.65143 0.0706 C -0.6582 0.06921 -0.66458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34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54" dur="3500" fill="hold"/>
                                        <p:tgtEl>
                                          <p:spTgt spid="204"/>
                                        </p:tgtEl>
                                        <p:attrNameLst>
                                          <p:attrName>ppt_x</p:attrName>
                                          <p:attrName>ppt_y</p:attrName>
                                        </p:attrNameLst>
                                      </p:cBhvr>
                                      <p:rCtr x="-73893" y="8102"/>
                                    </p:animMotion>
                                  </p:childTnLst>
                                </p:cTn>
                              </p:par>
                            </p:childTnLst>
                          </p:cTn>
                        </p:par>
                      </p:childTnLst>
                    </p:cTn>
                  </p:par>
                  <p:par>
                    <p:cTn id="55" fill="hold">
                      <p:stCondLst>
                        <p:cond delay="indefinite"/>
                      </p:stCondLst>
                      <p:childTnLst>
                        <p:par>
                          <p:cTn id="56" fill="hold">
                            <p:stCondLst>
                              <p:cond delay="0"/>
                            </p:stCondLst>
                            <p:childTnLst>
                              <p:par>
                                <p:cTn id="57"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19 0.11134 -0.45117 0.11088 -0.4625 0.10972 C -0.49336 0.10671 -0.47214 0.10833 -0.49636 0.10463 C -0.50287 0.10347 -0.50977 0.10324 -0.51667 0.10185 C -0.52344 0.10069 -0.53216 0.09792 -0.53763 0.09676 C -0.56055 0.09305 -0.54831 0.0956 -0.5763 0.08889 C -0.57956 0.08796 -0.5832 0.0875 -0.58399 0.08634 C -0.58854 0.08449 -0.59284 0.08218 -0.59753 0.08102 C -0.603 0.07963 -0.60886 0.07963 -0.61432 0.07847 C -0.62344 0.07685 -0.63008 0.0743 -0.63464 0.07315 C -0.64037 0.07222 -0.64596 0.07176 -0.65143 0.0706 C -0.6582 0.06921 -0.66511 0.06713 -0.67409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47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58" dur="3500" fill="hold"/>
                                        <p:tgtEl>
                                          <p:spTgt spid="203"/>
                                        </p:tgtEl>
                                        <p:attrNameLst>
                                          <p:attrName>ppt_x</p:attrName>
                                          <p:attrName>ppt_y</p:attrName>
                                        </p:attrNameLst>
                                      </p:cBhvr>
                                      <p:rCtr x="-73893" y="8102"/>
                                    </p:animMotion>
                                  </p:childTnLst>
                                </p:cTn>
                              </p:par>
                            </p:childTnLst>
                          </p:cTn>
                        </p:par>
                      </p:childTnLst>
                    </p:cTn>
                  </p:par>
                  <p:par>
                    <p:cTn id="59" fill="hold">
                      <p:stCondLst>
                        <p:cond delay="indefinite"/>
                      </p:stCondLst>
                      <p:childTnLst>
                        <p:par>
                          <p:cTn id="60" fill="hold">
                            <p:stCondLst>
                              <p:cond delay="0"/>
                            </p:stCondLst>
                            <p:childTnLst>
                              <p:par>
                                <p:cTn id="61"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62" dur="3500" fill="hold"/>
                                        <p:tgtEl>
                                          <p:spTgt spid="208"/>
                                        </p:tgtEl>
                                        <p:attrNameLst>
                                          <p:attrName>ppt_x</p:attrName>
                                          <p:attrName>ppt_y</p:attrName>
                                        </p:attrNameLst>
                                      </p:cBhvr>
                                      <p:rCtr x="-73893" y="8102"/>
                                    </p:animMotion>
                                  </p:childTnLst>
                                </p:cTn>
                              </p:par>
                            </p:childTnLst>
                          </p:cTn>
                        </p:par>
                      </p:childTnLst>
                    </p:cTn>
                  </p:par>
                  <p:par>
                    <p:cTn id="63" fill="hold">
                      <p:stCondLst>
                        <p:cond delay="indefinite"/>
                      </p:stCondLst>
                      <p:childTnLst>
                        <p:par>
                          <p:cTn id="64" fill="hold">
                            <p:stCondLst>
                              <p:cond delay="0"/>
                            </p:stCondLst>
                            <p:childTnLst>
                              <p:par>
                                <p:cTn id="65"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68 0.09792 -0.53763 0.09676 C -0.56055 0.09306 -0.54831 0.09584 -0.57669 0.08889 C -0.57995 0.08797 -0.5836 0.08773 -0.58399 0.08635 C -0.58854 0.08449 -0.59284 0.08218 -0.59753 0.08148 C -0.603 0.07963 -0.60886 0.07963 -0.61432 0.07848 C -0.62383 0.07685 -0.63008 0.07431 -0.63464 0.07315 C -0.64037 0.07223 -0.64596 0.07176 -0.65143 0.0706 C -0.6582 0.06922 -0.66445 0.06713 -0.67448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66" dur="3500" fill="hold"/>
                                        <p:tgtEl>
                                          <p:spTgt spid="209"/>
                                        </p:tgtEl>
                                        <p:attrNameLst>
                                          <p:attrName>ppt_x</p:attrName>
                                          <p:attrName>ppt_y</p:attrName>
                                        </p:attrNameLst>
                                      </p:cBhvr>
                                      <p:rCtr x="-73893" y="8102"/>
                                    </p:animMotion>
                                  </p:childTnLst>
                                </p:cTn>
                              </p:par>
                            </p:childTnLst>
                          </p:cTn>
                        </p:par>
                      </p:childTnLst>
                    </p:cTn>
                  </p:par>
                  <p:par>
                    <p:cTn id="67" fill="hold">
                      <p:stCondLst>
                        <p:cond delay="indefinite"/>
                      </p:stCondLst>
                      <p:childTnLst>
                        <p:par>
                          <p:cTn id="68" fill="hold">
                            <p:stCondLst>
                              <p:cond delay="0"/>
                            </p:stCondLst>
                            <p:childTnLst>
                              <p:par>
                                <p:cTn id="69"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55 0.09792 -0.53763 0.09676 C -0.56055 0.09306 -0.54831 0.09584 -0.57617 0.08889 C -0.57943 0.08797 -0.58307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70" dur="3500" fill="hold"/>
                                        <p:tgtEl>
                                          <p:spTgt spid="210"/>
                                        </p:tgtEl>
                                        <p:attrNameLst>
                                          <p:attrName>ppt_x</p:attrName>
                                          <p:attrName>ppt_y</p:attrName>
                                        </p:attrNameLst>
                                      </p:cBhvr>
                                      <p:rCtr x="-73893" y="8102"/>
                                    </p:animMotion>
                                  </p:childTnLst>
                                </p:cTn>
                              </p:par>
                            </p:childTnLst>
                          </p:cTn>
                        </p:par>
                      </p:childTnLst>
                    </p:cTn>
                  </p:par>
                  <p:par>
                    <p:cTn id="71" fill="hold">
                      <p:stCondLst>
                        <p:cond delay="indefinite"/>
                      </p:stCondLst>
                      <p:childTnLst>
                        <p:par>
                          <p:cTn id="72" fill="hold">
                            <p:stCondLst>
                              <p:cond delay="0"/>
                            </p:stCondLst>
                            <p:childTnLst>
                              <p:par>
                                <p:cTn id="73"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02 C -0.11862 0.08403 -0.125 0.08797 -0.13177 0.09144 C -0.15117 0.10162 -0.13242 0.09283 -0.15208 0.09931 C -0.17018 0.10533 -0.1599 0.10371 -0.17565 0.10718 C -0.18021 0.1081 -0.18464 0.1088 -0.18919 0.10973 C -0.19596 0.11135 -0.20235 0.11459 -0.20951 0.11505 L -0.24662 0.1176 L -0.40846 0.11505 C -0.41537 0.11482 -0.42188 0.1132 -0.42878 0.1125 C -0.44258 0.11135 -0.45117 0.11088 -0.4625 0.10973 C -0.49336 0.10672 -0.47214 0.10834 -0.49636 0.10463 C -0.50287 0.10348 -0.50977 0.10324 -0.51667 0.10185 C -0.52344 0.1007 -0.53203 0.09792 -0.53763 0.09676 C -0.56055 0.09306 -0.54831 0.0956 -0.57604 0.08889 C -0.5793 0.08797 -0.58294 0.0875 -0.58399 0.08635 C -0.58854 0.08449 -0.59284 0.08218 -0.59753 0.08102 C -0.603 0.07963 -0.60886 0.07963 -0.61432 0.07848 C -0.62318 0.07685 -0.62995 0.07431 -0.63464 0.07315 C -0.64037 0.07223 -0.64596 0.07176 -0.65143 0.0706 C -0.6582 0.06922 -0.66458 0.06713 -0.67383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02 C -0.96862 0.08172 -0.97188 0.08287 -0.97552 0.08357 C -0.99141 0.0919 -0.98333 0.08797 -1.00716 0.09422 L -1.01589 0.09676 C -1.01914 0.09838 -1.0224 0.1007 -1.02748 0.10185 C -1.03268 0.10417 -1.04623 0.10718 -1.04623 0.10741 C -1.05104 0.10903 -1.05404 0.11111 -1.05651 0.1125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74" dur="3500" fill="hold"/>
                                        <p:tgtEl>
                                          <p:spTgt spid="212"/>
                                        </p:tgtEl>
                                        <p:attrNameLst>
                                          <p:attrName>ppt_x</p:attrName>
                                          <p:attrName>ppt_y</p:attrName>
                                        </p:attrNameLst>
                                      </p:cBhvr>
                                      <p:rCtr x="-73893" y="8102"/>
                                    </p:animMotion>
                                  </p:childTnLst>
                                </p:cTn>
                              </p:par>
                            </p:childTnLst>
                          </p:cTn>
                        </p:par>
                      </p:childTnLst>
                    </p:cTn>
                  </p:par>
                  <p:par>
                    <p:cTn id="75" fill="hold">
                      <p:stCondLst>
                        <p:cond delay="indefinite"/>
                      </p:stCondLst>
                      <p:childTnLst>
                        <p:par>
                          <p:cTn id="76" fill="hold">
                            <p:stCondLst>
                              <p:cond delay="0"/>
                            </p:stCondLst>
                            <p:childTnLst>
                              <p:par>
                                <p:cTn id="77"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45 0.11135 -0.45117 0.11111 -0.4625 0.11019 C -0.49336 0.10672 -0.47214 0.10834 -0.49636 0.10463 C -0.50287 0.10371 -0.50977 0.10324 -0.51667 0.10209 C -0.52344 0.1007 -0.53242 0.09792 -0.53763 0.09676 C -0.56055 0.09306 -0.54831 0.09584 -0.57643 0.08889 C -0.57969 0.08797 -0.58333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48 C -0.96862 0.08172 -0.97188 0.0831 -0.97552 0.08357 C -0.99141 0.09213 -0.98373 0.08797 -1.00755 0.09422 L -1.01589 0.09676 C -1.01914 0.09838 -1.0224 0.1007 -1.02787 0.10209 C -1.03268 0.10417 -1.04623 0.10741 -1.04623 0.10764 C -1.05143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78" dur="3500" fill="hold"/>
                                        <p:tgtEl>
                                          <p:spTgt spid="223"/>
                                        </p:tgtEl>
                                        <p:attrNameLst>
                                          <p:attrName>ppt_x</p:attrName>
                                          <p:attrName>ppt_y</p:attrName>
                                        </p:attrNameLst>
                                      </p:cBhvr>
                                      <p:rCtr x="-73893" y="8102"/>
                                    </p:animMotion>
                                  </p:childTnLst>
                                </p:cTn>
                              </p:par>
                            </p:childTnLst>
                          </p:cTn>
                        </p:par>
                      </p:childTnLst>
                    </p:cTn>
                  </p:par>
                  <p:par>
                    <p:cTn id="79" fill="hold">
                      <p:stCondLst>
                        <p:cond delay="indefinite"/>
                      </p:stCondLst>
                      <p:childTnLst>
                        <p:par>
                          <p:cTn id="80" fill="hold">
                            <p:stCondLst>
                              <p:cond delay="0"/>
                            </p:stCondLst>
                            <p:childTnLst>
                              <p:par>
                                <p:cTn id="81"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18 0.11134 -0.45117 0.11111 -0.4625 0.10995 C -0.49336 0.10671 -0.47214 0.10833 -0.49636 0.10463 C -0.50287 0.1037 -0.50977 0.10324 -0.51667 0.10208 C -0.52344 0.10069 -0.53177 0.09792 -0.53763 0.09676 C -0.56055 0.09305 -0.54831 0.09583 -0.57591 0.08889 C -0.57917 0.08796 -0.58281 0.08773 -0.58399 0.08634 C -0.58854 0.08449 -0.59284 0.08218 -0.59753 0.08125 C -0.603 0.07963 -0.60886 0.07963 -0.61432 0.07847 C -0.62305 0.07685 -0.62982 0.0743 -0.63464 0.07315 C -0.64037 0.07222 -0.64596 0.07176 -0.65143 0.0706 C -0.6582 0.06921 -0.66471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46 0.08796 -1.00729 0.09421 L -1.01589 0.09676 C -1.01914 0.09838 -1.0224 0.10069 -1.02761 0.10208 C -1.03268 0.10417 -1.04623 0.10741 -1.04623 0.10764 C -1.05117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82" dur="3500" fill="hold"/>
                                        <p:tgtEl>
                                          <p:spTgt spid="213"/>
                                        </p:tgtEl>
                                        <p:attrNameLst>
                                          <p:attrName>ppt_x</p:attrName>
                                          <p:attrName>ppt_y</p:attrName>
                                        </p:attrNameLst>
                                      </p:cBhvr>
                                      <p:rCtr x="-73893" y="8102"/>
                                    </p:animMotion>
                                  </p:childTnLst>
                                </p:cTn>
                              </p:par>
                            </p:childTnLst>
                          </p:cTn>
                        </p:par>
                      </p:childTnLst>
                    </p:cTn>
                  </p:par>
                  <p:par>
                    <p:cTn id="83" fill="hold">
                      <p:stCondLst>
                        <p:cond delay="indefinite"/>
                      </p:stCondLst>
                      <p:childTnLst>
                        <p:par>
                          <p:cTn id="84" fill="hold">
                            <p:stCondLst>
                              <p:cond delay="0"/>
                            </p:stCondLst>
                            <p:childTnLst>
                              <p:par>
                                <p:cTn id="85"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219 0.11134 -0.45117 0.11111 -0.4625 0.10995 C -0.49336 0.10671 -0.47214 0.10833 -0.49636 0.10463 C -0.50287 0.1037 -0.50977 0.10324 -0.51667 0.10208 C -0.52344 0.10069 -0.53216 0.09792 -0.53763 0.09676 C -0.56055 0.09305 -0.54831 0.09583 -0.57617 0.08889 C -0.57943 0.08796 -0.58307 0.08773 -0.58399 0.08634 C -0.58854 0.08449 -0.59284 0.08218 -0.59753 0.08125 C -0.603 0.07963 -0.60886 0.07963 -0.61432 0.07847 C -0.62331 0.07685 -0.63008 0.0743 -0.63464 0.07315 C -0.64037 0.07222 -0.64596 0.07176 -0.65143 0.0706 C -0.6582 0.06921 -0.66458 0.06713 -0.67396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86 0.08796 -1.00768 0.09421 L -1.01589 0.09676 C -1.01914 0.09838 -1.0224 0.10069 -1.028 0.10208 C -1.03268 0.10417 -1.04623 0.10741 -1.04623 0.10764 C -1.05156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86" dur="3500" fill="hold"/>
                                        <p:tgtEl>
                                          <p:spTgt spid="214"/>
                                        </p:tgtEl>
                                        <p:attrNameLst>
                                          <p:attrName>ppt_x</p:attrName>
                                          <p:attrName>ppt_y</p:attrName>
                                        </p:attrNameLst>
                                      </p:cBhvr>
                                      <p:rCtr x="-73893" y="8102"/>
                                    </p:animMotion>
                                  </p:childTnLst>
                                </p:cTn>
                              </p:par>
                            </p:childTnLst>
                          </p:cTn>
                        </p:par>
                      </p:childTnLst>
                    </p:cTn>
                  </p:par>
                  <p:par>
                    <p:cTn id="87" fill="hold">
                      <p:stCondLst>
                        <p:cond delay="indefinite"/>
                      </p:stCondLst>
                      <p:childTnLst>
                        <p:par>
                          <p:cTn id="88" fill="hold">
                            <p:stCondLst>
                              <p:cond delay="0"/>
                            </p:stCondLst>
                            <p:childTnLst>
                              <p:par>
                                <p:cTn id="89"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93 0.11134 -0.45117 0.11088 -0.4625 0.10972 C -0.49336 0.10671 -0.47214 0.10834 -0.49636 0.10463 C -0.50287 0.10347 -0.50977 0.10324 -0.51667 0.10185 C -0.52344 0.1007 -0.5319 0.09792 -0.53763 0.09676 C -0.56055 0.09306 -0.54831 0.0956 -0.57604 0.08889 C -0.5793 0.08796 -0.58294 0.0875 -0.58399 0.08634 C -0.58854 0.08449 -0.59284 0.08218 -0.59753 0.08102 C -0.603 0.07963 -0.60886 0.07963 -0.61432 0.07847 C -0.62318 0.07685 -0.62995 0.07431 -0.63464 0.07315 C -0.64037 0.07222 -0.64596 0.07176 -0.65143 0.0706 C -0.6582 0.06921 -0.66498 0.06713 -0.67383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34 0.07963 -0.96159 0.08009 -0.96537 0.08102 C -0.96862 0.08171 -0.97188 0.08287 -0.97552 0.08357 C -0.99141 0.0919 -0.9832 0.08796 -1.00703 0.09421 L -1.01589 0.09676 C -1.01914 0.09838 -1.0224 0.1007 -1.02735 0.10185 C -1.03268 0.10417 -1.04623 0.10718 -1.04623 0.10741 C -1.05091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90" dur="5000" fill="hold"/>
                                        <p:tgtEl>
                                          <p:spTgt spid="206"/>
                                        </p:tgtEl>
                                        <p:attrNameLst>
                                          <p:attrName>ppt_x</p:attrName>
                                          <p:attrName>ppt_y</p:attrName>
                                        </p:attrNameLst>
                                      </p:cBhvr>
                                      <p:rCtr x="-73893" y="8102"/>
                                    </p:animMotion>
                                  </p:childTnLst>
                                </p:cTn>
                              </p:par>
                            </p:childTnLst>
                          </p:cTn>
                        </p:par>
                      </p:childTnLst>
                    </p:cTn>
                  </p:par>
                  <p:par>
                    <p:cTn id="91" fill="hold">
                      <p:stCondLst>
                        <p:cond delay="indefinite"/>
                      </p:stCondLst>
                      <p:childTnLst>
                        <p:par>
                          <p:cTn id="92" fill="hold">
                            <p:stCondLst>
                              <p:cond delay="0"/>
                            </p:stCondLst>
                            <p:childTnLst>
                              <p:par>
                                <p:cTn id="93"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32 0.11134 -0.45117 0.11088 -0.4625 0.10972 C -0.49336 0.10671 -0.47214 0.10833 -0.49636 0.10463 C -0.50287 0.10347 -0.50977 0.10324 -0.51667 0.10185 C -0.52344 0.10069 -0.53216 0.09792 -0.53763 0.09676 C -0.56055 0.09305 -0.54831 0.0956 -0.5763 0.08889 C -0.57956 0.08796 -0.58294 0.0875 -0.58399 0.08634 C -0.58854 0.08449 -0.59284 0.08218 -0.59753 0.08102 C -0.603 0.07963 -0.60886 0.07963 -0.61432 0.07847 C -0.62305 0.07685 -0.62982 0.0743 -0.63464 0.07315 C -0.64037 0.07222 -0.64596 0.07176 -0.65143 0.0706 C -0.6582 0.06921 -0.66458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34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94" dur="3500" fill="hold"/>
                                        <p:tgtEl>
                                          <p:spTgt spid="216"/>
                                        </p:tgtEl>
                                        <p:attrNameLst>
                                          <p:attrName>ppt_x</p:attrName>
                                          <p:attrName>ppt_y</p:attrName>
                                        </p:attrNameLst>
                                      </p:cBhvr>
                                      <p:rCtr x="-73893" y="8102"/>
                                    </p:animMotion>
                                  </p:childTnLst>
                                </p:cTn>
                              </p:par>
                            </p:childTnLst>
                          </p:cTn>
                        </p:par>
                      </p:childTnLst>
                    </p:cTn>
                  </p:par>
                  <p:par>
                    <p:cTn id="95" fill="hold">
                      <p:stCondLst>
                        <p:cond delay="indefinite"/>
                      </p:stCondLst>
                      <p:childTnLst>
                        <p:par>
                          <p:cTn id="96" fill="hold">
                            <p:stCondLst>
                              <p:cond delay="0"/>
                            </p:stCondLst>
                            <p:childTnLst>
                              <p:par>
                                <p:cTn id="97"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48 C -0.11862 0.08402 -0.125 0.08796 -0.13177 0.09143 C -0.15117 0.10162 -0.13242 0.09305 -0.15208 0.0993 C -0.17018 0.10555 -0.1599 0.1037 -0.17565 0.1074 C -0.18021 0.10833 -0.18464 0.10879 -0.18919 0.11018 C -0.19596 0.11134 -0.20235 0.11458 -0.20951 0.11504 L -0.24662 0.11759 L -0.40846 0.11504 C -0.41537 0.11481 -0.42188 0.11319 -0.42878 0.11273 C -0.44336 0.11134 -0.45117 0.11111 -0.4625 0.11018 C -0.49336 0.10671 -0.47214 0.10833 -0.49636 0.10463 C -0.50287 0.1037 -0.50977 0.10324 -0.51667 0.10208 C -0.52344 0.10069 -0.53333 0.09791 -0.53763 0.09675 C -0.56055 0.09305 -0.54831 0.09583 -0.57735 0.08888 C -0.5806 0.08796 -0.58386 0.08773 -0.58399 0.08634 C -0.58854 0.08449 -0.59284 0.08217 -0.59753 0.08148 C -0.603 0.07963 -0.60886 0.07963 -0.61432 0.07847 C -0.62448 0.07685 -0.63008 0.0743 -0.63464 0.07314 C -0.64037 0.07222 -0.64596 0.07175 -0.65143 0.0706 C -0.6582 0.06921 -0.66432 0.06713 -0.675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48 C -0.96862 0.08171 -0.97188 0.0831 -0.97552 0.08356 C -0.99141 0.09213 -0.98412 0.08796 -1.00781 0.09421 L -1.01589 0.09675 C -1.01914 0.09838 -1.0224 0.10069 -1.02826 0.10208 C -1.03268 0.10416 -1.04623 0.1074 -1.04623 0.10763 C -1.05182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98" dur="3500" fill="hold"/>
                                        <p:tgtEl>
                                          <p:spTgt spid="232"/>
                                        </p:tgtEl>
                                        <p:attrNameLst>
                                          <p:attrName>ppt_x</p:attrName>
                                          <p:attrName>ppt_y</p:attrName>
                                        </p:attrNameLst>
                                      </p:cBhvr>
                                      <p:rCtr x="-73893" y="8102"/>
                                    </p:animMotion>
                                  </p:childTnLst>
                                </p:cTn>
                              </p:par>
                            </p:childTnLst>
                          </p:cTn>
                        </p:par>
                      </p:childTnLst>
                    </p:cTn>
                  </p:par>
                  <p:par>
                    <p:cTn id="99" fill="hold">
                      <p:stCondLst>
                        <p:cond delay="indefinite"/>
                      </p:stCondLst>
                      <p:childTnLst>
                        <p:par>
                          <p:cTn id="100" fill="hold">
                            <p:stCondLst>
                              <p:cond delay="0"/>
                            </p:stCondLst>
                            <p:childTnLst>
                              <p:par>
                                <p:cTn id="101"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19 0.11134 -0.45117 0.11088 -0.4625 0.10972 C -0.49336 0.10671 -0.47214 0.10833 -0.49636 0.10463 C -0.50287 0.10347 -0.50977 0.10324 -0.51667 0.10185 C -0.52344 0.10069 -0.53216 0.09792 -0.53763 0.09676 C -0.56055 0.09305 -0.54831 0.0956 -0.5763 0.08889 C -0.57956 0.08796 -0.5832 0.0875 -0.58399 0.08634 C -0.58854 0.08449 -0.59284 0.08218 -0.59753 0.08102 C -0.603 0.07963 -0.60886 0.07963 -0.61432 0.07847 C -0.62344 0.07685 -0.63008 0.0743 -0.63464 0.07315 C -0.64037 0.07222 -0.64596 0.07176 -0.65143 0.0706 C -0.6582 0.06921 -0.66511 0.06713 -0.67409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47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02" dur="3500" fill="hold"/>
                                        <p:tgtEl>
                                          <p:spTgt spid="215"/>
                                        </p:tgtEl>
                                        <p:attrNameLst>
                                          <p:attrName>ppt_x</p:attrName>
                                          <p:attrName>ppt_y</p:attrName>
                                        </p:attrNameLst>
                                      </p:cBhvr>
                                      <p:rCtr x="-73893" y="8102"/>
                                    </p:animMotion>
                                  </p:childTnLst>
                                </p:cTn>
                              </p:par>
                            </p:childTnLst>
                          </p:cTn>
                        </p:par>
                      </p:childTnLst>
                    </p:cTn>
                  </p:par>
                  <p:par>
                    <p:cTn id="103" fill="hold">
                      <p:stCondLst>
                        <p:cond delay="indefinite"/>
                      </p:stCondLst>
                      <p:childTnLst>
                        <p:par>
                          <p:cTn id="104" fill="hold">
                            <p:stCondLst>
                              <p:cond delay="0"/>
                            </p:stCondLst>
                            <p:childTnLst>
                              <p:par>
                                <p:cTn id="105"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48 C -0.11862 0.08403 -0.125 0.08796 -0.13177 0.09144 C -0.15117 0.10162 -0.13242 0.09306 -0.15208 0.09931 C -0.17018 0.10556 -0.1599 0.10371 -0.17565 0.10741 C -0.18021 0.10834 -0.18464 0.1088 -0.18919 0.11019 C -0.19596 0.11134 -0.20235 0.11459 -0.20951 0.11505 L -0.24662 0.11759 L -0.40846 0.11505 C -0.41537 0.11482 -0.42188 0.1132 -0.42878 0.11273 C -0.44167 0.11134 -0.45117 0.11111 -0.4625 0.11019 C -0.49336 0.10671 -0.47214 0.10834 -0.49636 0.10463 C -0.50287 0.10371 -0.50977 0.10324 -0.51667 0.10209 C -0.52344 0.1007 -0.53164 0.09792 -0.53763 0.09676 C -0.56055 0.09306 -0.54831 0.09584 -0.57578 0.08889 C -0.57904 0.08796 -0.58268 0.08773 -0.58399 0.08634 C -0.58854 0.08449 -0.59284 0.08218 -0.59753 0.08148 C -0.603 0.07963 -0.60886 0.07963 -0.61432 0.07847 C -0.62279 0.07685 -0.62956 0.07431 -0.63464 0.07315 C -0.64037 0.07222 -0.64596 0.07176 -0.65143 0.0706 C -0.6582 0.06921 -0.66458 0.06713 -0.67344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6 0.07963 -0.96159 0.08009 -0.96537 0.08148 C -0.96862 0.08171 -0.97188 0.0831 -0.97552 0.08357 C -0.99141 0.09213 -0.9832 0.08796 -1.00703 0.09421 L -1.01589 0.09676 C -1.01914 0.09838 -1.0224 0.1007 -1.02735 0.10209 C -1.03268 0.10417 -1.04623 0.10741 -1.04623 0.10764 C -1.05091 0.10926 -1.05404 0.11111 -1.05651 0.11273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06" dur="5000" fill="hold"/>
                                        <p:tgtEl>
                                          <p:spTgt spid="219"/>
                                        </p:tgtEl>
                                        <p:attrNameLst>
                                          <p:attrName>ppt_x</p:attrName>
                                          <p:attrName>ppt_y</p:attrName>
                                        </p:attrNameLst>
                                      </p:cBhvr>
                                      <p:rCtr x="-73893" y="8102"/>
                                    </p:animMotion>
                                  </p:childTnLst>
                                </p:cTn>
                              </p:par>
                            </p:childTnLst>
                          </p:cTn>
                        </p:par>
                      </p:childTnLst>
                    </p:cTn>
                  </p:par>
                  <p:par>
                    <p:cTn id="107" fill="hold">
                      <p:stCondLst>
                        <p:cond delay="indefinite"/>
                      </p:stCondLst>
                      <p:childTnLst>
                        <p:par>
                          <p:cTn id="108" fill="hold">
                            <p:stCondLst>
                              <p:cond delay="0"/>
                            </p:stCondLst>
                            <p:childTnLst>
                              <p:par>
                                <p:cTn id="109"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68 0.09792 -0.53763 0.09676 C -0.56055 0.09306 -0.54831 0.09584 -0.57669 0.08889 C -0.57995 0.08797 -0.5836 0.08773 -0.58399 0.08635 C -0.58854 0.08449 -0.59284 0.08218 -0.59753 0.08148 C -0.603 0.07963 -0.60886 0.07963 -0.61432 0.07848 C -0.62383 0.07685 -0.63008 0.07431 -0.63464 0.07315 C -0.64037 0.07223 -0.64596 0.07176 -0.65143 0.0706 C -0.6582 0.06922 -0.66445 0.06713 -0.67448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110" dur="3500" fill="hold"/>
                                        <p:tgtEl>
                                          <p:spTgt spid="197"/>
                                        </p:tgtEl>
                                        <p:attrNameLst>
                                          <p:attrName>ppt_x</p:attrName>
                                          <p:attrName>ppt_y</p:attrName>
                                        </p:attrNameLst>
                                      </p:cBhvr>
                                      <p:rCtr x="-73893" y="8102"/>
                                    </p:animMotion>
                                  </p:childTnLst>
                                </p:cTn>
                              </p:par>
                            </p:childTnLst>
                          </p:cTn>
                        </p:par>
                      </p:childTnLst>
                    </p:cTn>
                  </p:par>
                  <p:par>
                    <p:cTn id="111" fill="hold">
                      <p:stCondLst>
                        <p:cond delay="indefinite"/>
                      </p:stCondLst>
                      <p:childTnLst>
                        <p:par>
                          <p:cTn id="112" fill="hold">
                            <p:stCondLst>
                              <p:cond delay="0"/>
                            </p:stCondLst>
                            <p:childTnLst>
                              <p:par>
                                <p:cTn id="113"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45 0.11135 -0.45117 0.11111 -0.4625 0.11019 C -0.49336 0.10672 -0.47214 0.10834 -0.49636 0.10463 C -0.50287 0.10371 -0.50977 0.10324 -0.51667 0.10209 C -0.52344 0.1007 -0.53242 0.09792 -0.53763 0.09676 C -0.56055 0.09306 -0.54831 0.09584 -0.57643 0.08889 C -0.57969 0.08797 -0.58333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48 C -0.96862 0.08172 -0.97188 0.0831 -0.97552 0.08357 C -0.99141 0.09213 -0.98373 0.08797 -1.00755 0.09422 L -1.01589 0.09676 C -1.01914 0.09838 -1.0224 0.1007 -1.02787 0.10209 C -1.03268 0.10417 -1.04623 0.10741 -1.04623 0.10764 C -1.05143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114" dur="3500" fill="hold"/>
                                        <p:tgtEl>
                                          <p:spTgt spid="211"/>
                                        </p:tgtEl>
                                        <p:attrNameLst>
                                          <p:attrName>ppt_x</p:attrName>
                                          <p:attrName>ppt_y</p:attrName>
                                        </p:attrNameLst>
                                      </p:cBhvr>
                                      <p:rCtr x="-73893" y="8102"/>
                                    </p:animMotion>
                                  </p:childTnLst>
                                </p:cTn>
                              </p:par>
                            </p:childTnLst>
                          </p:cTn>
                        </p:par>
                      </p:childTnLst>
                    </p:cTn>
                  </p:par>
                  <p:par>
                    <p:cTn id="115" fill="hold">
                      <p:stCondLst>
                        <p:cond delay="indefinite"/>
                      </p:stCondLst>
                      <p:childTnLst>
                        <p:par>
                          <p:cTn id="116" fill="hold">
                            <p:stCondLst>
                              <p:cond delay="0"/>
                            </p:stCondLst>
                            <p:childTnLst>
                              <p:par>
                                <p:cTn id="117"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93 0.11134 -0.45117 0.11088 -0.4625 0.10972 C -0.49336 0.10671 -0.47214 0.10834 -0.49636 0.10463 C -0.50287 0.10347 -0.50977 0.10324 -0.51667 0.10185 C -0.52344 0.1007 -0.5319 0.09792 -0.53763 0.09676 C -0.56055 0.09306 -0.54831 0.0956 -0.57604 0.08889 C -0.5793 0.08796 -0.58294 0.0875 -0.58399 0.08634 C -0.58854 0.08449 -0.59284 0.08218 -0.59753 0.08102 C -0.603 0.07963 -0.60886 0.07963 -0.61432 0.07847 C -0.62318 0.07685 -0.62995 0.07431 -0.63464 0.07315 C -0.64037 0.07222 -0.64596 0.07176 -0.65143 0.0706 C -0.6582 0.06921 -0.66498 0.06713 -0.67383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34 0.07963 -0.96159 0.08009 -0.96537 0.08102 C -0.96862 0.08171 -0.97188 0.08287 -0.97552 0.08357 C -0.99141 0.0919 -0.9832 0.08796 -1.00703 0.09421 L -1.01589 0.09676 C -1.01914 0.09838 -1.0224 0.1007 -1.02735 0.10185 C -1.03268 0.10417 -1.04623 0.10718 -1.04623 0.10741 C -1.05091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18" dur="5000" fill="hold"/>
                                        <p:tgtEl>
                                          <p:spTgt spid="218"/>
                                        </p:tgtEl>
                                        <p:attrNameLst>
                                          <p:attrName>ppt_x</p:attrName>
                                          <p:attrName>ppt_y</p:attrName>
                                        </p:attrNameLst>
                                      </p:cBhvr>
                                      <p:rCtr x="-73893" y="8102"/>
                                    </p:animMotion>
                                  </p:childTnLst>
                                </p:cTn>
                              </p:par>
                            </p:childTnLst>
                          </p:cTn>
                        </p:par>
                      </p:childTnLst>
                    </p:cTn>
                  </p:par>
                  <p:par>
                    <p:cTn id="119" fill="hold">
                      <p:stCondLst>
                        <p:cond delay="indefinite"/>
                      </p:stCondLst>
                      <p:childTnLst>
                        <p:par>
                          <p:cTn id="120" fill="hold">
                            <p:stCondLst>
                              <p:cond delay="0"/>
                            </p:stCondLst>
                            <p:childTnLst>
                              <p:par>
                                <p:cTn id="121"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284 0.11134 -0.45117 0.11088 -0.4625 0.10972 C -0.49336 0.10671 -0.47214 0.10833 -0.49636 0.10463 C -0.50287 0.10347 -0.50977 0.10324 -0.51667 0.10185 C -0.52344 0.10069 -0.53268 0.09791 -0.53763 0.09675 C -0.56055 0.09305 -0.54831 0.0956 -0.57682 0.08888 C -0.58008 0.08796 -0.58346 0.0875 -0.58399 0.08634 C -0.58854 0.08449 -0.59284 0.08217 -0.59753 0.08101 C -0.603 0.07963 -0.60886 0.07963 -0.61432 0.07847 C -0.62331 0.07685 -0.63008 0.0743 -0.63464 0.07314 C -0.64037 0.07222 -0.64596 0.07175 -0.65143 0.0706 C -0.6582 0.06921 -0.66419 0.06713 -0.67383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73 0.08796 -1.00755 0.09421 L -1.01589 0.09675 C -1.01914 0.09838 -1.0224 0.10069 -1.02787 0.10185 C -1.03268 0.10416 -1.04623 0.10717 -1.04623 0.1074 C -1.05143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22" dur="3500" fill="hold"/>
                                        <p:tgtEl>
                                          <p:spTgt spid="228"/>
                                        </p:tgtEl>
                                        <p:attrNameLst>
                                          <p:attrName>ppt_x</p:attrName>
                                          <p:attrName>ppt_y</p:attrName>
                                        </p:attrNameLst>
                                      </p:cBhvr>
                                      <p:rCtr x="-73893" y="8102"/>
                                    </p:animMotion>
                                  </p:childTnLst>
                                </p:cTn>
                              </p:par>
                            </p:childTnLst>
                          </p:cTn>
                        </p:par>
                      </p:childTnLst>
                    </p:cTn>
                  </p:par>
                  <p:par>
                    <p:cTn id="123" fill="hold">
                      <p:stCondLst>
                        <p:cond delay="indefinite"/>
                      </p:stCondLst>
                      <p:childTnLst>
                        <p:par>
                          <p:cTn id="124" fill="hold">
                            <p:stCondLst>
                              <p:cond delay="0"/>
                            </p:stCondLst>
                            <p:childTnLst>
                              <p:par>
                                <p:cTn id="125"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271 0.11134 -0.45117 0.11088 -0.4625 0.10972 C -0.49336 0.10671 -0.47214 0.10833 -0.49636 0.10463 C -0.50287 0.10347 -0.50977 0.10324 -0.51667 0.10185 C -0.52344 0.10069 -0.53268 0.09791 -0.53763 0.09675 C -0.56055 0.09305 -0.54831 0.0956 -0.57682 0.08888 C -0.58008 0.08796 -0.58373 0.0875 -0.58399 0.08634 C -0.58854 0.08449 -0.59284 0.08217 -0.59753 0.08101 C -0.603 0.07963 -0.60886 0.07963 -0.61432 0.07847 C -0.62396 0.07685 -0.63008 0.0743 -0.63464 0.07314 C -0.64037 0.07222 -0.64596 0.07175 -0.65143 0.0706 C -0.6582 0.06921 -0.66498 0.06713 -0.67448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73 0.08796 -1.00755 0.09421 L -1.01589 0.09675 C -1.01914 0.09838 -1.0224 0.10069 -1.02787 0.10185 C -1.03268 0.10416 -1.04623 0.10717 -1.04623 0.1074 C -1.05143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26" dur="3500" fill="hold"/>
                                        <p:tgtEl>
                                          <p:spTgt spid="227"/>
                                        </p:tgtEl>
                                        <p:attrNameLst>
                                          <p:attrName>ppt_x</p:attrName>
                                          <p:attrName>ppt_y</p:attrName>
                                        </p:attrNameLst>
                                      </p:cBhvr>
                                      <p:rCtr x="-73893" y="8102"/>
                                    </p:animMotion>
                                  </p:childTnLst>
                                </p:cTn>
                              </p:par>
                            </p:childTnLst>
                          </p:cTn>
                        </p:par>
                      </p:childTnLst>
                    </p:cTn>
                  </p:par>
                  <p:par>
                    <p:cTn id="127" fill="hold">
                      <p:stCondLst>
                        <p:cond delay="indefinite"/>
                      </p:stCondLst>
                      <p:childTnLst>
                        <p:par>
                          <p:cTn id="128" fill="hold">
                            <p:stCondLst>
                              <p:cond delay="0"/>
                            </p:stCondLst>
                            <p:childTnLst>
                              <p:par>
                                <p:cTn id="129"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206 0.11134 -0.45117 0.11088 -0.4625 0.10972 C -0.49336 0.10671 -0.47214 0.10833 -0.49636 0.10463 C -0.50287 0.10347 -0.50977 0.10324 -0.51667 0.10185 C -0.52344 0.10069 -0.53203 0.09791 -0.53763 0.09675 C -0.56055 0.09305 -0.54831 0.0956 -0.57617 0.08888 C -0.57943 0.08796 -0.58307 0.0875 -0.58399 0.08634 C -0.58854 0.08449 -0.59284 0.08217 -0.59753 0.08101 C -0.603 0.07963 -0.60886 0.07963 -0.61432 0.07847 C -0.62331 0.07685 -0.63008 0.0743 -0.63464 0.07314 C -0.64037 0.07222 -0.64596 0.07175 -0.65143 0.0706 C -0.6582 0.06921 -0.66419 0.06713 -0.67383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6 0.07963 -0.96159 0.08009 -0.96537 0.08101 C -0.96862 0.08171 -0.97188 0.08287 -0.97552 0.08356 C -0.99141 0.09189 -0.9836 0.08796 -1.00742 0.09421 L -1.01589 0.09675 C -1.01914 0.09838 -1.0224 0.10069 -1.02774 0.10185 C -1.03268 0.10416 -1.04623 0.10717 -1.04623 0.1074 C -1.0513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30" dur="5000" fill="hold"/>
                                        <p:tgtEl>
                                          <p:spTgt spid="229"/>
                                        </p:tgtEl>
                                        <p:attrNameLst>
                                          <p:attrName>ppt_x</p:attrName>
                                          <p:attrName>ppt_y</p:attrName>
                                        </p:attrNameLst>
                                      </p:cBhvr>
                                      <p:rCtr x="-73893" y="8102"/>
                                    </p:animMotion>
                                  </p:childTnLst>
                                </p:cTn>
                              </p:par>
                            </p:childTnLst>
                          </p:cTn>
                        </p:par>
                      </p:childTnLst>
                    </p:cTn>
                  </p:par>
                  <p:par>
                    <p:cTn id="131" fill="hold">
                      <p:stCondLst>
                        <p:cond delay="indefinite"/>
                      </p:stCondLst>
                      <p:childTnLst>
                        <p:par>
                          <p:cTn id="132" fill="hold">
                            <p:stCondLst>
                              <p:cond delay="0"/>
                            </p:stCondLst>
                            <p:childTnLst>
                              <p:par>
                                <p:cTn id="133"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25 C -0.11862 0.08402 -0.125 0.08796 -0.13177 0.09143 C -0.15117 0.10162 -0.13242 0.09305 -0.15208 0.0993 C -0.17018 0.10555 -0.1599 0.1037 -0.17565 0.1074 C -0.18021 0.10833 -0.18464 0.10879 -0.18919 0.10995 C -0.19596 0.11134 -0.20235 0.11458 -0.20951 0.11504 L -0.24662 0.11759 L -0.40846 0.11504 C -0.41537 0.11481 -0.42188 0.11319 -0.42878 0.11273 C -0.44232 0.11134 -0.45117 0.11111 -0.4625 0.10995 C -0.49336 0.10671 -0.47214 0.10833 -0.49636 0.10463 C -0.50287 0.1037 -0.50977 0.10324 -0.51667 0.10208 C -0.52344 0.10069 -0.53229 0.09791 -0.53763 0.09675 C -0.56055 0.09305 -0.54831 0.09583 -0.57643 0.08888 C -0.57969 0.08796 -0.58333 0.08773 -0.58399 0.08634 C -0.58854 0.08449 -0.59284 0.08217 -0.59753 0.08125 C -0.603 0.07963 -0.60886 0.07963 -0.61432 0.07847 C -0.62357 0.07685 -0.63008 0.0743 -0.63464 0.07314 C -0.64037 0.07222 -0.64596 0.07175 -0.65143 0.0706 C -0.6582 0.06921 -0.66458 0.06713 -0.67409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34 0.07963 -0.96159 0.08009 -0.96537 0.08125 C -0.96862 0.08171 -0.97188 0.0831 -0.97552 0.08356 C -0.99141 0.09213 -0.9836 0.08796 -1.00742 0.09421 L -1.01589 0.09675 C -1.01914 0.09838 -1.0224 0.10069 -1.02774 0.10208 C -1.03268 0.10416 -1.04623 0.1074 -1.04623 0.10763 C -1.0513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34" dur="3500" fill="hold"/>
                                        <p:tgtEl>
                                          <p:spTgt spid="225"/>
                                        </p:tgtEl>
                                        <p:attrNameLst>
                                          <p:attrName>ppt_x</p:attrName>
                                          <p:attrName>ppt_y</p:attrName>
                                        </p:attrNameLst>
                                      </p:cBhvr>
                                      <p:rCtr x="-73893" y="8102"/>
                                    </p:animMotion>
                                  </p:childTnLst>
                                </p:cTn>
                              </p:par>
                            </p:childTnLst>
                          </p:cTn>
                        </p:par>
                      </p:childTnLst>
                    </p:cTn>
                  </p:par>
                  <p:par>
                    <p:cTn id="135" fill="hold">
                      <p:stCondLst>
                        <p:cond delay="indefinite"/>
                      </p:stCondLst>
                      <p:childTnLst>
                        <p:par>
                          <p:cTn id="136" fill="hold">
                            <p:stCondLst>
                              <p:cond delay="0"/>
                            </p:stCondLst>
                            <p:childTnLst>
                              <p:par>
                                <p:cTn id="137"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38" dur="3500" fill="hold"/>
                                        <p:tgtEl>
                                          <p:spTgt spid="220"/>
                                        </p:tgtEl>
                                        <p:attrNameLst>
                                          <p:attrName>ppt_x</p:attrName>
                                          <p:attrName>ppt_y</p:attrName>
                                        </p:attrNameLst>
                                      </p:cBhvr>
                                      <p:rCtr x="-73893" y="8102"/>
                                    </p:animMotion>
                                  </p:childTnLst>
                                </p:cTn>
                              </p:par>
                            </p:childTnLst>
                          </p:cTn>
                        </p:par>
                      </p:childTnLst>
                    </p:cTn>
                  </p:par>
                  <p:par>
                    <p:cTn id="139" fill="hold">
                      <p:stCondLst>
                        <p:cond delay="indefinite"/>
                      </p:stCondLst>
                      <p:childTnLst>
                        <p:par>
                          <p:cTn id="140" fill="hold">
                            <p:stCondLst>
                              <p:cond delay="0"/>
                            </p:stCondLst>
                            <p:childTnLst>
                              <p:par>
                                <p:cTn id="141"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48 C -0.11862 0.08402 -0.125 0.08796 -0.13177 0.09143 C -0.15117 0.10162 -0.13242 0.09305 -0.15208 0.0993 C -0.17018 0.10555 -0.1599 0.1037 -0.17565 0.1074 C -0.18021 0.10833 -0.18464 0.10879 -0.18919 0.11018 C -0.19596 0.11134 -0.20235 0.11458 -0.20951 0.11504 L -0.24662 0.11759 L -0.40846 0.11504 C -0.41537 0.11481 -0.42188 0.11319 -0.42878 0.11273 C -0.44297 0.11134 -0.45117 0.11111 -0.4625 0.11018 C -0.49336 0.10671 -0.47214 0.10833 -0.49636 0.10463 C -0.50287 0.1037 -0.50977 0.10324 -0.51667 0.10208 C -0.52344 0.10069 -0.53294 0.09791 -0.53763 0.09675 C -0.56055 0.09305 -0.54831 0.09583 -0.57695 0.08888 C -0.58021 0.08796 -0.58386 0.08773 -0.58399 0.08634 C -0.58854 0.08449 -0.59284 0.08217 -0.59753 0.08148 C -0.603 0.07963 -0.60886 0.07963 -0.61432 0.07847 C -0.62357 0.07685 -0.63008 0.0743 -0.63464 0.07314 C -0.64037 0.07222 -0.64596 0.07175 -0.65143 0.0706 C -0.6582 0.06921 -0.66367 0.06713 -0.67409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48 C -0.96862 0.08171 -0.97188 0.0831 -0.97552 0.08356 C -0.99141 0.09213 -0.98386 0.08796 -1.00768 0.09421 L -1.01589 0.09675 C -1.01914 0.09838 -1.0224 0.10069 -1.028 0.10208 C -1.03268 0.10416 -1.04623 0.1074 -1.04623 0.10763 C -1.05156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42" dur="3500" fill="hold"/>
                                        <p:tgtEl>
                                          <p:spTgt spid="234"/>
                                        </p:tgtEl>
                                        <p:attrNameLst>
                                          <p:attrName>ppt_x</p:attrName>
                                          <p:attrName>ppt_y</p:attrName>
                                        </p:attrNameLst>
                                      </p:cBhvr>
                                      <p:rCtr x="-73893" y="8102"/>
                                    </p:animMotion>
                                  </p:childTnLst>
                                </p:cTn>
                              </p:par>
                            </p:childTnLst>
                          </p:cTn>
                        </p:par>
                      </p:childTnLst>
                    </p:cTn>
                  </p:par>
                  <p:par>
                    <p:cTn id="143" fill="hold">
                      <p:stCondLst>
                        <p:cond delay="indefinite"/>
                      </p:stCondLst>
                      <p:childTnLst>
                        <p:par>
                          <p:cTn id="144" fill="hold">
                            <p:stCondLst>
                              <p:cond delay="0"/>
                            </p:stCondLst>
                            <p:childTnLst>
                              <p:par>
                                <p:cTn id="145"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18 0.11134 -0.45117 0.11111 -0.4625 0.10995 C -0.49336 0.10671 -0.47214 0.10833 -0.49636 0.10463 C -0.50287 0.1037 -0.50977 0.10324 -0.51667 0.10208 C -0.52344 0.10069 -0.53177 0.09792 -0.53763 0.09676 C -0.56055 0.09305 -0.54831 0.09583 -0.57591 0.08889 C -0.57917 0.08796 -0.58281 0.08773 -0.58399 0.08634 C -0.58854 0.08449 -0.59284 0.08218 -0.59753 0.08125 C -0.603 0.07963 -0.60886 0.07963 -0.61432 0.07847 C -0.62305 0.07685 -0.62982 0.0743 -0.63464 0.07315 C -0.64037 0.07222 -0.64596 0.07176 -0.65143 0.0706 C -0.6582 0.06921 -0.66471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46 0.08796 -1.00729 0.09421 L -1.01589 0.09676 C -1.01914 0.09838 -1.0224 0.10069 -1.02761 0.10208 C -1.03268 0.10417 -1.04623 0.10741 -1.04623 0.10764 C -1.05117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46" dur="3500" fill="hold"/>
                                        <p:tgtEl>
                                          <p:spTgt spid="189"/>
                                        </p:tgtEl>
                                        <p:attrNameLst>
                                          <p:attrName>ppt_x</p:attrName>
                                          <p:attrName>ppt_y</p:attrName>
                                        </p:attrNameLst>
                                      </p:cBhvr>
                                      <p:rCtr x="-73893" y="8102"/>
                                    </p:animMotion>
                                  </p:childTnLst>
                                </p:cTn>
                              </p:par>
                            </p:childTnLst>
                          </p:cTn>
                        </p:par>
                      </p:childTnLst>
                    </p:cTn>
                  </p:par>
                  <p:par>
                    <p:cTn id="147" fill="hold">
                      <p:stCondLst>
                        <p:cond delay="indefinite"/>
                      </p:stCondLst>
                      <p:childTnLst>
                        <p:par>
                          <p:cTn id="148" fill="hold">
                            <p:stCondLst>
                              <p:cond delay="0"/>
                            </p:stCondLst>
                            <p:childTnLst>
                              <p:par>
                                <p:cTn id="149"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45 0.11135 -0.45117 0.11111 -0.4625 0.11019 C -0.49336 0.10672 -0.47214 0.10834 -0.49636 0.10463 C -0.50287 0.10371 -0.50977 0.10324 -0.51667 0.10209 C -0.52344 0.1007 -0.53242 0.09792 -0.53763 0.09676 C -0.56055 0.09306 -0.54831 0.09584 -0.57643 0.08889 C -0.57969 0.08797 -0.58333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48 C -0.96862 0.08172 -0.97188 0.0831 -0.97552 0.08357 C -0.99141 0.09213 -0.98373 0.08797 -1.00755 0.09422 L -1.01589 0.09676 C -1.01914 0.09838 -1.0224 0.1007 -1.02787 0.10209 C -1.03268 0.10417 -1.04623 0.10741 -1.04623 0.10764 C -1.05143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150" dur="3500" fill="hold"/>
                                        <p:tgtEl>
                                          <p:spTgt spid="199"/>
                                        </p:tgtEl>
                                        <p:attrNameLst>
                                          <p:attrName>ppt_x</p:attrName>
                                          <p:attrName>ppt_y</p:attrName>
                                        </p:attrNameLst>
                                      </p:cBhvr>
                                      <p:rCtr x="-73893" y="8102"/>
                                    </p:animMotion>
                                  </p:childTnLst>
                                </p:cTn>
                              </p:par>
                            </p:childTnLst>
                          </p:cTn>
                        </p:par>
                      </p:childTnLst>
                    </p:cTn>
                  </p:par>
                  <p:par>
                    <p:cTn id="151" fill="hold">
                      <p:stCondLst>
                        <p:cond delay="indefinite"/>
                      </p:stCondLst>
                      <p:childTnLst>
                        <p:par>
                          <p:cTn id="152" fill="hold">
                            <p:stCondLst>
                              <p:cond delay="0"/>
                            </p:stCondLst>
                            <p:childTnLst>
                              <p:par>
                                <p:cTn id="153"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219 0.11134 -0.45117 0.11111 -0.4625 0.10995 C -0.49336 0.10671 -0.47214 0.10833 -0.49636 0.10463 C -0.50287 0.1037 -0.50977 0.10324 -0.51667 0.10208 C -0.52344 0.10069 -0.53216 0.09792 -0.53763 0.09676 C -0.56055 0.09305 -0.54831 0.09583 -0.57617 0.08889 C -0.57943 0.08796 -0.58307 0.08773 -0.58399 0.08634 C -0.58854 0.08449 -0.59284 0.08218 -0.59753 0.08125 C -0.603 0.07963 -0.60886 0.07963 -0.61432 0.07847 C -0.62331 0.07685 -0.63008 0.0743 -0.63464 0.07315 C -0.64037 0.07222 -0.64596 0.07176 -0.65143 0.0706 C -0.6582 0.06921 -0.66458 0.06713 -0.67396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86 0.08796 -1.00768 0.09421 L -1.01589 0.09676 C -1.01914 0.09838 -1.0224 0.10069 -1.028 0.10208 C -1.03268 0.10417 -1.04623 0.10741 -1.04623 0.10764 C -1.05156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54" dur="3500" fill="hold"/>
                                        <p:tgtEl>
                                          <p:spTgt spid="190"/>
                                        </p:tgtEl>
                                        <p:attrNameLst>
                                          <p:attrName>ppt_x</p:attrName>
                                          <p:attrName>ppt_y</p:attrName>
                                        </p:attrNameLst>
                                      </p:cBhvr>
                                      <p:rCtr x="-73893" y="8102"/>
                                    </p:animMotion>
                                  </p:childTnLst>
                                </p:cTn>
                              </p:par>
                            </p:childTnLst>
                          </p:cTn>
                        </p:par>
                      </p:childTnLst>
                    </p:cTn>
                  </p:par>
                  <p:par>
                    <p:cTn id="155" fill="hold">
                      <p:stCondLst>
                        <p:cond delay="indefinite"/>
                      </p:stCondLst>
                      <p:childTnLst>
                        <p:par>
                          <p:cTn id="156" fill="hold">
                            <p:stCondLst>
                              <p:cond delay="0"/>
                            </p:stCondLst>
                            <p:childTnLst>
                              <p:par>
                                <p:cTn id="157"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55 0.09792 -0.53763 0.09676 C -0.56055 0.09306 -0.54831 0.09584 -0.57617 0.08889 C -0.57943 0.08797 -0.58307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158" dur="3500" fill="hold"/>
                                        <p:tgtEl>
                                          <p:spTgt spid="198"/>
                                        </p:tgtEl>
                                        <p:attrNameLst>
                                          <p:attrName>ppt_x</p:attrName>
                                          <p:attrName>ppt_y</p:attrName>
                                        </p:attrNameLst>
                                      </p:cBhvr>
                                      <p:rCtr x="-73893" y="8102"/>
                                    </p:animMotion>
                                  </p:childTnLst>
                                </p:cTn>
                              </p:par>
                            </p:childTnLst>
                          </p:cTn>
                        </p:par>
                      </p:childTnLst>
                    </p:cTn>
                  </p:par>
                  <p:par>
                    <p:cTn id="159" fill="hold">
                      <p:stCondLst>
                        <p:cond delay="indefinite"/>
                      </p:stCondLst>
                      <p:childTnLst>
                        <p:par>
                          <p:cTn id="160" fill="hold">
                            <p:stCondLst>
                              <p:cond delay="0"/>
                            </p:stCondLst>
                            <p:childTnLst>
                              <p:par>
                                <p:cTn id="161"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62" dur="5000" fill="hold"/>
                                        <p:tgtEl>
                                          <p:spTgt spid="193"/>
                                        </p:tgtEl>
                                        <p:attrNameLst>
                                          <p:attrName>ppt_x</p:attrName>
                                          <p:attrName>ppt_y</p:attrName>
                                        </p:attrNameLst>
                                      </p:cBhvr>
                                      <p:rCtr x="-73893" y="8102"/>
                                    </p:animMotion>
                                  </p:childTnLst>
                                </p:cTn>
                              </p:par>
                            </p:childTnLst>
                          </p:cTn>
                        </p:par>
                      </p:childTnLst>
                    </p:cTn>
                  </p:par>
                  <p:par>
                    <p:cTn id="163" fill="hold">
                      <p:stCondLst>
                        <p:cond delay="indefinite"/>
                      </p:stCondLst>
                      <p:childTnLst>
                        <p:par>
                          <p:cTn id="164" fill="hold">
                            <p:stCondLst>
                              <p:cond delay="0"/>
                            </p:stCondLst>
                            <p:childTnLst>
                              <p:par>
                                <p:cTn id="165"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48 C -0.11862 0.08403 -0.125 0.08796 -0.13177 0.09144 C -0.15117 0.10162 -0.13242 0.09306 -0.15208 0.09931 C -0.17018 0.10556 -0.1599 0.10371 -0.17565 0.10741 C -0.18021 0.10834 -0.18464 0.1088 -0.18919 0.11019 C -0.19596 0.11134 -0.20235 0.11459 -0.20951 0.11505 L -0.24662 0.11759 L -0.40846 0.11505 C -0.41537 0.11482 -0.42188 0.1132 -0.42878 0.11273 C -0.44167 0.11134 -0.45117 0.11111 -0.4625 0.11019 C -0.49336 0.10671 -0.47214 0.10834 -0.49636 0.10463 C -0.50287 0.10371 -0.50977 0.10324 -0.51667 0.10209 C -0.52344 0.1007 -0.53164 0.09792 -0.53763 0.09676 C -0.56055 0.09306 -0.54831 0.09584 -0.57578 0.08889 C -0.57904 0.08796 -0.58268 0.08773 -0.58399 0.08634 C -0.58854 0.08449 -0.59284 0.08218 -0.59753 0.08148 C -0.603 0.07963 -0.60886 0.07963 -0.61432 0.07847 C -0.62279 0.07685 -0.62956 0.07431 -0.63464 0.07315 C -0.64037 0.07222 -0.64596 0.07176 -0.65143 0.0706 C -0.6582 0.06921 -0.66458 0.06713 -0.67344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6 0.07963 -0.96159 0.08009 -0.96537 0.08148 C -0.96862 0.08171 -0.97188 0.0831 -0.97552 0.08357 C -0.99141 0.09213 -0.9832 0.08796 -1.00703 0.09421 L -1.01589 0.09676 C -1.01914 0.09838 -1.0224 0.1007 -1.02735 0.10209 C -1.03268 0.10417 -1.04623 0.10741 -1.04623 0.10764 C -1.05091 0.10926 -1.05404 0.11111 -1.05651 0.11273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66" dur="5000" fill="hold"/>
                                        <p:tgtEl>
                                          <p:spTgt spid="207"/>
                                        </p:tgtEl>
                                        <p:attrNameLst>
                                          <p:attrName>ppt_x</p:attrName>
                                          <p:attrName>ppt_y</p:attrName>
                                        </p:attrNameLst>
                                      </p:cBhvr>
                                      <p:rCtr x="-73893" y="8102"/>
                                    </p:animMotion>
                                  </p:childTnLst>
                                </p:cTn>
                              </p:par>
                            </p:childTnLst>
                          </p:cTn>
                        </p:par>
                      </p:childTnLst>
                    </p:cTn>
                  </p:par>
                  <p:par>
                    <p:cTn id="167" fill="hold">
                      <p:stCondLst>
                        <p:cond delay="indefinite"/>
                      </p:stCondLst>
                      <p:childTnLst>
                        <p:par>
                          <p:cTn id="168" fill="hold">
                            <p:stCondLst>
                              <p:cond delay="0"/>
                            </p:stCondLst>
                            <p:childTnLst>
                              <p:par>
                                <p:cTn id="169"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32 0.11134 -0.45117 0.11088 -0.4625 0.10972 C -0.49336 0.10671 -0.47214 0.10833 -0.49636 0.10463 C -0.50287 0.10347 -0.50977 0.10324 -0.51667 0.10185 C -0.52344 0.10069 -0.53216 0.09792 -0.53763 0.09676 C -0.56055 0.09305 -0.54831 0.0956 -0.5763 0.08889 C -0.57956 0.08796 -0.58294 0.0875 -0.58399 0.08634 C -0.58854 0.08449 -0.59284 0.08218 -0.59753 0.08102 C -0.603 0.07963 -0.60886 0.07963 -0.61432 0.07847 C -0.62305 0.07685 -0.62982 0.0743 -0.63464 0.07315 C -0.64037 0.07222 -0.64596 0.07176 -0.65143 0.0706 C -0.6582 0.06921 -0.66458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34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70" dur="3500" fill="hold"/>
                                        <p:tgtEl>
                                          <p:spTgt spid="192"/>
                                        </p:tgtEl>
                                        <p:attrNameLst>
                                          <p:attrName>ppt_x</p:attrName>
                                          <p:attrName>ppt_y</p:attrName>
                                        </p:attrNameLst>
                                      </p:cBhvr>
                                      <p:rCtr x="-73893" y="8102"/>
                                    </p:animMotion>
                                  </p:childTnLst>
                                </p:cTn>
                              </p:par>
                            </p:childTnLst>
                          </p:cTn>
                        </p:par>
                      </p:childTnLst>
                    </p:cTn>
                  </p:par>
                  <p:par>
                    <p:cTn id="171" fill="hold">
                      <p:stCondLst>
                        <p:cond delay="indefinite"/>
                      </p:stCondLst>
                      <p:childTnLst>
                        <p:par>
                          <p:cTn id="172" fill="hold">
                            <p:stCondLst>
                              <p:cond delay="0"/>
                            </p:stCondLst>
                            <p:childTnLst>
                              <p:par>
                                <p:cTn id="173"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19 0.11134 -0.45117 0.11088 -0.4625 0.10972 C -0.49336 0.10671 -0.47214 0.10833 -0.49636 0.10463 C -0.50287 0.10347 -0.50977 0.10324 -0.51667 0.10185 C -0.52344 0.10069 -0.53216 0.09792 -0.53763 0.09676 C -0.56055 0.09305 -0.54831 0.0956 -0.5763 0.08889 C -0.57956 0.08796 -0.5832 0.0875 -0.58399 0.08634 C -0.58854 0.08449 -0.59284 0.08218 -0.59753 0.08102 C -0.603 0.07963 -0.60886 0.07963 -0.61432 0.07847 C -0.62344 0.07685 -0.63008 0.0743 -0.63464 0.07315 C -0.64037 0.07222 -0.64596 0.07176 -0.65143 0.0706 C -0.6582 0.06921 -0.66511 0.06713 -0.67409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47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74" dur="3500" fill="hold"/>
                                        <p:tgtEl>
                                          <p:spTgt spid="191"/>
                                        </p:tgtEl>
                                        <p:attrNameLst>
                                          <p:attrName>ppt_x</p:attrName>
                                          <p:attrName>ppt_y</p:attrName>
                                        </p:attrNameLst>
                                      </p:cBhvr>
                                      <p:rCtr x="-73893" y="8102"/>
                                    </p:animMotion>
                                  </p:childTnLst>
                                </p:cTn>
                              </p:par>
                            </p:childTnLst>
                          </p:cTn>
                        </p:par>
                      </p:childTnLst>
                    </p:cTn>
                  </p:par>
                  <p:par>
                    <p:cTn id="175" fill="hold">
                      <p:stCondLst>
                        <p:cond delay="indefinite"/>
                      </p:stCondLst>
                      <p:childTnLst>
                        <p:par>
                          <p:cTn id="176" fill="hold">
                            <p:stCondLst>
                              <p:cond delay="0"/>
                            </p:stCondLst>
                            <p:childTnLst>
                              <p:par>
                                <p:cTn id="177"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25 C -0.11862 0.08402 -0.125 0.08796 -0.13177 0.09143 C -0.15117 0.10162 -0.13242 0.09305 -0.15208 0.0993 C -0.17018 0.10555 -0.1599 0.1037 -0.17565 0.1074 C -0.18021 0.10833 -0.18464 0.10879 -0.18919 0.10995 C -0.19596 0.11134 -0.20235 0.11458 -0.20951 0.11504 L -0.24662 0.11759 L -0.40846 0.11504 C -0.41537 0.11481 -0.42188 0.11319 -0.42878 0.11273 C -0.44271 0.11134 -0.45117 0.11111 -0.4625 0.10995 C -0.49336 0.10671 -0.47214 0.10833 -0.49636 0.10463 C -0.50287 0.1037 -0.50977 0.10324 -0.51667 0.10208 C -0.52344 0.10069 -0.53268 0.09791 -0.53763 0.09675 C -0.56055 0.09305 -0.54831 0.09583 -0.57669 0.08888 C -0.57995 0.08796 -0.5836 0.08773 -0.58399 0.08634 C -0.58854 0.08449 -0.59284 0.08217 -0.59753 0.08125 C -0.603 0.07963 -0.60886 0.07963 -0.61432 0.07847 C -0.62383 0.07685 -0.63008 0.0743 -0.63464 0.07314 C -0.64037 0.07222 -0.64596 0.07175 -0.65143 0.0706 C -0.6582 0.06921 -0.66445 0.06713 -0.67435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34 0.07963 -0.96159 0.08009 -0.96537 0.08125 C -0.96862 0.08171 -0.97188 0.0831 -0.97552 0.08356 C -0.99141 0.09213 -0.98399 0.08796 -1.00781 0.09421 L -1.01589 0.09675 C -1.01914 0.09838 -1.0224 0.10069 -1.02813 0.10208 C -1.03268 0.10416 -1.04623 0.1074 -1.04623 0.10763 C -1.05169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78" dur="3500" fill="hold"/>
                                        <p:tgtEl>
                                          <p:spTgt spid="226"/>
                                        </p:tgtEl>
                                        <p:attrNameLst>
                                          <p:attrName>ppt_x</p:attrName>
                                          <p:attrName>ppt_y</p:attrName>
                                        </p:attrNameLst>
                                      </p:cBhvr>
                                      <p:rCtr x="-73893" y="8102"/>
                                    </p:animMotion>
                                  </p:childTnLst>
                                </p:cTn>
                              </p:par>
                            </p:childTnLst>
                          </p:cTn>
                        </p:par>
                      </p:childTnLst>
                    </p:cTn>
                  </p:par>
                  <p:par>
                    <p:cTn id="179" fill="hold">
                      <p:stCondLst>
                        <p:cond delay="indefinite"/>
                      </p:stCondLst>
                      <p:childTnLst>
                        <p:par>
                          <p:cTn id="180" fill="hold">
                            <p:stCondLst>
                              <p:cond delay="0"/>
                            </p:stCondLst>
                            <p:childTnLst>
                              <p:par>
                                <p:cTn id="181"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48 C -0.11862 0.08402 -0.125 0.08796 -0.13177 0.09143 C -0.15117 0.10162 -0.13242 0.09305 -0.15208 0.0993 C -0.17018 0.10555 -0.1599 0.1037 -0.17565 0.1074 C -0.18021 0.10833 -0.18464 0.10879 -0.18919 0.11018 C -0.19596 0.11134 -0.20235 0.11458 -0.20951 0.11504 L -0.24662 0.11759 L -0.40846 0.11504 C -0.41537 0.11481 -0.42188 0.11319 -0.42878 0.11273 C -0.44219 0.11134 -0.45117 0.11111 -0.4625 0.11018 C -0.49336 0.10671 -0.47214 0.10833 -0.49636 0.10463 C -0.50287 0.1037 -0.50977 0.10324 -0.51667 0.10208 C -0.52344 0.10069 -0.53216 0.09791 -0.53763 0.09675 C -0.56055 0.09305 -0.54831 0.09583 -0.5763 0.08888 C -0.57956 0.08796 -0.5832 0.08773 -0.58399 0.08634 C -0.58854 0.08449 -0.59284 0.08217 -0.59753 0.08148 C -0.603 0.07963 -0.60886 0.07963 -0.61432 0.07847 C -0.62331 0.07685 -0.63008 0.0743 -0.63464 0.07314 C -0.64037 0.07222 -0.64596 0.07175 -0.65143 0.0706 C -0.6582 0.06921 -0.66445 0.06713 -0.67383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21 0.07963 -0.96159 0.08009 -0.96537 0.08148 C -0.96862 0.08171 -0.97188 0.0831 -0.97552 0.08356 C -0.99141 0.09213 -0.98333 0.08796 -1.00716 0.09421 L -1.01589 0.09675 C -1.01914 0.09838 -1.0224 0.10069 -1.02748 0.10208 C -1.03268 0.10416 -1.04623 0.1074 -1.04623 0.10763 C -1.05104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82" dur="5000" fill="hold"/>
                                        <p:tgtEl>
                                          <p:spTgt spid="231"/>
                                        </p:tgtEl>
                                        <p:attrNameLst>
                                          <p:attrName>ppt_x</p:attrName>
                                          <p:attrName>ppt_y</p:attrName>
                                        </p:attrNameLst>
                                      </p:cBhvr>
                                      <p:rCtr x="-73893" y="8102"/>
                                    </p:animMotion>
                                  </p:childTnLst>
                                </p:cTn>
                              </p:par>
                            </p:childTnLst>
                          </p:cTn>
                        </p:par>
                      </p:childTnLst>
                    </p:cTn>
                  </p:par>
                  <p:par>
                    <p:cTn id="183" fill="hold">
                      <p:stCondLst>
                        <p:cond delay="indefinite"/>
                      </p:stCondLst>
                      <p:childTnLst>
                        <p:par>
                          <p:cTn id="184" fill="hold">
                            <p:stCondLst>
                              <p:cond delay="0"/>
                            </p:stCondLst>
                            <p:childTnLst>
                              <p:par>
                                <p:cTn id="185"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219 0.11134 -0.45117 0.11111 -0.4625 0.10995 C -0.49336 0.10671 -0.47214 0.10833 -0.49636 0.10463 C -0.50287 0.1037 -0.50977 0.10324 -0.51667 0.10208 C -0.52344 0.10069 -0.53216 0.09792 -0.53763 0.09676 C -0.56055 0.09305 -0.54831 0.09583 -0.57617 0.08889 C -0.57943 0.08796 -0.58307 0.08773 -0.58399 0.08634 C -0.58854 0.08449 -0.59284 0.08218 -0.59753 0.08125 C -0.603 0.07963 -0.60886 0.07963 -0.61432 0.07847 C -0.62331 0.07685 -0.63008 0.0743 -0.63464 0.07315 C -0.64037 0.07222 -0.64596 0.07176 -0.65143 0.0706 C -0.6582 0.06921 -0.66458 0.06713 -0.67396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86 0.08796 -1.00768 0.09421 L -1.01589 0.09676 C -1.01914 0.09838 -1.0224 0.10069 -1.028 0.10208 C -1.03268 0.10417 -1.04623 0.10741 -1.04623 0.10764 C -1.05156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86" dur="3500" fill="hold"/>
                                        <p:tgtEl>
                                          <p:spTgt spid="202"/>
                                        </p:tgtEl>
                                        <p:attrNameLst>
                                          <p:attrName>ppt_x</p:attrName>
                                          <p:attrName>ppt_y</p:attrName>
                                        </p:attrNameLst>
                                      </p:cBhvr>
                                      <p:rCtr x="-73893" y="8102"/>
                                    </p:animMotion>
                                  </p:childTnLst>
                                </p:cTn>
                              </p:par>
                            </p:childTnLst>
                          </p:cTn>
                        </p:par>
                      </p:childTnLst>
                    </p:cTn>
                  </p:par>
                  <p:par>
                    <p:cTn id="187" fill="hold">
                      <p:stCondLst>
                        <p:cond delay="indefinite"/>
                      </p:stCondLst>
                      <p:childTnLst>
                        <p:par>
                          <p:cTn id="188" fill="hold">
                            <p:stCondLst>
                              <p:cond delay="0"/>
                            </p:stCondLst>
                            <p:childTnLst>
                              <p:par>
                                <p:cTn id="189"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245 0.11134 -0.45117 0.11088 -0.4625 0.10972 C -0.49336 0.10671 -0.47214 0.10833 -0.49636 0.10463 C -0.50287 0.10347 -0.50977 0.10324 -0.51667 0.10185 C -0.52344 0.10069 -0.53216 0.09791 -0.53763 0.09675 C -0.56055 0.09305 -0.54831 0.0956 -0.5763 0.08888 C -0.57956 0.08796 -0.5832 0.0875 -0.58399 0.08634 C -0.58854 0.08449 -0.59284 0.08217 -0.59753 0.08101 C -0.603 0.07963 -0.60886 0.07963 -0.61432 0.07847 C -0.62344 0.07685 -0.63008 0.0743 -0.63464 0.07314 C -0.64037 0.07222 -0.64596 0.07175 -0.65143 0.0706 C -0.6582 0.06921 -0.66458 0.06713 -0.67396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33 0.08796 -1.00716 0.09421 L -1.01589 0.09675 C -1.01914 0.09838 -1.0224 0.10069 -1.02748 0.10185 C -1.03268 0.10416 -1.04623 0.10717 -1.04623 0.1074 C -1.05104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90" dur="5000" fill="hold"/>
                                        <p:tgtEl>
                                          <p:spTgt spid="230"/>
                                        </p:tgtEl>
                                        <p:attrNameLst>
                                          <p:attrName>ppt_x</p:attrName>
                                          <p:attrName>ppt_y</p:attrName>
                                        </p:attrNameLst>
                                      </p:cBhvr>
                                      <p:rCtr x="-73893" y="8102"/>
                                    </p:animMotion>
                                  </p:childTnLst>
                                </p:cTn>
                              </p:par>
                            </p:childTnLst>
                          </p:cTn>
                        </p:par>
                      </p:childTnLst>
                    </p:cTn>
                  </p:par>
                  <p:par>
                    <p:cTn id="191" fill="hold">
                      <p:stCondLst>
                        <p:cond delay="indefinite"/>
                      </p:stCondLst>
                      <p:childTnLst>
                        <p:par>
                          <p:cTn id="192" fill="hold">
                            <p:stCondLst>
                              <p:cond delay="0"/>
                            </p:stCondLst>
                            <p:childTnLst>
                              <p:par>
                                <p:cTn id="193"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94" dur="3500" fill="hold"/>
                                        <p:tgtEl>
                                          <p:spTgt spid="235"/>
                                        </p:tgtEl>
                                        <p:attrNameLst>
                                          <p:attrName>ppt_x</p:attrName>
                                          <p:attrName>ppt_y</p:attrName>
                                        </p:attrNameLst>
                                      </p:cBhvr>
                                      <p:rCtr x="-73893" y="8102"/>
                                    </p:animMotion>
                                  </p:childTnLst>
                                </p:cTn>
                              </p:par>
                            </p:childTnLst>
                          </p:cTn>
                        </p:par>
                      </p:childTnLst>
                    </p:cTn>
                  </p:par>
                  <p:par>
                    <p:cTn id="195" fill="hold">
                      <p:stCondLst>
                        <p:cond delay="indefinite"/>
                      </p:stCondLst>
                      <p:childTnLst>
                        <p:par>
                          <p:cTn id="196" fill="hold">
                            <p:stCondLst>
                              <p:cond delay="0"/>
                            </p:stCondLst>
                            <p:childTnLst>
                              <p:par>
                                <p:cTn id="197"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98" dur="3500" fill="hold"/>
                                        <p:tgtEl>
                                          <p:spTgt spid="96"/>
                                        </p:tgtEl>
                                        <p:attrNameLst>
                                          <p:attrName>ppt_x</p:attrName>
                                          <p:attrName>ppt_y</p:attrName>
                                        </p:attrNameLst>
                                      </p:cBhvr>
                                      <p:rCtr x="-73893" y="8102"/>
                                    </p:animMotion>
                                  </p:childTnLst>
                                </p:cTn>
                              </p:par>
                            </p:childTnLst>
                          </p:cTn>
                        </p:par>
                      </p:childTnLst>
                    </p:cTn>
                  </p:par>
                  <p:par>
                    <p:cTn id="199" fill="hold">
                      <p:stCondLst>
                        <p:cond delay="indefinite"/>
                      </p:stCondLst>
                      <p:childTnLst>
                        <p:par>
                          <p:cTn id="200" fill="hold">
                            <p:stCondLst>
                              <p:cond delay="0"/>
                            </p:stCondLst>
                            <p:childTnLst>
                              <p:par>
                                <p:cTn id="201"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02" dur="3500" fill="hold"/>
                                        <p:tgtEl>
                                          <p:spTgt spid="97"/>
                                        </p:tgtEl>
                                        <p:attrNameLst>
                                          <p:attrName>ppt_x</p:attrName>
                                          <p:attrName>ppt_y</p:attrName>
                                        </p:attrNameLst>
                                      </p:cBhvr>
                                      <p:rCtr x="-73893" y="8102"/>
                                    </p:animMotion>
                                  </p:childTnLst>
                                </p:cTn>
                              </p:par>
                            </p:childTnLst>
                          </p:cTn>
                        </p:par>
                      </p:childTnLst>
                    </p:cTn>
                  </p:par>
                  <p:par>
                    <p:cTn id="203" fill="hold">
                      <p:stCondLst>
                        <p:cond delay="indefinite"/>
                      </p:stCondLst>
                      <p:childTnLst>
                        <p:par>
                          <p:cTn id="204" fill="hold">
                            <p:stCondLst>
                              <p:cond delay="0"/>
                            </p:stCondLst>
                            <p:childTnLst>
                              <p:par>
                                <p:cTn id="205"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06" dur="3500" fill="hold"/>
                                        <p:tgtEl>
                                          <p:spTgt spid="98"/>
                                        </p:tgtEl>
                                        <p:attrNameLst>
                                          <p:attrName>ppt_x</p:attrName>
                                          <p:attrName>ppt_y</p:attrName>
                                        </p:attrNameLst>
                                      </p:cBhvr>
                                      <p:rCtr x="-73893" y="8102"/>
                                    </p:animMotion>
                                  </p:childTnLst>
                                </p:cTn>
                              </p:par>
                            </p:childTnLst>
                          </p:cTn>
                        </p:par>
                      </p:childTnLst>
                    </p:cTn>
                  </p:par>
                  <p:par>
                    <p:cTn id="207" fill="hold">
                      <p:stCondLst>
                        <p:cond delay="indefinite"/>
                      </p:stCondLst>
                      <p:childTnLst>
                        <p:par>
                          <p:cTn id="208" fill="hold">
                            <p:stCondLst>
                              <p:cond delay="0"/>
                            </p:stCondLst>
                            <p:childTnLst>
                              <p:par>
                                <p:cTn id="209"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10" dur="3500" fill="hold"/>
                                        <p:tgtEl>
                                          <p:spTgt spid="99"/>
                                        </p:tgtEl>
                                        <p:attrNameLst>
                                          <p:attrName>ppt_x</p:attrName>
                                          <p:attrName>ppt_y</p:attrName>
                                        </p:attrNameLst>
                                      </p:cBhvr>
                                      <p:rCtr x="-73893" y="8102"/>
                                    </p:animMotion>
                                  </p:childTnLst>
                                </p:cTn>
                              </p:par>
                            </p:childTnLst>
                          </p:cTn>
                        </p:par>
                      </p:childTnLst>
                    </p:cTn>
                  </p:par>
                  <p:par>
                    <p:cTn id="211" fill="hold">
                      <p:stCondLst>
                        <p:cond delay="indefinite"/>
                      </p:stCondLst>
                      <p:childTnLst>
                        <p:par>
                          <p:cTn id="212" fill="hold">
                            <p:stCondLst>
                              <p:cond delay="0"/>
                            </p:stCondLst>
                            <p:childTnLst>
                              <p:par>
                                <p:cTn id="213"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14" dur="3500" fill="hold"/>
                                        <p:tgtEl>
                                          <p:spTgt spid="100"/>
                                        </p:tgtEl>
                                        <p:attrNameLst>
                                          <p:attrName>ppt_x</p:attrName>
                                          <p:attrName>ppt_y</p:attrName>
                                        </p:attrNameLst>
                                      </p:cBhvr>
                                      <p:rCtr x="-73893" y="8102"/>
                                    </p:animMotion>
                                  </p:childTnLst>
                                </p:cTn>
                              </p:par>
                            </p:childTnLst>
                          </p:cTn>
                        </p:par>
                      </p:childTnLst>
                    </p:cTn>
                  </p:par>
                  <p:par>
                    <p:cTn id="215" fill="hold">
                      <p:stCondLst>
                        <p:cond delay="indefinite"/>
                      </p:stCondLst>
                      <p:childTnLst>
                        <p:par>
                          <p:cTn id="216" fill="hold">
                            <p:stCondLst>
                              <p:cond delay="0"/>
                            </p:stCondLst>
                            <p:childTnLst>
                              <p:par>
                                <p:cTn id="217"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18" dur="3500" fill="hold"/>
                                        <p:tgtEl>
                                          <p:spTgt spid="101"/>
                                        </p:tgtEl>
                                        <p:attrNameLst>
                                          <p:attrName>ppt_x</p:attrName>
                                          <p:attrName>ppt_y</p:attrName>
                                        </p:attrNameLst>
                                      </p:cBhvr>
                                      <p:rCtr x="-73893" y="8102"/>
                                    </p:animMotion>
                                  </p:childTnLst>
                                </p:cTn>
                              </p:par>
                            </p:childTnLst>
                          </p:cTn>
                        </p:par>
                      </p:childTnLst>
                    </p:cTn>
                  </p:par>
                  <p:par>
                    <p:cTn id="219" fill="hold">
                      <p:stCondLst>
                        <p:cond delay="indefinite"/>
                      </p:stCondLst>
                      <p:childTnLst>
                        <p:par>
                          <p:cTn id="220" fill="hold">
                            <p:stCondLst>
                              <p:cond delay="0"/>
                            </p:stCondLst>
                            <p:childTnLst>
                              <p:par>
                                <p:cTn id="221"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22" dur="3500" fill="hold"/>
                                        <p:tgtEl>
                                          <p:spTgt spid="102"/>
                                        </p:tgtEl>
                                        <p:attrNameLst>
                                          <p:attrName>ppt_x</p:attrName>
                                          <p:attrName>ppt_y</p:attrName>
                                        </p:attrNameLst>
                                      </p:cBhvr>
                                      <p:rCtr x="-73893" y="8102"/>
                                    </p:animMotion>
                                  </p:childTnLst>
                                </p:cTn>
                              </p:par>
                            </p:childTnLst>
                          </p:cTn>
                        </p:par>
                      </p:childTnLst>
                    </p:cTn>
                  </p:par>
                  <p:par>
                    <p:cTn id="223" fill="hold">
                      <p:stCondLst>
                        <p:cond delay="indefinite"/>
                      </p:stCondLst>
                      <p:childTnLst>
                        <p:par>
                          <p:cTn id="224" fill="hold">
                            <p:stCondLst>
                              <p:cond delay="0"/>
                            </p:stCondLst>
                            <p:childTnLst>
                              <p:par>
                                <p:cTn id="225"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26" dur="3500" fill="hold"/>
                                        <p:tgtEl>
                                          <p:spTgt spid="103"/>
                                        </p:tgtEl>
                                        <p:attrNameLst>
                                          <p:attrName>ppt_x</p:attrName>
                                          <p:attrName>ppt_y</p:attrName>
                                        </p:attrNameLst>
                                      </p:cBhvr>
                                      <p:rCtr x="-73893" y="8102"/>
                                    </p:animMotion>
                                  </p:childTnLst>
                                </p:cTn>
                              </p:par>
                            </p:childTnLst>
                          </p:cTn>
                        </p:par>
                      </p:childTnLst>
                    </p:cTn>
                  </p:par>
                </p:childTnLst>
              </p:cTn>
              <p:prevCondLst>
                <p:cond evt="onPrev" delay="0">
                  <p:tgtEl>
                    <p:sldTgt/>
                  </p:tgtEl>
                </p:cond>
              </p:prevCondLst>
              <p:nextCondLst>
                <p:cond evt="onNext" delay="0">
                  <p:tgtEl>
                    <p:sldTgt/>
                  </p:tgtEl>
                </p:cond>
              </p:nextCondLst>
            </p:seq>
            <p:audio>
              <p:cMediaNode vol="20000">
                <p:cTn id="227" fill="hold" display="0">
                  <p:stCondLst>
                    <p:cond delay="indefinite"/>
                  </p:stCondLst>
                  <p:endCondLst>
                    <p:cond evt="onStopAudio" delay="0">
                      <p:tgtEl>
                        <p:sldTgt/>
                      </p:tgtEl>
                    </p:cond>
                  </p:endCondLst>
                </p:cTn>
                <p:tgtEl>
                  <p:spTgt spid="2"/>
                </p:tgtEl>
              </p:cMediaNode>
            </p:audio>
            <p:seq concurrent="1" nextAc="seek">
              <p:cTn id="228" restart="whenNotActive" fill="hold" evtFilter="cancelBubble" nodeType="interactiveSeq">
                <p:stCondLst>
                  <p:cond evt="onClick" delay="0">
                    <p:tgtEl>
                      <p:spTgt spid="4"/>
                    </p:tgtEl>
                  </p:cond>
                </p:stCondLst>
                <p:endSync evt="end" delay="0">
                  <p:rtn val="all"/>
                </p:endSync>
                <p:childTnLst>
                  <p:par>
                    <p:cTn id="229" fill="hold">
                      <p:stCondLst>
                        <p:cond delay="0"/>
                      </p:stCondLst>
                      <p:childTnLst>
                        <p:par>
                          <p:cTn id="230" fill="hold">
                            <p:stCondLst>
                              <p:cond delay="0"/>
                            </p:stCondLst>
                            <p:childTnLst>
                              <p:par>
                                <p:cTn id="231" presetID="1" presetClass="entr" presetSubtype="0" fill="hold" grpId="0" nodeType="clickEffect">
                                  <p:stCondLst>
                                    <p:cond delay="0"/>
                                  </p:stCondLst>
                                  <p:childTnLst>
                                    <p:set>
                                      <p:cBhvr>
                                        <p:cTn id="232" dur="1" fill="hold">
                                          <p:stCondLst>
                                            <p:cond delay="0"/>
                                          </p:stCondLst>
                                        </p:cTn>
                                        <p:tgtEl>
                                          <p:spTgt spid="155"/>
                                        </p:tgtEl>
                                        <p:attrNameLst>
                                          <p:attrName>style.visibility</p:attrName>
                                        </p:attrNameLst>
                                      </p:cBhvr>
                                      <p:to>
                                        <p:strVal val="visible"/>
                                      </p:to>
                                    </p:set>
                                  </p:childTnLst>
                                </p:cTn>
                              </p:par>
                            </p:childTnLst>
                          </p:cTn>
                        </p:par>
                      </p:childTnLst>
                    </p:cTn>
                  </p:par>
                  <p:par>
                    <p:cTn id="233" fill="hold">
                      <p:stCondLst>
                        <p:cond delay="indefinite"/>
                      </p:stCondLst>
                      <p:childTnLst>
                        <p:par>
                          <p:cTn id="234" fill="hold">
                            <p:stCondLst>
                              <p:cond delay="0"/>
                            </p:stCondLst>
                            <p:childTnLst>
                              <p:par>
                                <p:cTn id="235" presetID="1" presetClass="exit" presetSubtype="0" fill="hold" grpId="1" nodeType="clickEffect">
                                  <p:stCondLst>
                                    <p:cond delay="0"/>
                                  </p:stCondLst>
                                  <p:childTnLst>
                                    <p:set>
                                      <p:cBhvr>
                                        <p:cTn id="236" dur="1" fill="hold">
                                          <p:stCondLst>
                                            <p:cond delay="0"/>
                                          </p:stCondLst>
                                        </p:cTn>
                                        <p:tgtEl>
                                          <p:spTgt spid="155"/>
                                        </p:tgtEl>
                                        <p:attrNameLst>
                                          <p:attrName>style.visibility</p:attrName>
                                        </p:attrNameLst>
                                      </p:cBhvr>
                                      <p:to>
                                        <p:strVal val="hidden"/>
                                      </p:to>
                                    </p:set>
                                  </p:childTnLst>
                                </p:cTn>
                              </p:par>
                            </p:childTnLst>
                          </p:cTn>
                        </p:par>
                      </p:childTnLst>
                    </p:cTn>
                  </p:par>
                  <p:par>
                    <p:cTn id="237" fill="hold">
                      <p:stCondLst>
                        <p:cond delay="indefinite"/>
                      </p:stCondLst>
                      <p:childTnLst>
                        <p:par>
                          <p:cTn id="238" fill="hold">
                            <p:stCondLst>
                              <p:cond delay="0"/>
                            </p:stCondLst>
                            <p:childTnLst>
                              <p:par>
                                <p:cTn id="239" presetID="1" presetClass="entr" presetSubtype="0" fill="hold" grpId="0" nodeType="clickEffect">
                                  <p:stCondLst>
                                    <p:cond delay="0"/>
                                  </p:stCondLst>
                                  <p:childTnLst>
                                    <p:set>
                                      <p:cBhvr>
                                        <p:cTn id="240" dur="1" fill="hold">
                                          <p:stCondLst>
                                            <p:cond delay="0"/>
                                          </p:stCondLst>
                                        </p:cTn>
                                        <p:tgtEl>
                                          <p:spTgt spid="156"/>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xit" presetSubtype="0" fill="hold" grpId="1" nodeType="clickEffect">
                                  <p:stCondLst>
                                    <p:cond delay="0"/>
                                  </p:stCondLst>
                                  <p:childTnLst>
                                    <p:set>
                                      <p:cBhvr>
                                        <p:cTn id="244" dur="1" fill="hold">
                                          <p:stCondLst>
                                            <p:cond delay="0"/>
                                          </p:stCondLst>
                                        </p:cTn>
                                        <p:tgtEl>
                                          <p:spTgt spid="156"/>
                                        </p:tgtEl>
                                        <p:attrNameLst>
                                          <p:attrName>style.visibility</p:attrName>
                                        </p:attrNameLst>
                                      </p:cBhvr>
                                      <p:to>
                                        <p:strVal val="hidden"/>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grpId="0" nodeType="clickEffect">
                                  <p:stCondLst>
                                    <p:cond delay="0"/>
                                  </p:stCondLst>
                                  <p:childTnLst>
                                    <p:set>
                                      <p:cBhvr>
                                        <p:cTn id="248" dur="1" fill="hold">
                                          <p:stCondLst>
                                            <p:cond delay="0"/>
                                          </p:stCondLst>
                                        </p:cTn>
                                        <p:tgtEl>
                                          <p:spTgt spid="157"/>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xit" presetSubtype="0" fill="hold" grpId="1" nodeType="clickEffect">
                                  <p:stCondLst>
                                    <p:cond delay="0"/>
                                  </p:stCondLst>
                                  <p:childTnLst>
                                    <p:set>
                                      <p:cBhvr>
                                        <p:cTn id="252" dur="1" fill="hold">
                                          <p:stCondLst>
                                            <p:cond delay="0"/>
                                          </p:stCondLst>
                                        </p:cTn>
                                        <p:tgtEl>
                                          <p:spTgt spid="157"/>
                                        </p:tgtEl>
                                        <p:attrNameLst>
                                          <p:attrName>style.visibility</p:attrName>
                                        </p:attrNameLst>
                                      </p:cBhvr>
                                      <p:to>
                                        <p:strVal val="hidden"/>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grpId="0" nodeType="clickEffect">
                                  <p:stCondLst>
                                    <p:cond delay="0"/>
                                  </p:stCondLst>
                                  <p:childTnLst>
                                    <p:set>
                                      <p:cBhvr>
                                        <p:cTn id="256" dur="1" fill="hold">
                                          <p:stCondLst>
                                            <p:cond delay="0"/>
                                          </p:stCondLst>
                                        </p:cTn>
                                        <p:tgtEl>
                                          <p:spTgt spid="158"/>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xit" presetSubtype="0" fill="hold" grpId="1" nodeType="clickEffect">
                                  <p:stCondLst>
                                    <p:cond delay="0"/>
                                  </p:stCondLst>
                                  <p:childTnLst>
                                    <p:set>
                                      <p:cBhvr>
                                        <p:cTn id="260" dur="1" fill="hold">
                                          <p:stCondLst>
                                            <p:cond delay="0"/>
                                          </p:stCondLst>
                                        </p:cTn>
                                        <p:tgtEl>
                                          <p:spTgt spid="158"/>
                                        </p:tgtEl>
                                        <p:attrNameLst>
                                          <p:attrName>style.visibility</p:attrName>
                                        </p:attrNameLst>
                                      </p:cBhvr>
                                      <p:to>
                                        <p:strVal val="hidden"/>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grpId="0" nodeType="clickEffect">
                                  <p:stCondLst>
                                    <p:cond delay="0"/>
                                  </p:stCondLst>
                                  <p:childTnLst>
                                    <p:set>
                                      <p:cBhvr>
                                        <p:cTn id="264" dur="1" fill="hold">
                                          <p:stCondLst>
                                            <p:cond delay="0"/>
                                          </p:stCondLst>
                                        </p:cTn>
                                        <p:tgtEl>
                                          <p:spTgt spid="159"/>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xit" presetSubtype="0" fill="hold" grpId="1" nodeType="clickEffect">
                                  <p:stCondLst>
                                    <p:cond delay="0"/>
                                  </p:stCondLst>
                                  <p:childTnLst>
                                    <p:set>
                                      <p:cBhvr>
                                        <p:cTn id="268" dur="1" fill="hold">
                                          <p:stCondLst>
                                            <p:cond delay="0"/>
                                          </p:stCondLst>
                                        </p:cTn>
                                        <p:tgtEl>
                                          <p:spTgt spid="159"/>
                                        </p:tgtEl>
                                        <p:attrNameLst>
                                          <p:attrName>style.visibility</p:attrName>
                                        </p:attrNameLst>
                                      </p:cBhvr>
                                      <p:to>
                                        <p:strVal val="hidden"/>
                                      </p:to>
                                    </p:set>
                                  </p:childTnLst>
                                </p:cTn>
                              </p:par>
                            </p:childTnLst>
                          </p:cTn>
                        </p:par>
                      </p:childTnLst>
                    </p:cTn>
                  </p:par>
                  <p:par>
                    <p:cTn id="269" fill="hold">
                      <p:stCondLst>
                        <p:cond delay="indefinite"/>
                      </p:stCondLst>
                      <p:childTnLst>
                        <p:par>
                          <p:cTn id="270" fill="hold">
                            <p:stCondLst>
                              <p:cond delay="0"/>
                            </p:stCondLst>
                            <p:childTnLst>
                              <p:par>
                                <p:cTn id="271" presetID="1" presetClass="entr" presetSubtype="0" fill="hold" grpId="0" nodeType="clickEffect">
                                  <p:stCondLst>
                                    <p:cond delay="0"/>
                                  </p:stCondLst>
                                  <p:childTnLst>
                                    <p:set>
                                      <p:cBhvr>
                                        <p:cTn id="272" dur="1" fill="hold">
                                          <p:stCondLst>
                                            <p:cond delay="0"/>
                                          </p:stCondLst>
                                        </p:cTn>
                                        <p:tgtEl>
                                          <p:spTgt spid="160"/>
                                        </p:tgtEl>
                                        <p:attrNameLst>
                                          <p:attrName>style.visibility</p:attrName>
                                        </p:attrNameLst>
                                      </p:cBhvr>
                                      <p:to>
                                        <p:strVal val="visible"/>
                                      </p:to>
                                    </p:set>
                                  </p:childTnLst>
                                </p:cTn>
                              </p:par>
                            </p:childTnLst>
                          </p:cTn>
                        </p:par>
                      </p:childTnLst>
                    </p:cTn>
                  </p:par>
                  <p:par>
                    <p:cTn id="273" fill="hold">
                      <p:stCondLst>
                        <p:cond delay="indefinite"/>
                      </p:stCondLst>
                      <p:childTnLst>
                        <p:par>
                          <p:cTn id="274" fill="hold">
                            <p:stCondLst>
                              <p:cond delay="0"/>
                            </p:stCondLst>
                            <p:childTnLst>
                              <p:par>
                                <p:cTn id="275" presetID="1" presetClass="exit" presetSubtype="0" fill="hold" grpId="1" nodeType="clickEffect">
                                  <p:stCondLst>
                                    <p:cond delay="0"/>
                                  </p:stCondLst>
                                  <p:childTnLst>
                                    <p:set>
                                      <p:cBhvr>
                                        <p:cTn id="276" dur="1" fill="hold">
                                          <p:stCondLst>
                                            <p:cond delay="0"/>
                                          </p:stCondLst>
                                        </p:cTn>
                                        <p:tgtEl>
                                          <p:spTgt spid="160"/>
                                        </p:tgtEl>
                                        <p:attrNameLst>
                                          <p:attrName>style.visibility</p:attrName>
                                        </p:attrNameLst>
                                      </p:cBhvr>
                                      <p:to>
                                        <p:strVal val="hidden"/>
                                      </p:to>
                                    </p:set>
                                  </p:childTnLst>
                                </p:cTn>
                              </p:par>
                            </p:childTnLst>
                          </p:cTn>
                        </p:par>
                      </p:childTnLst>
                    </p:cTn>
                  </p:par>
                  <p:par>
                    <p:cTn id="277" fill="hold">
                      <p:stCondLst>
                        <p:cond delay="indefinite"/>
                      </p:stCondLst>
                      <p:childTnLst>
                        <p:par>
                          <p:cTn id="278" fill="hold">
                            <p:stCondLst>
                              <p:cond delay="0"/>
                            </p:stCondLst>
                            <p:childTnLst>
                              <p:par>
                                <p:cTn id="279" presetID="1" presetClass="entr" presetSubtype="0" fill="hold" grpId="0" nodeType="clickEffect">
                                  <p:stCondLst>
                                    <p:cond delay="0"/>
                                  </p:stCondLst>
                                  <p:childTnLst>
                                    <p:set>
                                      <p:cBhvr>
                                        <p:cTn id="280" dur="1" fill="hold">
                                          <p:stCondLst>
                                            <p:cond delay="0"/>
                                          </p:stCondLst>
                                        </p:cTn>
                                        <p:tgtEl>
                                          <p:spTgt spid="161"/>
                                        </p:tgtEl>
                                        <p:attrNameLst>
                                          <p:attrName>style.visibility</p:attrName>
                                        </p:attrNameLst>
                                      </p:cBhvr>
                                      <p:to>
                                        <p:strVal val="visible"/>
                                      </p:to>
                                    </p:set>
                                  </p:childTnLst>
                                </p:cTn>
                              </p:par>
                            </p:childTnLst>
                          </p:cTn>
                        </p:par>
                      </p:childTnLst>
                    </p:cTn>
                  </p:par>
                  <p:par>
                    <p:cTn id="281" fill="hold">
                      <p:stCondLst>
                        <p:cond delay="indefinite"/>
                      </p:stCondLst>
                      <p:childTnLst>
                        <p:par>
                          <p:cTn id="282" fill="hold">
                            <p:stCondLst>
                              <p:cond delay="0"/>
                            </p:stCondLst>
                            <p:childTnLst>
                              <p:par>
                                <p:cTn id="283" presetID="1" presetClass="exit" presetSubtype="0" fill="hold" grpId="1" nodeType="clickEffect">
                                  <p:stCondLst>
                                    <p:cond delay="0"/>
                                  </p:stCondLst>
                                  <p:childTnLst>
                                    <p:set>
                                      <p:cBhvr>
                                        <p:cTn id="284" dur="1" fill="hold">
                                          <p:stCondLst>
                                            <p:cond delay="0"/>
                                          </p:stCondLst>
                                        </p:cTn>
                                        <p:tgtEl>
                                          <p:spTgt spid="161"/>
                                        </p:tgtEl>
                                        <p:attrNameLst>
                                          <p:attrName>style.visibility</p:attrName>
                                        </p:attrNameLst>
                                      </p:cBhvr>
                                      <p:to>
                                        <p:strVal val="hidden"/>
                                      </p:to>
                                    </p:set>
                                  </p:childTnLst>
                                </p:cTn>
                              </p:par>
                            </p:childTnLst>
                          </p:cTn>
                        </p:par>
                      </p:childTnLst>
                    </p:cTn>
                  </p:par>
                  <p:par>
                    <p:cTn id="285" fill="hold">
                      <p:stCondLst>
                        <p:cond delay="indefinite"/>
                      </p:stCondLst>
                      <p:childTnLst>
                        <p:par>
                          <p:cTn id="286" fill="hold">
                            <p:stCondLst>
                              <p:cond delay="0"/>
                            </p:stCondLst>
                            <p:childTnLst>
                              <p:par>
                                <p:cTn id="287" presetID="1" presetClass="entr" presetSubtype="0" fill="hold" grpId="0" nodeType="clickEffect">
                                  <p:stCondLst>
                                    <p:cond delay="0"/>
                                  </p:stCondLst>
                                  <p:childTnLst>
                                    <p:set>
                                      <p:cBhvr>
                                        <p:cTn id="288" dur="1" fill="hold">
                                          <p:stCondLst>
                                            <p:cond delay="0"/>
                                          </p:stCondLst>
                                        </p:cTn>
                                        <p:tgtEl>
                                          <p:spTgt spid="162"/>
                                        </p:tgtEl>
                                        <p:attrNameLst>
                                          <p:attrName>style.visibility</p:attrName>
                                        </p:attrNameLst>
                                      </p:cBhvr>
                                      <p:to>
                                        <p:strVal val="visible"/>
                                      </p:to>
                                    </p:set>
                                  </p:childTnLst>
                                </p:cTn>
                              </p:par>
                            </p:childTnLst>
                          </p:cTn>
                        </p:par>
                      </p:childTnLst>
                    </p:cTn>
                  </p:par>
                  <p:par>
                    <p:cTn id="289" fill="hold">
                      <p:stCondLst>
                        <p:cond delay="indefinite"/>
                      </p:stCondLst>
                      <p:childTnLst>
                        <p:par>
                          <p:cTn id="290" fill="hold">
                            <p:stCondLst>
                              <p:cond delay="0"/>
                            </p:stCondLst>
                            <p:childTnLst>
                              <p:par>
                                <p:cTn id="291" presetID="1" presetClass="exit" presetSubtype="0" fill="hold" grpId="1" nodeType="clickEffect">
                                  <p:stCondLst>
                                    <p:cond delay="0"/>
                                  </p:stCondLst>
                                  <p:childTnLst>
                                    <p:set>
                                      <p:cBhvr>
                                        <p:cTn id="292" dur="1" fill="hold">
                                          <p:stCondLst>
                                            <p:cond delay="0"/>
                                          </p:stCondLst>
                                        </p:cTn>
                                        <p:tgtEl>
                                          <p:spTgt spid="162"/>
                                        </p:tgtEl>
                                        <p:attrNameLst>
                                          <p:attrName>style.visibility</p:attrName>
                                        </p:attrNameLst>
                                      </p:cBhvr>
                                      <p:to>
                                        <p:strVal val="hidden"/>
                                      </p:to>
                                    </p:set>
                                  </p:childTnLst>
                                </p:cTn>
                              </p:par>
                            </p:childTnLst>
                          </p:cTn>
                        </p:par>
                      </p:childTnLst>
                    </p:cTn>
                  </p:par>
                  <p:par>
                    <p:cTn id="293" fill="hold">
                      <p:stCondLst>
                        <p:cond delay="indefinite"/>
                      </p:stCondLst>
                      <p:childTnLst>
                        <p:par>
                          <p:cTn id="294" fill="hold">
                            <p:stCondLst>
                              <p:cond delay="0"/>
                            </p:stCondLst>
                            <p:childTnLst>
                              <p:par>
                                <p:cTn id="295" presetID="1" presetClass="entr" presetSubtype="0" fill="hold" grpId="0" nodeType="clickEffect">
                                  <p:stCondLst>
                                    <p:cond delay="0"/>
                                  </p:stCondLst>
                                  <p:childTnLst>
                                    <p:set>
                                      <p:cBhvr>
                                        <p:cTn id="296" dur="1" fill="hold">
                                          <p:stCondLst>
                                            <p:cond delay="0"/>
                                          </p:stCondLst>
                                        </p:cTn>
                                        <p:tgtEl>
                                          <p:spTgt spid="163"/>
                                        </p:tgtEl>
                                        <p:attrNameLst>
                                          <p:attrName>style.visibility</p:attrName>
                                        </p:attrNameLst>
                                      </p:cBhvr>
                                      <p:to>
                                        <p:strVal val="visible"/>
                                      </p:to>
                                    </p:set>
                                  </p:childTnLst>
                                </p:cTn>
                              </p:par>
                            </p:childTnLst>
                          </p:cTn>
                        </p:par>
                      </p:childTnLst>
                    </p:cTn>
                  </p:par>
                  <p:par>
                    <p:cTn id="297" fill="hold">
                      <p:stCondLst>
                        <p:cond delay="indefinite"/>
                      </p:stCondLst>
                      <p:childTnLst>
                        <p:par>
                          <p:cTn id="298" fill="hold">
                            <p:stCondLst>
                              <p:cond delay="0"/>
                            </p:stCondLst>
                            <p:childTnLst>
                              <p:par>
                                <p:cTn id="299" presetID="1" presetClass="exit" presetSubtype="0" fill="hold" grpId="1" nodeType="clickEffect">
                                  <p:stCondLst>
                                    <p:cond delay="0"/>
                                  </p:stCondLst>
                                  <p:childTnLst>
                                    <p:set>
                                      <p:cBhvr>
                                        <p:cTn id="300" dur="1" fill="hold">
                                          <p:stCondLst>
                                            <p:cond delay="0"/>
                                          </p:stCondLst>
                                        </p:cTn>
                                        <p:tgtEl>
                                          <p:spTgt spid="163"/>
                                        </p:tgtEl>
                                        <p:attrNameLst>
                                          <p:attrName>style.visibility</p:attrName>
                                        </p:attrNameLst>
                                      </p:cBhvr>
                                      <p:to>
                                        <p:strVal val="hidden"/>
                                      </p:to>
                                    </p:set>
                                  </p:childTnLst>
                                </p:cTn>
                              </p:par>
                            </p:childTnLst>
                          </p:cTn>
                        </p:par>
                      </p:childTnLst>
                    </p:cTn>
                  </p:par>
                  <p:par>
                    <p:cTn id="301" fill="hold">
                      <p:stCondLst>
                        <p:cond delay="indefinite"/>
                      </p:stCondLst>
                      <p:childTnLst>
                        <p:par>
                          <p:cTn id="302" fill="hold">
                            <p:stCondLst>
                              <p:cond delay="0"/>
                            </p:stCondLst>
                            <p:childTnLst>
                              <p:par>
                                <p:cTn id="303" presetID="1" presetClass="entr" presetSubtype="0" fill="hold" grpId="0" nodeType="clickEffect">
                                  <p:stCondLst>
                                    <p:cond delay="0"/>
                                  </p:stCondLst>
                                  <p:childTnLst>
                                    <p:set>
                                      <p:cBhvr>
                                        <p:cTn id="304" dur="1" fill="hold">
                                          <p:stCondLst>
                                            <p:cond delay="0"/>
                                          </p:stCondLst>
                                        </p:cTn>
                                        <p:tgtEl>
                                          <p:spTgt spid="134"/>
                                        </p:tgtEl>
                                        <p:attrNameLst>
                                          <p:attrName>style.visibility</p:attrName>
                                        </p:attrNameLst>
                                      </p:cBhvr>
                                      <p:to>
                                        <p:strVal val="visible"/>
                                      </p:to>
                                    </p:set>
                                  </p:childTnLst>
                                </p:cTn>
                              </p:par>
                            </p:childTnLst>
                          </p:cTn>
                        </p:par>
                      </p:childTnLst>
                    </p:cTn>
                  </p:par>
                  <p:par>
                    <p:cTn id="305" fill="hold">
                      <p:stCondLst>
                        <p:cond delay="indefinite"/>
                      </p:stCondLst>
                      <p:childTnLst>
                        <p:par>
                          <p:cTn id="306" fill="hold">
                            <p:stCondLst>
                              <p:cond delay="0"/>
                            </p:stCondLst>
                            <p:childTnLst>
                              <p:par>
                                <p:cTn id="307" presetID="1" presetClass="exit" presetSubtype="0" fill="hold" grpId="1" nodeType="clickEffect">
                                  <p:stCondLst>
                                    <p:cond delay="0"/>
                                  </p:stCondLst>
                                  <p:childTnLst>
                                    <p:set>
                                      <p:cBhvr>
                                        <p:cTn id="308" dur="1" fill="hold">
                                          <p:stCondLst>
                                            <p:cond delay="0"/>
                                          </p:stCondLst>
                                        </p:cTn>
                                        <p:tgtEl>
                                          <p:spTgt spid="134"/>
                                        </p:tgtEl>
                                        <p:attrNameLst>
                                          <p:attrName>style.visibility</p:attrName>
                                        </p:attrNameLst>
                                      </p:cBhvr>
                                      <p:to>
                                        <p:strVal val="hidden"/>
                                      </p:to>
                                    </p:set>
                                  </p:childTnLst>
                                </p:cTn>
                              </p:par>
                            </p:childTnLst>
                          </p:cTn>
                        </p:par>
                      </p:childTnLst>
                    </p:cTn>
                  </p:par>
                  <p:par>
                    <p:cTn id="309" fill="hold">
                      <p:stCondLst>
                        <p:cond delay="indefinite"/>
                      </p:stCondLst>
                      <p:childTnLst>
                        <p:par>
                          <p:cTn id="310" fill="hold">
                            <p:stCondLst>
                              <p:cond delay="0"/>
                            </p:stCondLst>
                            <p:childTnLst>
                              <p:par>
                                <p:cTn id="311" presetID="1" presetClass="entr" presetSubtype="0" fill="hold" grpId="0" nodeType="clickEffect">
                                  <p:stCondLst>
                                    <p:cond delay="0"/>
                                  </p:stCondLst>
                                  <p:childTnLst>
                                    <p:set>
                                      <p:cBhvr>
                                        <p:cTn id="312" dur="1" fill="hold">
                                          <p:stCondLst>
                                            <p:cond delay="0"/>
                                          </p:stCondLst>
                                        </p:cTn>
                                        <p:tgtEl>
                                          <p:spTgt spid="164"/>
                                        </p:tgtEl>
                                        <p:attrNameLst>
                                          <p:attrName>style.visibility</p:attrName>
                                        </p:attrNameLst>
                                      </p:cBhvr>
                                      <p:to>
                                        <p:strVal val="visible"/>
                                      </p:to>
                                    </p:set>
                                  </p:childTnLst>
                                </p:cTn>
                              </p:par>
                            </p:childTnLst>
                          </p:cTn>
                        </p:par>
                      </p:childTnLst>
                    </p:cTn>
                  </p:par>
                  <p:par>
                    <p:cTn id="313" fill="hold">
                      <p:stCondLst>
                        <p:cond delay="indefinite"/>
                      </p:stCondLst>
                      <p:childTnLst>
                        <p:par>
                          <p:cTn id="314" fill="hold">
                            <p:stCondLst>
                              <p:cond delay="0"/>
                            </p:stCondLst>
                            <p:childTnLst>
                              <p:par>
                                <p:cTn id="315" presetID="1" presetClass="exit" presetSubtype="0" fill="hold" grpId="1" nodeType="clickEffect">
                                  <p:stCondLst>
                                    <p:cond delay="0"/>
                                  </p:stCondLst>
                                  <p:childTnLst>
                                    <p:set>
                                      <p:cBhvr>
                                        <p:cTn id="316" dur="1" fill="hold">
                                          <p:stCondLst>
                                            <p:cond delay="0"/>
                                          </p:stCondLst>
                                        </p:cTn>
                                        <p:tgtEl>
                                          <p:spTgt spid="164"/>
                                        </p:tgtEl>
                                        <p:attrNameLst>
                                          <p:attrName>style.visibility</p:attrName>
                                        </p:attrNameLst>
                                      </p:cBhvr>
                                      <p:to>
                                        <p:strVal val="hidden"/>
                                      </p:to>
                                    </p:set>
                                  </p:childTnLst>
                                </p:cTn>
                              </p:par>
                            </p:childTnLst>
                          </p:cTn>
                        </p:par>
                      </p:childTnLst>
                    </p:cTn>
                  </p:par>
                  <p:par>
                    <p:cTn id="317" fill="hold">
                      <p:stCondLst>
                        <p:cond delay="indefinite"/>
                      </p:stCondLst>
                      <p:childTnLst>
                        <p:par>
                          <p:cTn id="318" fill="hold">
                            <p:stCondLst>
                              <p:cond delay="0"/>
                            </p:stCondLst>
                            <p:childTnLst>
                              <p:par>
                                <p:cTn id="319" presetID="1" presetClass="entr" presetSubtype="0" fill="hold" grpId="0" nodeType="clickEffect">
                                  <p:stCondLst>
                                    <p:cond delay="0"/>
                                  </p:stCondLst>
                                  <p:childTnLst>
                                    <p:set>
                                      <p:cBhvr>
                                        <p:cTn id="320" dur="1" fill="hold">
                                          <p:stCondLst>
                                            <p:cond delay="0"/>
                                          </p:stCondLst>
                                        </p:cTn>
                                        <p:tgtEl>
                                          <p:spTgt spid="135"/>
                                        </p:tgtEl>
                                        <p:attrNameLst>
                                          <p:attrName>style.visibility</p:attrName>
                                        </p:attrNameLst>
                                      </p:cBhvr>
                                      <p:to>
                                        <p:strVal val="visible"/>
                                      </p:to>
                                    </p:set>
                                  </p:childTnLst>
                                </p:cTn>
                              </p:par>
                            </p:childTnLst>
                          </p:cTn>
                        </p:par>
                      </p:childTnLst>
                    </p:cTn>
                  </p:par>
                  <p:par>
                    <p:cTn id="321" fill="hold">
                      <p:stCondLst>
                        <p:cond delay="indefinite"/>
                      </p:stCondLst>
                      <p:childTnLst>
                        <p:par>
                          <p:cTn id="322" fill="hold">
                            <p:stCondLst>
                              <p:cond delay="0"/>
                            </p:stCondLst>
                            <p:childTnLst>
                              <p:par>
                                <p:cTn id="323" presetID="1" presetClass="exit" presetSubtype="0" fill="hold" grpId="1" nodeType="clickEffect">
                                  <p:stCondLst>
                                    <p:cond delay="0"/>
                                  </p:stCondLst>
                                  <p:childTnLst>
                                    <p:set>
                                      <p:cBhvr>
                                        <p:cTn id="324" dur="1" fill="hold">
                                          <p:stCondLst>
                                            <p:cond delay="0"/>
                                          </p:stCondLst>
                                        </p:cTn>
                                        <p:tgtEl>
                                          <p:spTgt spid="135"/>
                                        </p:tgtEl>
                                        <p:attrNameLst>
                                          <p:attrName>style.visibility</p:attrName>
                                        </p:attrNameLst>
                                      </p:cBhvr>
                                      <p:to>
                                        <p:strVal val="hidden"/>
                                      </p:to>
                                    </p:set>
                                  </p:childTnLst>
                                </p:cTn>
                              </p:par>
                            </p:childTnLst>
                          </p:cTn>
                        </p:par>
                      </p:childTnLst>
                    </p:cTn>
                  </p:par>
                  <p:par>
                    <p:cTn id="325" fill="hold">
                      <p:stCondLst>
                        <p:cond delay="indefinite"/>
                      </p:stCondLst>
                      <p:childTnLst>
                        <p:par>
                          <p:cTn id="326" fill="hold">
                            <p:stCondLst>
                              <p:cond delay="0"/>
                            </p:stCondLst>
                            <p:childTnLst>
                              <p:par>
                                <p:cTn id="327" presetID="1" presetClass="entr" presetSubtype="0" fill="hold" grpId="0" nodeType="clickEffect">
                                  <p:stCondLst>
                                    <p:cond delay="0"/>
                                  </p:stCondLst>
                                  <p:childTnLst>
                                    <p:set>
                                      <p:cBhvr>
                                        <p:cTn id="328" dur="1" fill="hold">
                                          <p:stCondLst>
                                            <p:cond delay="0"/>
                                          </p:stCondLst>
                                        </p:cTn>
                                        <p:tgtEl>
                                          <p:spTgt spid="136"/>
                                        </p:tgtEl>
                                        <p:attrNameLst>
                                          <p:attrName>style.visibility</p:attrName>
                                        </p:attrNameLst>
                                      </p:cBhvr>
                                      <p:to>
                                        <p:strVal val="visible"/>
                                      </p:to>
                                    </p:set>
                                  </p:childTnLst>
                                </p:cTn>
                              </p:par>
                            </p:childTnLst>
                          </p:cTn>
                        </p:par>
                      </p:childTnLst>
                    </p:cTn>
                  </p:par>
                  <p:par>
                    <p:cTn id="329" fill="hold">
                      <p:stCondLst>
                        <p:cond delay="indefinite"/>
                      </p:stCondLst>
                      <p:childTnLst>
                        <p:par>
                          <p:cTn id="330" fill="hold">
                            <p:stCondLst>
                              <p:cond delay="0"/>
                            </p:stCondLst>
                            <p:childTnLst>
                              <p:par>
                                <p:cTn id="331" presetID="1" presetClass="exit" presetSubtype="0" fill="hold" grpId="1" nodeType="clickEffect">
                                  <p:stCondLst>
                                    <p:cond delay="0"/>
                                  </p:stCondLst>
                                  <p:childTnLst>
                                    <p:set>
                                      <p:cBhvr>
                                        <p:cTn id="332" dur="1" fill="hold">
                                          <p:stCondLst>
                                            <p:cond delay="0"/>
                                          </p:stCondLst>
                                        </p:cTn>
                                        <p:tgtEl>
                                          <p:spTgt spid="136"/>
                                        </p:tgtEl>
                                        <p:attrNameLst>
                                          <p:attrName>style.visibility</p:attrName>
                                        </p:attrNameLst>
                                      </p:cBhvr>
                                      <p:to>
                                        <p:strVal val="hidden"/>
                                      </p:to>
                                    </p:set>
                                  </p:childTnLst>
                                </p:cTn>
                              </p:par>
                            </p:childTnLst>
                          </p:cTn>
                        </p:par>
                      </p:childTnLst>
                    </p:cTn>
                  </p:par>
                  <p:par>
                    <p:cTn id="333" fill="hold">
                      <p:stCondLst>
                        <p:cond delay="indefinite"/>
                      </p:stCondLst>
                      <p:childTnLst>
                        <p:par>
                          <p:cTn id="334" fill="hold">
                            <p:stCondLst>
                              <p:cond delay="0"/>
                            </p:stCondLst>
                            <p:childTnLst>
                              <p:par>
                                <p:cTn id="335" presetID="1" presetClass="entr" presetSubtype="0" fill="hold" grpId="0" nodeType="clickEffect">
                                  <p:stCondLst>
                                    <p:cond delay="0"/>
                                  </p:stCondLst>
                                  <p:childTnLst>
                                    <p:set>
                                      <p:cBhvr>
                                        <p:cTn id="336" dur="1" fill="hold">
                                          <p:stCondLst>
                                            <p:cond delay="0"/>
                                          </p:stCondLst>
                                        </p:cTn>
                                        <p:tgtEl>
                                          <p:spTgt spid="137"/>
                                        </p:tgtEl>
                                        <p:attrNameLst>
                                          <p:attrName>style.visibility</p:attrName>
                                        </p:attrNameLst>
                                      </p:cBhvr>
                                      <p:to>
                                        <p:strVal val="visible"/>
                                      </p:to>
                                    </p:set>
                                  </p:childTnLst>
                                </p:cTn>
                              </p:par>
                            </p:childTnLst>
                          </p:cTn>
                        </p:par>
                      </p:childTnLst>
                    </p:cTn>
                  </p:par>
                  <p:par>
                    <p:cTn id="337" fill="hold">
                      <p:stCondLst>
                        <p:cond delay="indefinite"/>
                      </p:stCondLst>
                      <p:childTnLst>
                        <p:par>
                          <p:cTn id="338" fill="hold">
                            <p:stCondLst>
                              <p:cond delay="0"/>
                            </p:stCondLst>
                            <p:childTnLst>
                              <p:par>
                                <p:cTn id="339" presetID="1" presetClass="exit" presetSubtype="0" fill="hold" grpId="1" nodeType="clickEffect">
                                  <p:stCondLst>
                                    <p:cond delay="0"/>
                                  </p:stCondLst>
                                  <p:childTnLst>
                                    <p:set>
                                      <p:cBhvr>
                                        <p:cTn id="340" dur="1" fill="hold">
                                          <p:stCondLst>
                                            <p:cond delay="0"/>
                                          </p:stCondLst>
                                        </p:cTn>
                                        <p:tgtEl>
                                          <p:spTgt spid="137"/>
                                        </p:tgtEl>
                                        <p:attrNameLst>
                                          <p:attrName>style.visibility</p:attrName>
                                        </p:attrNameLst>
                                      </p:cBhvr>
                                      <p:to>
                                        <p:strVal val="hidden"/>
                                      </p:to>
                                    </p:set>
                                  </p:childTnLst>
                                </p:cTn>
                              </p:par>
                            </p:childTnLst>
                          </p:cTn>
                        </p:par>
                      </p:childTnLst>
                    </p:cTn>
                  </p:par>
                  <p:par>
                    <p:cTn id="341" fill="hold">
                      <p:stCondLst>
                        <p:cond delay="indefinite"/>
                      </p:stCondLst>
                      <p:childTnLst>
                        <p:par>
                          <p:cTn id="342" fill="hold">
                            <p:stCondLst>
                              <p:cond delay="0"/>
                            </p:stCondLst>
                            <p:childTnLst>
                              <p:par>
                                <p:cTn id="343" presetID="1" presetClass="entr" presetSubtype="0" fill="hold" grpId="0" nodeType="clickEffect">
                                  <p:stCondLst>
                                    <p:cond delay="0"/>
                                  </p:stCondLst>
                                  <p:childTnLst>
                                    <p:set>
                                      <p:cBhvr>
                                        <p:cTn id="344" dur="1" fill="hold">
                                          <p:stCondLst>
                                            <p:cond delay="0"/>
                                          </p:stCondLst>
                                        </p:cTn>
                                        <p:tgtEl>
                                          <p:spTgt spid="138"/>
                                        </p:tgtEl>
                                        <p:attrNameLst>
                                          <p:attrName>style.visibility</p:attrName>
                                        </p:attrNameLst>
                                      </p:cBhvr>
                                      <p:to>
                                        <p:strVal val="visible"/>
                                      </p:to>
                                    </p:set>
                                  </p:childTnLst>
                                </p:cTn>
                              </p:par>
                            </p:childTnLst>
                          </p:cTn>
                        </p:par>
                      </p:childTnLst>
                    </p:cTn>
                  </p:par>
                  <p:par>
                    <p:cTn id="345" fill="hold">
                      <p:stCondLst>
                        <p:cond delay="indefinite"/>
                      </p:stCondLst>
                      <p:childTnLst>
                        <p:par>
                          <p:cTn id="346" fill="hold">
                            <p:stCondLst>
                              <p:cond delay="0"/>
                            </p:stCondLst>
                            <p:childTnLst>
                              <p:par>
                                <p:cTn id="347" presetID="1" presetClass="exit" presetSubtype="0" fill="hold" grpId="1" nodeType="clickEffect">
                                  <p:stCondLst>
                                    <p:cond delay="0"/>
                                  </p:stCondLst>
                                  <p:childTnLst>
                                    <p:set>
                                      <p:cBhvr>
                                        <p:cTn id="348" dur="1" fill="hold">
                                          <p:stCondLst>
                                            <p:cond delay="0"/>
                                          </p:stCondLst>
                                        </p:cTn>
                                        <p:tgtEl>
                                          <p:spTgt spid="138"/>
                                        </p:tgtEl>
                                        <p:attrNameLst>
                                          <p:attrName>style.visibility</p:attrName>
                                        </p:attrNameLst>
                                      </p:cBhvr>
                                      <p:to>
                                        <p:strVal val="hidden"/>
                                      </p:to>
                                    </p:set>
                                  </p:childTnLst>
                                </p:cTn>
                              </p:par>
                            </p:childTnLst>
                          </p:cTn>
                        </p:par>
                      </p:childTnLst>
                    </p:cTn>
                  </p:par>
                  <p:par>
                    <p:cTn id="349" fill="hold">
                      <p:stCondLst>
                        <p:cond delay="indefinite"/>
                      </p:stCondLst>
                      <p:childTnLst>
                        <p:par>
                          <p:cTn id="350" fill="hold">
                            <p:stCondLst>
                              <p:cond delay="0"/>
                            </p:stCondLst>
                            <p:childTnLst>
                              <p:par>
                                <p:cTn id="351" presetID="1" presetClass="entr" presetSubtype="0" fill="hold" grpId="0" nodeType="clickEffect">
                                  <p:stCondLst>
                                    <p:cond delay="0"/>
                                  </p:stCondLst>
                                  <p:childTnLst>
                                    <p:set>
                                      <p:cBhvr>
                                        <p:cTn id="352" dur="1" fill="hold">
                                          <p:stCondLst>
                                            <p:cond delay="0"/>
                                          </p:stCondLst>
                                        </p:cTn>
                                        <p:tgtEl>
                                          <p:spTgt spid="139"/>
                                        </p:tgtEl>
                                        <p:attrNameLst>
                                          <p:attrName>style.visibility</p:attrName>
                                        </p:attrNameLst>
                                      </p:cBhvr>
                                      <p:to>
                                        <p:strVal val="visible"/>
                                      </p:to>
                                    </p:set>
                                  </p:childTnLst>
                                </p:cTn>
                              </p:par>
                            </p:childTnLst>
                          </p:cTn>
                        </p:par>
                      </p:childTnLst>
                    </p:cTn>
                  </p:par>
                  <p:par>
                    <p:cTn id="353" fill="hold">
                      <p:stCondLst>
                        <p:cond delay="indefinite"/>
                      </p:stCondLst>
                      <p:childTnLst>
                        <p:par>
                          <p:cTn id="354" fill="hold">
                            <p:stCondLst>
                              <p:cond delay="0"/>
                            </p:stCondLst>
                            <p:childTnLst>
                              <p:par>
                                <p:cTn id="355" presetID="1" presetClass="exit" presetSubtype="0" fill="hold" grpId="1" nodeType="clickEffect">
                                  <p:stCondLst>
                                    <p:cond delay="0"/>
                                  </p:stCondLst>
                                  <p:childTnLst>
                                    <p:set>
                                      <p:cBhvr>
                                        <p:cTn id="356" dur="1" fill="hold">
                                          <p:stCondLst>
                                            <p:cond delay="0"/>
                                          </p:stCondLst>
                                        </p:cTn>
                                        <p:tgtEl>
                                          <p:spTgt spid="139"/>
                                        </p:tgtEl>
                                        <p:attrNameLst>
                                          <p:attrName>style.visibility</p:attrName>
                                        </p:attrNameLst>
                                      </p:cBhvr>
                                      <p:to>
                                        <p:strVal val="hidden"/>
                                      </p:to>
                                    </p:set>
                                  </p:childTnLst>
                                </p:cTn>
                              </p:par>
                            </p:childTnLst>
                          </p:cTn>
                        </p:par>
                      </p:childTnLst>
                    </p:cTn>
                  </p:par>
                  <p:par>
                    <p:cTn id="357" fill="hold">
                      <p:stCondLst>
                        <p:cond delay="indefinite"/>
                      </p:stCondLst>
                      <p:childTnLst>
                        <p:par>
                          <p:cTn id="358" fill="hold">
                            <p:stCondLst>
                              <p:cond delay="0"/>
                            </p:stCondLst>
                            <p:childTnLst>
                              <p:par>
                                <p:cTn id="359" presetID="1" presetClass="entr" presetSubtype="0" fill="hold" grpId="0" nodeType="clickEffect">
                                  <p:stCondLst>
                                    <p:cond delay="0"/>
                                  </p:stCondLst>
                                  <p:childTnLst>
                                    <p:set>
                                      <p:cBhvr>
                                        <p:cTn id="360" dur="1" fill="hold">
                                          <p:stCondLst>
                                            <p:cond delay="0"/>
                                          </p:stCondLst>
                                        </p:cTn>
                                        <p:tgtEl>
                                          <p:spTgt spid="143"/>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xit" presetSubtype="0" fill="hold" grpId="1" nodeType="clickEffect">
                                  <p:stCondLst>
                                    <p:cond delay="0"/>
                                  </p:stCondLst>
                                  <p:childTnLst>
                                    <p:set>
                                      <p:cBhvr>
                                        <p:cTn id="364" dur="1" fill="hold">
                                          <p:stCondLst>
                                            <p:cond delay="0"/>
                                          </p:stCondLst>
                                        </p:cTn>
                                        <p:tgtEl>
                                          <p:spTgt spid="143"/>
                                        </p:tgtEl>
                                        <p:attrNameLst>
                                          <p:attrName>style.visibility</p:attrName>
                                        </p:attrNameLst>
                                      </p:cBhvr>
                                      <p:to>
                                        <p:strVal val="hidden"/>
                                      </p:to>
                                    </p:set>
                                  </p:childTnLst>
                                </p:cTn>
                              </p:par>
                            </p:childTnLst>
                          </p:cTn>
                        </p:par>
                      </p:childTnLst>
                    </p:cTn>
                  </p:par>
                  <p:par>
                    <p:cTn id="365" fill="hold">
                      <p:stCondLst>
                        <p:cond delay="indefinite"/>
                      </p:stCondLst>
                      <p:childTnLst>
                        <p:par>
                          <p:cTn id="366" fill="hold">
                            <p:stCondLst>
                              <p:cond delay="0"/>
                            </p:stCondLst>
                            <p:childTnLst>
                              <p:par>
                                <p:cTn id="367" presetID="1" presetClass="entr" presetSubtype="0" fill="hold" grpId="0" nodeType="clickEffect">
                                  <p:stCondLst>
                                    <p:cond delay="0"/>
                                  </p:stCondLst>
                                  <p:childTnLst>
                                    <p:set>
                                      <p:cBhvr>
                                        <p:cTn id="368" dur="1" fill="hold">
                                          <p:stCondLst>
                                            <p:cond delay="0"/>
                                          </p:stCondLst>
                                        </p:cTn>
                                        <p:tgtEl>
                                          <p:spTgt spid="142"/>
                                        </p:tgtEl>
                                        <p:attrNameLst>
                                          <p:attrName>style.visibility</p:attrName>
                                        </p:attrNameLst>
                                      </p:cBhvr>
                                      <p:to>
                                        <p:strVal val="visible"/>
                                      </p:to>
                                    </p:set>
                                  </p:childTnLst>
                                </p:cTn>
                              </p:par>
                            </p:childTnLst>
                          </p:cTn>
                        </p:par>
                      </p:childTnLst>
                    </p:cTn>
                  </p:par>
                  <p:par>
                    <p:cTn id="369" fill="hold">
                      <p:stCondLst>
                        <p:cond delay="indefinite"/>
                      </p:stCondLst>
                      <p:childTnLst>
                        <p:par>
                          <p:cTn id="370" fill="hold">
                            <p:stCondLst>
                              <p:cond delay="0"/>
                            </p:stCondLst>
                            <p:childTnLst>
                              <p:par>
                                <p:cTn id="371" presetID="1" presetClass="exit" presetSubtype="0" fill="hold" grpId="1" nodeType="clickEffect">
                                  <p:stCondLst>
                                    <p:cond delay="0"/>
                                  </p:stCondLst>
                                  <p:childTnLst>
                                    <p:set>
                                      <p:cBhvr>
                                        <p:cTn id="372" dur="1" fill="hold">
                                          <p:stCondLst>
                                            <p:cond delay="0"/>
                                          </p:stCondLst>
                                        </p:cTn>
                                        <p:tgtEl>
                                          <p:spTgt spid="142"/>
                                        </p:tgtEl>
                                        <p:attrNameLst>
                                          <p:attrName>style.visibility</p:attrName>
                                        </p:attrNameLst>
                                      </p:cBhvr>
                                      <p:to>
                                        <p:strVal val="hidden"/>
                                      </p:to>
                                    </p:set>
                                  </p:childTnLst>
                                </p:cTn>
                              </p:par>
                            </p:childTnLst>
                          </p:cTn>
                        </p:par>
                      </p:childTnLst>
                    </p:cTn>
                  </p:par>
                  <p:par>
                    <p:cTn id="373" fill="hold">
                      <p:stCondLst>
                        <p:cond delay="indefinite"/>
                      </p:stCondLst>
                      <p:childTnLst>
                        <p:par>
                          <p:cTn id="374" fill="hold">
                            <p:stCondLst>
                              <p:cond delay="0"/>
                            </p:stCondLst>
                            <p:childTnLst>
                              <p:par>
                                <p:cTn id="375" presetID="1" presetClass="entr" presetSubtype="0" fill="hold" grpId="0" nodeType="clickEffect">
                                  <p:stCondLst>
                                    <p:cond delay="0"/>
                                  </p:stCondLst>
                                  <p:childTnLst>
                                    <p:set>
                                      <p:cBhvr>
                                        <p:cTn id="376" dur="1" fill="hold">
                                          <p:stCondLst>
                                            <p:cond delay="0"/>
                                          </p:stCondLst>
                                        </p:cTn>
                                        <p:tgtEl>
                                          <p:spTgt spid="141"/>
                                        </p:tgtEl>
                                        <p:attrNameLst>
                                          <p:attrName>style.visibility</p:attrName>
                                        </p:attrNameLst>
                                      </p:cBhvr>
                                      <p:to>
                                        <p:strVal val="visible"/>
                                      </p:to>
                                    </p:set>
                                  </p:childTnLst>
                                </p:cTn>
                              </p:par>
                            </p:childTnLst>
                          </p:cTn>
                        </p:par>
                      </p:childTnLst>
                    </p:cTn>
                  </p:par>
                  <p:par>
                    <p:cTn id="377" fill="hold">
                      <p:stCondLst>
                        <p:cond delay="indefinite"/>
                      </p:stCondLst>
                      <p:childTnLst>
                        <p:par>
                          <p:cTn id="378" fill="hold">
                            <p:stCondLst>
                              <p:cond delay="0"/>
                            </p:stCondLst>
                            <p:childTnLst>
                              <p:par>
                                <p:cTn id="379" presetID="1" presetClass="exit" presetSubtype="0" fill="hold" grpId="1" nodeType="clickEffect">
                                  <p:stCondLst>
                                    <p:cond delay="0"/>
                                  </p:stCondLst>
                                  <p:childTnLst>
                                    <p:set>
                                      <p:cBhvr>
                                        <p:cTn id="380" dur="1" fill="hold">
                                          <p:stCondLst>
                                            <p:cond delay="0"/>
                                          </p:stCondLst>
                                        </p:cTn>
                                        <p:tgtEl>
                                          <p:spTgt spid="141"/>
                                        </p:tgtEl>
                                        <p:attrNameLst>
                                          <p:attrName>style.visibility</p:attrName>
                                        </p:attrNameLst>
                                      </p:cBhvr>
                                      <p:to>
                                        <p:strVal val="hidden"/>
                                      </p:to>
                                    </p:set>
                                  </p:childTnLst>
                                </p:cTn>
                              </p:par>
                            </p:childTnLst>
                          </p:cTn>
                        </p:par>
                      </p:childTnLst>
                    </p:cTn>
                  </p:par>
                  <p:par>
                    <p:cTn id="381" fill="hold">
                      <p:stCondLst>
                        <p:cond delay="indefinite"/>
                      </p:stCondLst>
                      <p:childTnLst>
                        <p:par>
                          <p:cTn id="382" fill="hold">
                            <p:stCondLst>
                              <p:cond delay="0"/>
                            </p:stCondLst>
                            <p:childTnLst>
                              <p:par>
                                <p:cTn id="383" presetID="1" presetClass="entr" presetSubtype="0" fill="hold" grpId="0" nodeType="clickEffect">
                                  <p:stCondLst>
                                    <p:cond delay="0"/>
                                  </p:stCondLst>
                                  <p:childTnLst>
                                    <p:set>
                                      <p:cBhvr>
                                        <p:cTn id="384" dur="1" fill="hold">
                                          <p:stCondLst>
                                            <p:cond delay="0"/>
                                          </p:stCondLst>
                                        </p:cTn>
                                        <p:tgtEl>
                                          <p:spTgt spid="169"/>
                                        </p:tgtEl>
                                        <p:attrNameLst>
                                          <p:attrName>style.visibility</p:attrName>
                                        </p:attrNameLst>
                                      </p:cBhvr>
                                      <p:to>
                                        <p:strVal val="visible"/>
                                      </p:to>
                                    </p:set>
                                  </p:childTnLst>
                                </p:cTn>
                              </p:par>
                            </p:childTnLst>
                          </p:cTn>
                        </p:par>
                      </p:childTnLst>
                    </p:cTn>
                  </p:par>
                  <p:par>
                    <p:cTn id="385" fill="hold">
                      <p:stCondLst>
                        <p:cond delay="indefinite"/>
                      </p:stCondLst>
                      <p:childTnLst>
                        <p:par>
                          <p:cTn id="386" fill="hold">
                            <p:stCondLst>
                              <p:cond delay="0"/>
                            </p:stCondLst>
                            <p:childTnLst>
                              <p:par>
                                <p:cTn id="387" presetID="1" presetClass="exit" presetSubtype="0" fill="hold" grpId="1" nodeType="clickEffect">
                                  <p:stCondLst>
                                    <p:cond delay="0"/>
                                  </p:stCondLst>
                                  <p:childTnLst>
                                    <p:set>
                                      <p:cBhvr>
                                        <p:cTn id="388" dur="1" fill="hold">
                                          <p:stCondLst>
                                            <p:cond delay="0"/>
                                          </p:stCondLst>
                                        </p:cTn>
                                        <p:tgtEl>
                                          <p:spTgt spid="169"/>
                                        </p:tgtEl>
                                        <p:attrNameLst>
                                          <p:attrName>style.visibility</p:attrName>
                                        </p:attrNameLst>
                                      </p:cBhvr>
                                      <p:to>
                                        <p:strVal val="hidden"/>
                                      </p:to>
                                    </p:set>
                                  </p:childTnLst>
                                </p:cTn>
                              </p:par>
                            </p:childTnLst>
                          </p:cTn>
                        </p:par>
                      </p:childTnLst>
                    </p:cTn>
                  </p:par>
                  <p:par>
                    <p:cTn id="389" fill="hold">
                      <p:stCondLst>
                        <p:cond delay="indefinite"/>
                      </p:stCondLst>
                      <p:childTnLst>
                        <p:par>
                          <p:cTn id="390" fill="hold">
                            <p:stCondLst>
                              <p:cond delay="0"/>
                            </p:stCondLst>
                            <p:childTnLst>
                              <p:par>
                                <p:cTn id="391" presetID="1" presetClass="entr" presetSubtype="0" fill="hold" grpId="0" nodeType="clickEffect">
                                  <p:stCondLst>
                                    <p:cond delay="0"/>
                                  </p:stCondLst>
                                  <p:childTnLst>
                                    <p:set>
                                      <p:cBhvr>
                                        <p:cTn id="392" dur="1" fill="hold">
                                          <p:stCondLst>
                                            <p:cond delay="0"/>
                                          </p:stCondLst>
                                        </p:cTn>
                                        <p:tgtEl>
                                          <p:spTgt spid="168"/>
                                        </p:tgtEl>
                                        <p:attrNameLst>
                                          <p:attrName>style.visibility</p:attrName>
                                        </p:attrNameLst>
                                      </p:cBhvr>
                                      <p:to>
                                        <p:strVal val="visible"/>
                                      </p:to>
                                    </p:set>
                                  </p:childTnLst>
                                </p:cTn>
                              </p:par>
                            </p:childTnLst>
                          </p:cTn>
                        </p:par>
                      </p:childTnLst>
                    </p:cTn>
                  </p:par>
                  <p:par>
                    <p:cTn id="393" fill="hold">
                      <p:stCondLst>
                        <p:cond delay="indefinite"/>
                      </p:stCondLst>
                      <p:childTnLst>
                        <p:par>
                          <p:cTn id="394" fill="hold">
                            <p:stCondLst>
                              <p:cond delay="0"/>
                            </p:stCondLst>
                            <p:childTnLst>
                              <p:par>
                                <p:cTn id="395" presetID="1" presetClass="exit" presetSubtype="0" fill="hold" grpId="1" nodeType="clickEffect">
                                  <p:stCondLst>
                                    <p:cond delay="0"/>
                                  </p:stCondLst>
                                  <p:childTnLst>
                                    <p:set>
                                      <p:cBhvr>
                                        <p:cTn id="396" dur="1" fill="hold">
                                          <p:stCondLst>
                                            <p:cond delay="0"/>
                                          </p:stCondLst>
                                        </p:cTn>
                                        <p:tgtEl>
                                          <p:spTgt spid="168"/>
                                        </p:tgtEl>
                                        <p:attrNameLst>
                                          <p:attrName>style.visibility</p:attrName>
                                        </p:attrNameLst>
                                      </p:cBhvr>
                                      <p:to>
                                        <p:strVal val="hidden"/>
                                      </p:to>
                                    </p:set>
                                  </p:childTnLst>
                                </p:cTn>
                              </p:par>
                            </p:childTnLst>
                          </p:cTn>
                        </p:par>
                      </p:childTnLst>
                    </p:cTn>
                  </p:par>
                  <p:par>
                    <p:cTn id="397" fill="hold">
                      <p:stCondLst>
                        <p:cond delay="indefinite"/>
                      </p:stCondLst>
                      <p:childTnLst>
                        <p:par>
                          <p:cTn id="398" fill="hold">
                            <p:stCondLst>
                              <p:cond delay="0"/>
                            </p:stCondLst>
                            <p:childTnLst>
                              <p:par>
                                <p:cTn id="399" presetID="1" presetClass="entr" presetSubtype="0" fill="hold" grpId="0" nodeType="clickEffect">
                                  <p:stCondLst>
                                    <p:cond delay="0"/>
                                  </p:stCondLst>
                                  <p:childTnLst>
                                    <p:set>
                                      <p:cBhvr>
                                        <p:cTn id="400" dur="1" fill="hold">
                                          <p:stCondLst>
                                            <p:cond delay="0"/>
                                          </p:stCondLst>
                                        </p:cTn>
                                        <p:tgtEl>
                                          <p:spTgt spid="167"/>
                                        </p:tgtEl>
                                        <p:attrNameLst>
                                          <p:attrName>style.visibility</p:attrName>
                                        </p:attrNameLst>
                                      </p:cBhvr>
                                      <p:to>
                                        <p:strVal val="visible"/>
                                      </p:to>
                                    </p:set>
                                  </p:childTnLst>
                                </p:cTn>
                              </p:par>
                            </p:childTnLst>
                          </p:cTn>
                        </p:par>
                      </p:childTnLst>
                    </p:cTn>
                  </p:par>
                  <p:par>
                    <p:cTn id="401" fill="hold">
                      <p:stCondLst>
                        <p:cond delay="indefinite"/>
                      </p:stCondLst>
                      <p:childTnLst>
                        <p:par>
                          <p:cTn id="402" fill="hold">
                            <p:stCondLst>
                              <p:cond delay="0"/>
                            </p:stCondLst>
                            <p:childTnLst>
                              <p:par>
                                <p:cTn id="403" presetID="1" presetClass="exit" presetSubtype="0" fill="hold" grpId="1" nodeType="clickEffect">
                                  <p:stCondLst>
                                    <p:cond delay="0"/>
                                  </p:stCondLst>
                                  <p:childTnLst>
                                    <p:set>
                                      <p:cBhvr>
                                        <p:cTn id="404" dur="1" fill="hold">
                                          <p:stCondLst>
                                            <p:cond delay="0"/>
                                          </p:stCondLst>
                                        </p:cTn>
                                        <p:tgtEl>
                                          <p:spTgt spid="167"/>
                                        </p:tgtEl>
                                        <p:attrNameLst>
                                          <p:attrName>style.visibility</p:attrName>
                                        </p:attrNameLst>
                                      </p:cBhvr>
                                      <p:to>
                                        <p:strVal val="hidden"/>
                                      </p:to>
                                    </p:set>
                                  </p:childTnLst>
                                </p:cTn>
                              </p:par>
                            </p:childTnLst>
                          </p:cTn>
                        </p:par>
                      </p:childTnLst>
                    </p:cTn>
                  </p:par>
                  <p:par>
                    <p:cTn id="405" fill="hold">
                      <p:stCondLst>
                        <p:cond delay="indefinite"/>
                      </p:stCondLst>
                      <p:childTnLst>
                        <p:par>
                          <p:cTn id="406" fill="hold">
                            <p:stCondLst>
                              <p:cond delay="0"/>
                            </p:stCondLst>
                            <p:childTnLst>
                              <p:par>
                                <p:cTn id="407" presetID="1" presetClass="entr" presetSubtype="0" fill="hold" grpId="0" nodeType="clickEffect">
                                  <p:stCondLst>
                                    <p:cond delay="0"/>
                                  </p:stCondLst>
                                  <p:childTnLst>
                                    <p:set>
                                      <p:cBhvr>
                                        <p:cTn id="408" dur="1" fill="hold">
                                          <p:stCondLst>
                                            <p:cond delay="0"/>
                                          </p:stCondLst>
                                        </p:cTn>
                                        <p:tgtEl>
                                          <p:spTgt spid="166"/>
                                        </p:tgtEl>
                                        <p:attrNameLst>
                                          <p:attrName>style.visibility</p:attrName>
                                        </p:attrNameLst>
                                      </p:cBhvr>
                                      <p:to>
                                        <p:strVal val="visible"/>
                                      </p:to>
                                    </p:set>
                                  </p:childTnLst>
                                </p:cTn>
                              </p:par>
                            </p:childTnLst>
                          </p:cTn>
                        </p:par>
                      </p:childTnLst>
                    </p:cTn>
                  </p:par>
                  <p:par>
                    <p:cTn id="409" fill="hold">
                      <p:stCondLst>
                        <p:cond delay="indefinite"/>
                      </p:stCondLst>
                      <p:childTnLst>
                        <p:par>
                          <p:cTn id="410" fill="hold">
                            <p:stCondLst>
                              <p:cond delay="0"/>
                            </p:stCondLst>
                            <p:childTnLst>
                              <p:par>
                                <p:cTn id="411" presetID="1" presetClass="exit" presetSubtype="0" fill="hold" grpId="1" nodeType="clickEffect">
                                  <p:stCondLst>
                                    <p:cond delay="0"/>
                                  </p:stCondLst>
                                  <p:childTnLst>
                                    <p:set>
                                      <p:cBhvr>
                                        <p:cTn id="412" dur="1" fill="hold">
                                          <p:stCondLst>
                                            <p:cond delay="0"/>
                                          </p:stCondLst>
                                        </p:cTn>
                                        <p:tgtEl>
                                          <p:spTgt spid="166"/>
                                        </p:tgtEl>
                                        <p:attrNameLst>
                                          <p:attrName>style.visibility</p:attrName>
                                        </p:attrNameLst>
                                      </p:cBhvr>
                                      <p:to>
                                        <p:strVal val="hidden"/>
                                      </p:to>
                                    </p:set>
                                  </p:childTnLst>
                                </p:cTn>
                              </p:par>
                            </p:childTnLst>
                          </p:cTn>
                        </p:par>
                      </p:childTnLst>
                    </p:cTn>
                  </p:par>
                  <p:par>
                    <p:cTn id="413" fill="hold">
                      <p:stCondLst>
                        <p:cond delay="indefinite"/>
                      </p:stCondLst>
                      <p:childTnLst>
                        <p:par>
                          <p:cTn id="414" fill="hold">
                            <p:stCondLst>
                              <p:cond delay="0"/>
                            </p:stCondLst>
                            <p:childTnLst>
                              <p:par>
                                <p:cTn id="415" presetID="1" presetClass="entr" presetSubtype="0" fill="hold" grpId="0" nodeType="clickEffect">
                                  <p:stCondLst>
                                    <p:cond delay="0"/>
                                  </p:stCondLst>
                                  <p:childTnLst>
                                    <p:set>
                                      <p:cBhvr>
                                        <p:cTn id="416" dur="1" fill="hold">
                                          <p:stCondLst>
                                            <p:cond delay="0"/>
                                          </p:stCondLst>
                                        </p:cTn>
                                        <p:tgtEl>
                                          <p:spTgt spid="165"/>
                                        </p:tgtEl>
                                        <p:attrNameLst>
                                          <p:attrName>style.visibility</p:attrName>
                                        </p:attrNameLst>
                                      </p:cBhvr>
                                      <p:to>
                                        <p:strVal val="visible"/>
                                      </p:to>
                                    </p:set>
                                  </p:childTnLst>
                                </p:cTn>
                              </p:par>
                            </p:childTnLst>
                          </p:cTn>
                        </p:par>
                      </p:childTnLst>
                    </p:cTn>
                  </p:par>
                  <p:par>
                    <p:cTn id="417" fill="hold">
                      <p:stCondLst>
                        <p:cond delay="indefinite"/>
                      </p:stCondLst>
                      <p:childTnLst>
                        <p:par>
                          <p:cTn id="418" fill="hold">
                            <p:stCondLst>
                              <p:cond delay="0"/>
                            </p:stCondLst>
                            <p:childTnLst>
                              <p:par>
                                <p:cTn id="419" presetID="1" presetClass="exit" presetSubtype="0" fill="hold" grpId="1" nodeType="clickEffect">
                                  <p:stCondLst>
                                    <p:cond delay="0"/>
                                  </p:stCondLst>
                                  <p:childTnLst>
                                    <p:set>
                                      <p:cBhvr>
                                        <p:cTn id="420" dur="1" fill="hold">
                                          <p:stCondLst>
                                            <p:cond delay="0"/>
                                          </p:stCondLst>
                                        </p:cTn>
                                        <p:tgtEl>
                                          <p:spTgt spid="165"/>
                                        </p:tgtEl>
                                        <p:attrNameLst>
                                          <p:attrName>style.visibility</p:attrName>
                                        </p:attrNameLst>
                                      </p:cBhvr>
                                      <p:to>
                                        <p:strVal val="hidden"/>
                                      </p:to>
                                    </p:set>
                                  </p:childTnLst>
                                </p:cTn>
                              </p:par>
                            </p:childTnLst>
                          </p:cTn>
                        </p:par>
                      </p:childTnLst>
                    </p:cTn>
                  </p:par>
                  <p:par>
                    <p:cTn id="421" fill="hold">
                      <p:stCondLst>
                        <p:cond delay="indefinite"/>
                      </p:stCondLst>
                      <p:childTnLst>
                        <p:par>
                          <p:cTn id="422" fill="hold">
                            <p:stCondLst>
                              <p:cond delay="0"/>
                            </p:stCondLst>
                            <p:childTnLst>
                              <p:par>
                                <p:cTn id="423" presetID="1" presetClass="entr" presetSubtype="0" fill="hold" grpId="0" nodeType="clickEffect">
                                  <p:stCondLst>
                                    <p:cond delay="0"/>
                                  </p:stCondLst>
                                  <p:childTnLst>
                                    <p:set>
                                      <p:cBhvr>
                                        <p:cTn id="424" dur="1" fill="hold">
                                          <p:stCondLst>
                                            <p:cond delay="0"/>
                                          </p:stCondLst>
                                        </p:cTn>
                                        <p:tgtEl>
                                          <p:spTgt spid="140"/>
                                        </p:tgtEl>
                                        <p:attrNameLst>
                                          <p:attrName>style.visibility</p:attrName>
                                        </p:attrNameLst>
                                      </p:cBhvr>
                                      <p:to>
                                        <p:strVal val="visible"/>
                                      </p:to>
                                    </p:set>
                                  </p:childTnLst>
                                </p:cTn>
                              </p:par>
                            </p:childTnLst>
                          </p:cTn>
                        </p:par>
                      </p:childTnLst>
                    </p:cTn>
                  </p:par>
                  <p:par>
                    <p:cTn id="425" fill="hold">
                      <p:stCondLst>
                        <p:cond delay="indefinite"/>
                      </p:stCondLst>
                      <p:childTnLst>
                        <p:par>
                          <p:cTn id="426" fill="hold">
                            <p:stCondLst>
                              <p:cond delay="0"/>
                            </p:stCondLst>
                            <p:childTnLst>
                              <p:par>
                                <p:cTn id="427" presetID="1" presetClass="exit" presetSubtype="0" fill="hold" grpId="1" nodeType="clickEffect">
                                  <p:stCondLst>
                                    <p:cond delay="0"/>
                                  </p:stCondLst>
                                  <p:childTnLst>
                                    <p:set>
                                      <p:cBhvr>
                                        <p:cTn id="428" dur="1" fill="hold">
                                          <p:stCondLst>
                                            <p:cond delay="0"/>
                                          </p:stCondLst>
                                        </p:cTn>
                                        <p:tgtEl>
                                          <p:spTgt spid="140"/>
                                        </p:tgtEl>
                                        <p:attrNameLst>
                                          <p:attrName>style.visibility</p:attrName>
                                        </p:attrNameLst>
                                      </p:cBhvr>
                                      <p:to>
                                        <p:strVal val="hidden"/>
                                      </p:to>
                                    </p:set>
                                  </p:childTnLst>
                                </p:cTn>
                              </p:par>
                            </p:childTnLst>
                          </p:cTn>
                        </p:par>
                      </p:childTnLst>
                    </p:cTn>
                  </p:par>
                  <p:par>
                    <p:cTn id="429" fill="hold">
                      <p:stCondLst>
                        <p:cond delay="indefinite"/>
                      </p:stCondLst>
                      <p:childTnLst>
                        <p:par>
                          <p:cTn id="430" fill="hold">
                            <p:stCondLst>
                              <p:cond delay="0"/>
                            </p:stCondLst>
                            <p:childTnLst>
                              <p:par>
                                <p:cTn id="431" presetID="1" presetClass="entr" presetSubtype="0" fill="hold" grpId="0" nodeType="clickEffect">
                                  <p:stCondLst>
                                    <p:cond delay="0"/>
                                  </p:stCondLst>
                                  <p:childTnLst>
                                    <p:set>
                                      <p:cBhvr>
                                        <p:cTn id="432" dur="1" fill="hold">
                                          <p:stCondLst>
                                            <p:cond delay="0"/>
                                          </p:stCondLst>
                                        </p:cTn>
                                        <p:tgtEl>
                                          <p:spTgt spid="144"/>
                                        </p:tgtEl>
                                        <p:attrNameLst>
                                          <p:attrName>style.visibility</p:attrName>
                                        </p:attrNameLst>
                                      </p:cBhvr>
                                      <p:to>
                                        <p:strVal val="visible"/>
                                      </p:to>
                                    </p:set>
                                  </p:childTnLst>
                                </p:cTn>
                              </p:par>
                            </p:childTnLst>
                          </p:cTn>
                        </p:par>
                      </p:childTnLst>
                    </p:cTn>
                  </p:par>
                  <p:par>
                    <p:cTn id="433" fill="hold">
                      <p:stCondLst>
                        <p:cond delay="indefinite"/>
                      </p:stCondLst>
                      <p:childTnLst>
                        <p:par>
                          <p:cTn id="434" fill="hold">
                            <p:stCondLst>
                              <p:cond delay="0"/>
                            </p:stCondLst>
                            <p:childTnLst>
                              <p:par>
                                <p:cTn id="435" presetID="1" presetClass="exit" presetSubtype="0" fill="hold" grpId="1" nodeType="clickEffect">
                                  <p:stCondLst>
                                    <p:cond delay="0"/>
                                  </p:stCondLst>
                                  <p:childTnLst>
                                    <p:set>
                                      <p:cBhvr>
                                        <p:cTn id="436" dur="1" fill="hold">
                                          <p:stCondLst>
                                            <p:cond delay="0"/>
                                          </p:stCondLst>
                                        </p:cTn>
                                        <p:tgtEl>
                                          <p:spTgt spid="144"/>
                                        </p:tgtEl>
                                        <p:attrNameLst>
                                          <p:attrName>style.visibility</p:attrName>
                                        </p:attrNameLst>
                                      </p:cBhvr>
                                      <p:to>
                                        <p:strVal val="hidden"/>
                                      </p:to>
                                    </p:set>
                                  </p:childTnLst>
                                </p:cTn>
                              </p:par>
                            </p:childTnLst>
                          </p:cTn>
                        </p:par>
                      </p:childTnLst>
                    </p:cTn>
                  </p:par>
                  <p:par>
                    <p:cTn id="437" fill="hold">
                      <p:stCondLst>
                        <p:cond delay="indefinite"/>
                      </p:stCondLst>
                      <p:childTnLst>
                        <p:par>
                          <p:cTn id="438" fill="hold">
                            <p:stCondLst>
                              <p:cond delay="0"/>
                            </p:stCondLst>
                            <p:childTnLst>
                              <p:par>
                                <p:cTn id="439" presetID="1" presetClass="entr" presetSubtype="0" fill="hold" grpId="0" nodeType="clickEffect">
                                  <p:stCondLst>
                                    <p:cond delay="0"/>
                                  </p:stCondLst>
                                  <p:childTnLst>
                                    <p:set>
                                      <p:cBhvr>
                                        <p:cTn id="440" dur="1" fill="hold">
                                          <p:stCondLst>
                                            <p:cond delay="0"/>
                                          </p:stCondLst>
                                        </p:cTn>
                                        <p:tgtEl>
                                          <p:spTgt spid="147"/>
                                        </p:tgtEl>
                                        <p:attrNameLst>
                                          <p:attrName>style.visibility</p:attrName>
                                        </p:attrNameLst>
                                      </p:cBhvr>
                                      <p:to>
                                        <p:strVal val="visible"/>
                                      </p:to>
                                    </p:set>
                                  </p:childTnLst>
                                </p:cTn>
                              </p:par>
                            </p:childTnLst>
                          </p:cTn>
                        </p:par>
                      </p:childTnLst>
                    </p:cTn>
                  </p:par>
                  <p:par>
                    <p:cTn id="441" fill="hold">
                      <p:stCondLst>
                        <p:cond delay="indefinite"/>
                      </p:stCondLst>
                      <p:childTnLst>
                        <p:par>
                          <p:cTn id="442" fill="hold">
                            <p:stCondLst>
                              <p:cond delay="0"/>
                            </p:stCondLst>
                            <p:childTnLst>
                              <p:par>
                                <p:cTn id="443" presetID="1" presetClass="exit" presetSubtype="0" fill="hold" grpId="1" nodeType="clickEffect">
                                  <p:stCondLst>
                                    <p:cond delay="0"/>
                                  </p:stCondLst>
                                  <p:childTnLst>
                                    <p:set>
                                      <p:cBhvr>
                                        <p:cTn id="444" dur="1" fill="hold">
                                          <p:stCondLst>
                                            <p:cond delay="0"/>
                                          </p:stCondLst>
                                        </p:cTn>
                                        <p:tgtEl>
                                          <p:spTgt spid="147"/>
                                        </p:tgtEl>
                                        <p:attrNameLst>
                                          <p:attrName>style.visibility</p:attrName>
                                        </p:attrNameLst>
                                      </p:cBhvr>
                                      <p:to>
                                        <p:strVal val="hidden"/>
                                      </p:to>
                                    </p:set>
                                  </p:childTnLst>
                                </p:cTn>
                              </p:par>
                            </p:childTnLst>
                          </p:cTn>
                        </p:par>
                      </p:childTnLst>
                    </p:cTn>
                  </p:par>
                  <p:par>
                    <p:cTn id="445" fill="hold">
                      <p:stCondLst>
                        <p:cond delay="indefinite"/>
                      </p:stCondLst>
                      <p:childTnLst>
                        <p:par>
                          <p:cTn id="446" fill="hold">
                            <p:stCondLst>
                              <p:cond delay="0"/>
                            </p:stCondLst>
                            <p:childTnLst>
                              <p:par>
                                <p:cTn id="447" presetID="1" presetClass="entr" presetSubtype="0" fill="hold" grpId="0" nodeType="clickEffect">
                                  <p:stCondLst>
                                    <p:cond delay="0"/>
                                  </p:stCondLst>
                                  <p:childTnLst>
                                    <p:set>
                                      <p:cBhvr>
                                        <p:cTn id="448" dur="1" fill="hold">
                                          <p:stCondLst>
                                            <p:cond delay="0"/>
                                          </p:stCondLst>
                                        </p:cTn>
                                        <p:tgtEl>
                                          <p:spTgt spid="148"/>
                                        </p:tgtEl>
                                        <p:attrNameLst>
                                          <p:attrName>style.visibility</p:attrName>
                                        </p:attrNameLst>
                                      </p:cBhvr>
                                      <p:to>
                                        <p:strVal val="visible"/>
                                      </p:to>
                                    </p:set>
                                  </p:childTnLst>
                                </p:cTn>
                              </p:par>
                            </p:childTnLst>
                          </p:cTn>
                        </p:par>
                      </p:childTnLst>
                    </p:cTn>
                  </p:par>
                  <p:par>
                    <p:cTn id="449" fill="hold">
                      <p:stCondLst>
                        <p:cond delay="indefinite"/>
                      </p:stCondLst>
                      <p:childTnLst>
                        <p:par>
                          <p:cTn id="450" fill="hold">
                            <p:stCondLst>
                              <p:cond delay="0"/>
                            </p:stCondLst>
                            <p:childTnLst>
                              <p:par>
                                <p:cTn id="451" presetID="1" presetClass="exit" presetSubtype="0" fill="hold" grpId="1" nodeType="clickEffect">
                                  <p:stCondLst>
                                    <p:cond delay="0"/>
                                  </p:stCondLst>
                                  <p:childTnLst>
                                    <p:set>
                                      <p:cBhvr>
                                        <p:cTn id="452" dur="1" fill="hold">
                                          <p:stCondLst>
                                            <p:cond delay="0"/>
                                          </p:stCondLst>
                                        </p:cTn>
                                        <p:tgtEl>
                                          <p:spTgt spid="148"/>
                                        </p:tgtEl>
                                        <p:attrNameLst>
                                          <p:attrName>style.visibility</p:attrName>
                                        </p:attrNameLst>
                                      </p:cBhvr>
                                      <p:to>
                                        <p:strVal val="hidden"/>
                                      </p:to>
                                    </p:set>
                                  </p:childTnLst>
                                </p:cTn>
                              </p:par>
                            </p:childTnLst>
                          </p:cTn>
                        </p:par>
                      </p:childTnLst>
                    </p:cTn>
                  </p:par>
                  <p:par>
                    <p:cTn id="453" fill="hold">
                      <p:stCondLst>
                        <p:cond delay="indefinite"/>
                      </p:stCondLst>
                      <p:childTnLst>
                        <p:par>
                          <p:cTn id="454" fill="hold">
                            <p:stCondLst>
                              <p:cond delay="0"/>
                            </p:stCondLst>
                            <p:childTnLst>
                              <p:par>
                                <p:cTn id="455" presetID="1" presetClass="entr" presetSubtype="0" fill="hold" grpId="0" nodeType="clickEffect">
                                  <p:stCondLst>
                                    <p:cond delay="0"/>
                                  </p:stCondLst>
                                  <p:childTnLst>
                                    <p:set>
                                      <p:cBhvr>
                                        <p:cTn id="456" dur="1" fill="hold">
                                          <p:stCondLst>
                                            <p:cond delay="0"/>
                                          </p:stCondLst>
                                        </p:cTn>
                                        <p:tgtEl>
                                          <p:spTgt spid="149"/>
                                        </p:tgtEl>
                                        <p:attrNameLst>
                                          <p:attrName>style.visibility</p:attrName>
                                        </p:attrNameLst>
                                      </p:cBhvr>
                                      <p:to>
                                        <p:strVal val="visible"/>
                                      </p:to>
                                    </p:set>
                                  </p:childTnLst>
                                </p:cTn>
                              </p:par>
                            </p:childTnLst>
                          </p:cTn>
                        </p:par>
                      </p:childTnLst>
                    </p:cTn>
                  </p:par>
                  <p:par>
                    <p:cTn id="457" fill="hold">
                      <p:stCondLst>
                        <p:cond delay="indefinite"/>
                      </p:stCondLst>
                      <p:childTnLst>
                        <p:par>
                          <p:cTn id="458" fill="hold">
                            <p:stCondLst>
                              <p:cond delay="0"/>
                            </p:stCondLst>
                            <p:childTnLst>
                              <p:par>
                                <p:cTn id="459" presetID="1" presetClass="exit" presetSubtype="0" fill="hold" grpId="1" nodeType="clickEffect">
                                  <p:stCondLst>
                                    <p:cond delay="0"/>
                                  </p:stCondLst>
                                  <p:childTnLst>
                                    <p:set>
                                      <p:cBhvr>
                                        <p:cTn id="460" dur="1" fill="hold">
                                          <p:stCondLst>
                                            <p:cond delay="0"/>
                                          </p:stCondLst>
                                        </p:cTn>
                                        <p:tgtEl>
                                          <p:spTgt spid="149"/>
                                        </p:tgtEl>
                                        <p:attrNameLst>
                                          <p:attrName>style.visibility</p:attrName>
                                        </p:attrNameLst>
                                      </p:cBhvr>
                                      <p:to>
                                        <p:strVal val="hidden"/>
                                      </p:to>
                                    </p:set>
                                  </p:childTnLst>
                                </p:cTn>
                              </p:par>
                            </p:childTnLst>
                          </p:cTn>
                        </p:par>
                      </p:childTnLst>
                    </p:cTn>
                  </p:par>
                  <p:par>
                    <p:cTn id="461" fill="hold">
                      <p:stCondLst>
                        <p:cond delay="indefinite"/>
                      </p:stCondLst>
                      <p:childTnLst>
                        <p:par>
                          <p:cTn id="462" fill="hold">
                            <p:stCondLst>
                              <p:cond delay="0"/>
                            </p:stCondLst>
                            <p:childTnLst>
                              <p:par>
                                <p:cTn id="463" presetID="1" presetClass="entr" presetSubtype="0" fill="hold" grpId="0" nodeType="clickEffect">
                                  <p:stCondLst>
                                    <p:cond delay="0"/>
                                  </p:stCondLst>
                                  <p:childTnLst>
                                    <p:set>
                                      <p:cBhvr>
                                        <p:cTn id="464" dur="1" fill="hold">
                                          <p:stCondLst>
                                            <p:cond delay="0"/>
                                          </p:stCondLst>
                                        </p:cTn>
                                        <p:tgtEl>
                                          <p:spTgt spid="145"/>
                                        </p:tgtEl>
                                        <p:attrNameLst>
                                          <p:attrName>style.visibility</p:attrName>
                                        </p:attrNameLst>
                                      </p:cBhvr>
                                      <p:to>
                                        <p:strVal val="visible"/>
                                      </p:to>
                                    </p:set>
                                  </p:childTnLst>
                                </p:cTn>
                              </p:par>
                            </p:childTnLst>
                          </p:cTn>
                        </p:par>
                      </p:childTnLst>
                    </p:cTn>
                  </p:par>
                  <p:par>
                    <p:cTn id="465" fill="hold">
                      <p:stCondLst>
                        <p:cond delay="indefinite"/>
                      </p:stCondLst>
                      <p:childTnLst>
                        <p:par>
                          <p:cTn id="466" fill="hold">
                            <p:stCondLst>
                              <p:cond delay="0"/>
                            </p:stCondLst>
                            <p:childTnLst>
                              <p:par>
                                <p:cTn id="467" presetID="1" presetClass="exit" presetSubtype="0" fill="hold" grpId="1" nodeType="clickEffect">
                                  <p:stCondLst>
                                    <p:cond delay="0"/>
                                  </p:stCondLst>
                                  <p:childTnLst>
                                    <p:set>
                                      <p:cBhvr>
                                        <p:cTn id="468" dur="1" fill="hold">
                                          <p:stCondLst>
                                            <p:cond delay="0"/>
                                          </p:stCondLst>
                                        </p:cTn>
                                        <p:tgtEl>
                                          <p:spTgt spid="145"/>
                                        </p:tgtEl>
                                        <p:attrNameLst>
                                          <p:attrName>style.visibility</p:attrName>
                                        </p:attrNameLst>
                                      </p:cBhvr>
                                      <p:to>
                                        <p:strVal val="hidden"/>
                                      </p:to>
                                    </p:set>
                                  </p:childTnLst>
                                </p:cTn>
                              </p:par>
                            </p:childTnLst>
                          </p:cTn>
                        </p:par>
                      </p:childTnLst>
                    </p:cTn>
                  </p:par>
                  <p:par>
                    <p:cTn id="469" fill="hold">
                      <p:stCondLst>
                        <p:cond delay="indefinite"/>
                      </p:stCondLst>
                      <p:childTnLst>
                        <p:par>
                          <p:cTn id="470" fill="hold">
                            <p:stCondLst>
                              <p:cond delay="0"/>
                            </p:stCondLst>
                            <p:childTnLst>
                              <p:par>
                                <p:cTn id="471" presetID="1" presetClass="entr" presetSubtype="0" fill="hold" grpId="0" nodeType="clickEffect">
                                  <p:stCondLst>
                                    <p:cond delay="0"/>
                                  </p:stCondLst>
                                  <p:childTnLst>
                                    <p:set>
                                      <p:cBhvr>
                                        <p:cTn id="472" dur="1" fill="hold">
                                          <p:stCondLst>
                                            <p:cond delay="0"/>
                                          </p:stCondLst>
                                        </p:cTn>
                                        <p:tgtEl>
                                          <p:spTgt spid="146"/>
                                        </p:tgtEl>
                                        <p:attrNameLst>
                                          <p:attrName>style.visibility</p:attrName>
                                        </p:attrNameLst>
                                      </p:cBhvr>
                                      <p:to>
                                        <p:strVal val="visible"/>
                                      </p:to>
                                    </p:set>
                                  </p:childTnLst>
                                </p:cTn>
                              </p:par>
                            </p:childTnLst>
                          </p:cTn>
                        </p:par>
                      </p:childTnLst>
                    </p:cTn>
                  </p:par>
                  <p:par>
                    <p:cTn id="473" fill="hold">
                      <p:stCondLst>
                        <p:cond delay="indefinite"/>
                      </p:stCondLst>
                      <p:childTnLst>
                        <p:par>
                          <p:cTn id="474" fill="hold">
                            <p:stCondLst>
                              <p:cond delay="0"/>
                            </p:stCondLst>
                            <p:childTnLst>
                              <p:par>
                                <p:cTn id="475" presetID="1" presetClass="exit" presetSubtype="0" fill="hold" grpId="1" nodeType="clickEffect">
                                  <p:stCondLst>
                                    <p:cond delay="0"/>
                                  </p:stCondLst>
                                  <p:childTnLst>
                                    <p:set>
                                      <p:cBhvr>
                                        <p:cTn id="476" dur="1" fill="hold">
                                          <p:stCondLst>
                                            <p:cond delay="0"/>
                                          </p:stCondLst>
                                        </p:cTn>
                                        <p:tgtEl>
                                          <p:spTgt spid="146"/>
                                        </p:tgtEl>
                                        <p:attrNameLst>
                                          <p:attrName>style.visibility</p:attrName>
                                        </p:attrNameLst>
                                      </p:cBhvr>
                                      <p:to>
                                        <p:strVal val="hidden"/>
                                      </p:to>
                                    </p:set>
                                  </p:childTnLst>
                                </p:cTn>
                              </p:par>
                            </p:childTnLst>
                          </p:cTn>
                        </p:par>
                      </p:childTnLst>
                    </p:cTn>
                  </p:par>
                  <p:par>
                    <p:cTn id="477" fill="hold">
                      <p:stCondLst>
                        <p:cond delay="indefinite"/>
                      </p:stCondLst>
                      <p:childTnLst>
                        <p:par>
                          <p:cTn id="478" fill="hold">
                            <p:stCondLst>
                              <p:cond delay="0"/>
                            </p:stCondLst>
                            <p:childTnLst>
                              <p:par>
                                <p:cTn id="479" presetID="1" presetClass="entr" presetSubtype="0" fill="hold" grpId="0" nodeType="clickEffect">
                                  <p:stCondLst>
                                    <p:cond delay="0"/>
                                  </p:stCondLst>
                                  <p:childTnLst>
                                    <p:set>
                                      <p:cBhvr>
                                        <p:cTn id="480" dur="1" fill="hold">
                                          <p:stCondLst>
                                            <p:cond delay="0"/>
                                          </p:stCondLst>
                                        </p:cTn>
                                        <p:tgtEl>
                                          <p:spTgt spid="150"/>
                                        </p:tgtEl>
                                        <p:attrNameLst>
                                          <p:attrName>style.visibility</p:attrName>
                                        </p:attrNameLst>
                                      </p:cBhvr>
                                      <p:to>
                                        <p:strVal val="visible"/>
                                      </p:to>
                                    </p:set>
                                  </p:childTnLst>
                                </p:cTn>
                              </p:par>
                            </p:childTnLst>
                          </p:cTn>
                        </p:par>
                      </p:childTnLst>
                    </p:cTn>
                  </p:par>
                  <p:par>
                    <p:cTn id="481" fill="hold">
                      <p:stCondLst>
                        <p:cond delay="indefinite"/>
                      </p:stCondLst>
                      <p:childTnLst>
                        <p:par>
                          <p:cTn id="482" fill="hold">
                            <p:stCondLst>
                              <p:cond delay="0"/>
                            </p:stCondLst>
                            <p:childTnLst>
                              <p:par>
                                <p:cTn id="483" presetID="1" presetClass="exit" presetSubtype="0" fill="hold" grpId="1" nodeType="clickEffect">
                                  <p:stCondLst>
                                    <p:cond delay="0"/>
                                  </p:stCondLst>
                                  <p:childTnLst>
                                    <p:set>
                                      <p:cBhvr>
                                        <p:cTn id="484" dur="1" fill="hold">
                                          <p:stCondLst>
                                            <p:cond delay="0"/>
                                          </p:stCondLst>
                                        </p:cTn>
                                        <p:tgtEl>
                                          <p:spTgt spid="150"/>
                                        </p:tgtEl>
                                        <p:attrNameLst>
                                          <p:attrName>style.visibility</p:attrName>
                                        </p:attrNameLst>
                                      </p:cBhvr>
                                      <p:to>
                                        <p:strVal val="hidden"/>
                                      </p:to>
                                    </p:set>
                                  </p:childTnLst>
                                </p:cTn>
                              </p:par>
                            </p:childTnLst>
                          </p:cTn>
                        </p:par>
                      </p:childTnLst>
                    </p:cTn>
                  </p:par>
                  <p:par>
                    <p:cTn id="485" fill="hold">
                      <p:stCondLst>
                        <p:cond delay="indefinite"/>
                      </p:stCondLst>
                      <p:childTnLst>
                        <p:par>
                          <p:cTn id="486" fill="hold">
                            <p:stCondLst>
                              <p:cond delay="0"/>
                            </p:stCondLst>
                            <p:childTnLst>
                              <p:par>
                                <p:cTn id="487" presetID="1" presetClass="entr" presetSubtype="0" fill="hold" grpId="0" nodeType="clickEffect">
                                  <p:stCondLst>
                                    <p:cond delay="0"/>
                                  </p:stCondLst>
                                  <p:childTnLst>
                                    <p:set>
                                      <p:cBhvr>
                                        <p:cTn id="488" dur="1" fill="hold">
                                          <p:stCondLst>
                                            <p:cond delay="0"/>
                                          </p:stCondLst>
                                        </p:cTn>
                                        <p:tgtEl>
                                          <p:spTgt spid="151"/>
                                        </p:tgtEl>
                                        <p:attrNameLst>
                                          <p:attrName>style.visibility</p:attrName>
                                        </p:attrNameLst>
                                      </p:cBhvr>
                                      <p:to>
                                        <p:strVal val="visible"/>
                                      </p:to>
                                    </p:set>
                                  </p:childTnLst>
                                </p:cTn>
                              </p:par>
                            </p:childTnLst>
                          </p:cTn>
                        </p:par>
                      </p:childTnLst>
                    </p:cTn>
                  </p:par>
                  <p:par>
                    <p:cTn id="489" fill="hold">
                      <p:stCondLst>
                        <p:cond delay="indefinite"/>
                      </p:stCondLst>
                      <p:childTnLst>
                        <p:par>
                          <p:cTn id="490" fill="hold">
                            <p:stCondLst>
                              <p:cond delay="0"/>
                            </p:stCondLst>
                            <p:childTnLst>
                              <p:par>
                                <p:cTn id="491" presetID="1" presetClass="exit" presetSubtype="0" fill="hold" grpId="1" nodeType="clickEffect">
                                  <p:stCondLst>
                                    <p:cond delay="0"/>
                                  </p:stCondLst>
                                  <p:childTnLst>
                                    <p:set>
                                      <p:cBhvr>
                                        <p:cTn id="492" dur="1" fill="hold">
                                          <p:stCondLst>
                                            <p:cond delay="0"/>
                                          </p:stCondLst>
                                        </p:cTn>
                                        <p:tgtEl>
                                          <p:spTgt spid="151"/>
                                        </p:tgtEl>
                                        <p:attrNameLst>
                                          <p:attrName>style.visibility</p:attrName>
                                        </p:attrNameLst>
                                      </p:cBhvr>
                                      <p:to>
                                        <p:strVal val="hidden"/>
                                      </p:to>
                                    </p:set>
                                  </p:childTnLst>
                                </p:cTn>
                              </p:par>
                            </p:childTnLst>
                          </p:cTn>
                        </p:par>
                      </p:childTnLst>
                    </p:cTn>
                  </p:par>
                  <p:par>
                    <p:cTn id="493" fill="hold">
                      <p:stCondLst>
                        <p:cond delay="indefinite"/>
                      </p:stCondLst>
                      <p:childTnLst>
                        <p:par>
                          <p:cTn id="494" fill="hold">
                            <p:stCondLst>
                              <p:cond delay="0"/>
                            </p:stCondLst>
                            <p:childTnLst>
                              <p:par>
                                <p:cTn id="495" presetID="1" presetClass="entr" presetSubtype="0" fill="hold" grpId="0" nodeType="clickEffect">
                                  <p:stCondLst>
                                    <p:cond delay="0"/>
                                  </p:stCondLst>
                                  <p:childTnLst>
                                    <p:set>
                                      <p:cBhvr>
                                        <p:cTn id="496" dur="1" fill="hold">
                                          <p:stCondLst>
                                            <p:cond delay="0"/>
                                          </p:stCondLst>
                                        </p:cTn>
                                        <p:tgtEl>
                                          <p:spTgt spid="152"/>
                                        </p:tgtEl>
                                        <p:attrNameLst>
                                          <p:attrName>style.visibility</p:attrName>
                                        </p:attrNameLst>
                                      </p:cBhvr>
                                      <p:to>
                                        <p:strVal val="visible"/>
                                      </p:to>
                                    </p:set>
                                  </p:childTnLst>
                                </p:cTn>
                              </p:par>
                            </p:childTnLst>
                          </p:cTn>
                        </p:par>
                      </p:childTnLst>
                    </p:cTn>
                  </p:par>
                  <p:par>
                    <p:cTn id="497" fill="hold">
                      <p:stCondLst>
                        <p:cond delay="indefinite"/>
                      </p:stCondLst>
                      <p:childTnLst>
                        <p:par>
                          <p:cTn id="498" fill="hold">
                            <p:stCondLst>
                              <p:cond delay="0"/>
                            </p:stCondLst>
                            <p:childTnLst>
                              <p:par>
                                <p:cTn id="499" presetID="1" presetClass="exit" presetSubtype="0" fill="hold" grpId="1" nodeType="clickEffect">
                                  <p:stCondLst>
                                    <p:cond delay="0"/>
                                  </p:stCondLst>
                                  <p:childTnLst>
                                    <p:set>
                                      <p:cBhvr>
                                        <p:cTn id="500" dur="1" fill="hold">
                                          <p:stCondLst>
                                            <p:cond delay="0"/>
                                          </p:stCondLst>
                                        </p:cTn>
                                        <p:tgtEl>
                                          <p:spTgt spid="152"/>
                                        </p:tgtEl>
                                        <p:attrNameLst>
                                          <p:attrName>style.visibility</p:attrName>
                                        </p:attrNameLst>
                                      </p:cBhvr>
                                      <p:to>
                                        <p:strVal val="hidden"/>
                                      </p:to>
                                    </p:set>
                                  </p:childTnLst>
                                </p:cTn>
                              </p:par>
                            </p:childTnLst>
                          </p:cTn>
                        </p:par>
                      </p:childTnLst>
                    </p:cTn>
                  </p:par>
                  <p:par>
                    <p:cTn id="501" fill="hold">
                      <p:stCondLst>
                        <p:cond delay="indefinite"/>
                      </p:stCondLst>
                      <p:childTnLst>
                        <p:par>
                          <p:cTn id="502" fill="hold">
                            <p:stCondLst>
                              <p:cond delay="0"/>
                            </p:stCondLst>
                            <p:childTnLst>
                              <p:par>
                                <p:cTn id="503" presetID="1" presetClass="entr" presetSubtype="0" fill="hold" grpId="0" nodeType="clickEffect">
                                  <p:stCondLst>
                                    <p:cond delay="0"/>
                                  </p:stCondLst>
                                  <p:childTnLst>
                                    <p:set>
                                      <p:cBhvr>
                                        <p:cTn id="504" dur="1" fill="hold">
                                          <p:stCondLst>
                                            <p:cond delay="0"/>
                                          </p:stCondLst>
                                        </p:cTn>
                                        <p:tgtEl>
                                          <p:spTgt spid="153"/>
                                        </p:tgtEl>
                                        <p:attrNameLst>
                                          <p:attrName>style.visibility</p:attrName>
                                        </p:attrNameLst>
                                      </p:cBhvr>
                                      <p:to>
                                        <p:strVal val="visible"/>
                                      </p:to>
                                    </p:set>
                                  </p:childTnLst>
                                </p:cTn>
                              </p:par>
                            </p:childTnLst>
                          </p:cTn>
                        </p:par>
                      </p:childTnLst>
                    </p:cTn>
                  </p:par>
                  <p:par>
                    <p:cTn id="505" fill="hold">
                      <p:stCondLst>
                        <p:cond delay="indefinite"/>
                      </p:stCondLst>
                      <p:childTnLst>
                        <p:par>
                          <p:cTn id="506" fill="hold">
                            <p:stCondLst>
                              <p:cond delay="0"/>
                            </p:stCondLst>
                            <p:childTnLst>
                              <p:par>
                                <p:cTn id="507" presetID="1" presetClass="exit" presetSubtype="0" fill="hold" grpId="1" nodeType="clickEffect">
                                  <p:stCondLst>
                                    <p:cond delay="0"/>
                                  </p:stCondLst>
                                  <p:childTnLst>
                                    <p:set>
                                      <p:cBhvr>
                                        <p:cTn id="508" dur="1" fill="hold">
                                          <p:stCondLst>
                                            <p:cond delay="0"/>
                                          </p:stCondLst>
                                        </p:cTn>
                                        <p:tgtEl>
                                          <p:spTgt spid="153"/>
                                        </p:tgtEl>
                                        <p:attrNameLst>
                                          <p:attrName>style.visibility</p:attrName>
                                        </p:attrNameLst>
                                      </p:cBhvr>
                                      <p:to>
                                        <p:strVal val="hidden"/>
                                      </p:to>
                                    </p:set>
                                  </p:childTnLst>
                                </p:cTn>
                              </p:par>
                            </p:childTnLst>
                          </p:cTn>
                        </p:par>
                      </p:childTnLst>
                    </p:cTn>
                  </p:par>
                  <p:par>
                    <p:cTn id="509" fill="hold">
                      <p:stCondLst>
                        <p:cond delay="indefinite"/>
                      </p:stCondLst>
                      <p:childTnLst>
                        <p:par>
                          <p:cTn id="510" fill="hold">
                            <p:stCondLst>
                              <p:cond delay="0"/>
                            </p:stCondLst>
                            <p:childTnLst>
                              <p:par>
                                <p:cTn id="511" presetID="1" presetClass="entr" presetSubtype="0" fill="hold" grpId="0" nodeType="clickEffect">
                                  <p:stCondLst>
                                    <p:cond delay="0"/>
                                  </p:stCondLst>
                                  <p:childTnLst>
                                    <p:set>
                                      <p:cBhvr>
                                        <p:cTn id="512" dur="1" fill="hold">
                                          <p:stCondLst>
                                            <p:cond delay="0"/>
                                          </p:stCondLst>
                                        </p:cTn>
                                        <p:tgtEl>
                                          <p:spTgt spid="154"/>
                                        </p:tgtEl>
                                        <p:attrNameLst>
                                          <p:attrName>style.visibility</p:attrName>
                                        </p:attrNameLst>
                                      </p:cBhvr>
                                      <p:to>
                                        <p:strVal val="visible"/>
                                      </p:to>
                                    </p:set>
                                  </p:childTnLst>
                                </p:cTn>
                              </p:par>
                            </p:childTnLst>
                          </p:cTn>
                        </p:par>
                      </p:childTnLst>
                    </p:cTn>
                  </p:par>
                  <p:par>
                    <p:cTn id="513" fill="hold">
                      <p:stCondLst>
                        <p:cond delay="indefinite"/>
                      </p:stCondLst>
                      <p:childTnLst>
                        <p:par>
                          <p:cTn id="514" fill="hold">
                            <p:stCondLst>
                              <p:cond delay="0"/>
                            </p:stCondLst>
                            <p:childTnLst>
                              <p:par>
                                <p:cTn id="515" presetID="1" presetClass="exit" presetSubtype="0" fill="hold" grpId="1" nodeType="clickEffect">
                                  <p:stCondLst>
                                    <p:cond delay="0"/>
                                  </p:stCondLst>
                                  <p:childTnLst>
                                    <p:set>
                                      <p:cBhvr>
                                        <p:cTn id="516" dur="1" fill="hold">
                                          <p:stCondLst>
                                            <p:cond delay="0"/>
                                          </p:stCondLst>
                                        </p:cTn>
                                        <p:tgtEl>
                                          <p:spTgt spid="154"/>
                                        </p:tgtEl>
                                        <p:attrNameLst>
                                          <p:attrName>style.visibility</p:attrName>
                                        </p:attrNameLst>
                                      </p:cBhvr>
                                      <p:to>
                                        <p:strVal val="hidden"/>
                                      </p:to>
                                    </p:set>
                                  </p:childTnLst>
                                </p:cTn>
                              </p:par>
                            </p:childTnLst>
                          </p:cTn>
                        </p:par>
                      </p:childTnLst>
                    </p:cTn>
                  </p:par>
                  <p:par>
                    <p:cTn id="517" fill="hold">
                      <p:stCondLst>
                        <p:cond delay="indefinite"/>
                      </p:stCondLst>
                      <p:childTnLst>
                        <p:par>
                          <p:cTn id="518" fill="hold">
                            <p:stCondLst>
                              <p:cond delay="0"/>
                            </p:stCondLst>
                            <p:childTnLst>
                              <p:par>
                                <p:cTn id="519" presetID="1" presetClass="entr" presetSubtype="0" fill="hold" grpId="0" nodeType="clickEffect">
                                  <p:stCondLst>
                                    <p:cond delay="0"/>
                                  </p:stCondLst>
                                  <p:childTnLst>
                                    <p:set>
                                      <p:cBhvr>
                                        <p:cTn id="520" dur="1" fill="hold">
                                          <p:stCondLst>
                                            <p:cond delay="0"/>
                                          </p:stCondLst>
                                        </p:cTn>
                                        <p:tgtEl>
                                          <p:spTgt spid="170"/>
                                        </p:tgtEl>
                                        <p:attrNameLst>
                                          <p:attrName>style.visibility</p:attrName>
                                        </p:attrNameLst>
                                      </p:cBhvr>
                                      <p:to>
                                        <p:strVal val="visible"/>
                                      </p:to>
                                    </p:set>
                                  </p:childTnLst>
                                </p:cTn>
                              </p:par>
                            </p:childTnLst>
                          </p:cTn>
                        </p:par>
                      </p:childTnLst>
                    </p:cTn>
                  </p:par>
                  <p:par>
                    <p:cTn id="521" fill="hold">
                      <p:stCondLst>
                        <p:cond delay="indefinite"/>
                      </p:stCondLst>
                      <p:childTnLst>
                        <p:par>
                          <p:cTn id="522" fill="hold">
                            <p:stCondLst>
                              <p:cond delay="0"/>
                            </p:stCondLst>
                            <p:childTnLst>
                              <p:par>
                                <p:cTn id="523" presetID="1" presetClass="exit" presetSubtype="0" fill="hold" grpId="1" nodeType="clickEffect">
                                  <p:stCondLst>
                                    <p:cond delay="0"/>
                                  </p:stCondLst>
                                  <p:childTnLst>
                                    <p:set>
                                      <p:cBhvr>
                                        <p:cTn id="524" dur="1" fill="hold">
                                          <p:stCondLst>
                                            <p:cond delay="0"/>
                                          </p:stCondLst>
                                        </p:cTn>
                                        <p:tgtEl>
                                          <p:spTgt spid="170"/>
                                        </p:tgtEl>
                                        <p:attrNameLst>
                                          <p:attrName>style.visibility</p:attrName>
                                        </p:attrNameLst>
                                      </p:cBhvr>
                                      <p:to>
                                        <p:strVal val="hidden"/>
                                      </p:to>
                                    </p:set>
                                  </p:childTnLst>
                                </p:cTn>
                              </p:par>
                            </p:childTnLst>
                          </p:cTn>
                        </p:par>
                      </p:childTnLst>
                    </p:cTn>
                  </p:par>
                  <p:par>
                    <p:cTn id="525" fill="hold">
                      <p:stCondLst>
                        <p:cond delay="indefinite"/>
                      </p:stCondLst>
                      <p:childTnLst>
                        <p:par>
                          <p:cTn id="526" fill="hold">
                            <p:stCondLst>
                              <p:cond delay="0"/>
                            </p:stCondLst>
                            <p:childTnLst>
                              <p:par>
                                <p:cTn id="527" presetID="1" presetClass="entr" presetSubtype="0" fill="hold" grpId="0" nodeType="clickEffect">
                                  <p:stCondLst>
                                    <p:cond delay="0"/>
                                  </p:stCondLst>
                                  <p:childTnLst>
                                    <p:set>
                                      <p:cBhvr>
                                        <p:cTn id="528" dur="1" fill="hold">
                                          <p:stCondLst>
                                            <p:cond delay="0"/>
                                          </p:stCondLst>
                                        </p:cTn>
                                        <p:tgtEl>
                                          <p:spTgt spid="171"/>
                                        </p:tgtEl>
                                        <p:attrNameLst>
                                          <p:attrName>style.visibility</p:attrName>
                                        </p:attrNameLst>
                                      </p:cBhvr>
                                      <p:to>
                                        <p:strVal val="visible"/>
                                      </p:to>
                                    </p:set>
                                  </p:childTnLst>
                                </p:cTn>
                              </p:par>
                            </p:childTnLst>
                          </p:cTn>
                        </p:par>
                      </p:childTnLst>
                    </p:cTn>
                  </p:par>
                  <p:par>
                    <p:cTn id="529" fill="hold">
                      <p:stCondLst>
                        <p:cond delay="indefinite"/>
                      </p:stCondLst>
                      <p:childTnLst>
                        <p:par>
                          <p:cTn id="530" fill="hold">
                            <p:stCondLst>
                              <p:cond delay="0"/>
                            </p:stCondLst>
                            <p:childTnLst>
                              <p:par>
                                <p:cTn id="531" presetID="1" presetClass="exit" presetSubtype="0" fill="hold" grpId="1" nodeType="clickEffect">
                                  <p:stCondLst>
                                    <p:cond delay="0"/>
                                  </p:stCondLst>
                                  <p:childTnLst>
                                    <p:set>
                                      <p:cBhvr>
                                        <p:cTn id="532" dur="1" fill="hold">
                                          <p:stCondLst>
                                            <p:cond delay="0"/>
                                          </p:stCondLst>
                                        </p:cTn>
                                        <p:tgtEl>
                                          <p:spTgt spid="171"/>
                                        </p:tgtEl>
                                        <p:attrNameLst>
                                          <p:attrName>style.visibility</p:attrName>
                                        </p:attrNameLst>
                                      </p:cBhvr>
                                      <p:to>
                                        <p:strVal val="hidden"/>
                                      </p:to>
                                    </p:set>
                                  </p:childTnLst>
                                </p:cTn>
                              </p:par>
                            </p:childTnLst>
                          </p:cTn>
                        </p:par>
                      </p:childTnLst>
                    </p:cTn>
                  </p:par>
                  <p:par>
                    <p:cTn id="533" fill="hold">
                      <p:stCondLst>
                        <p:cond delay="indefinite"/>
                      </p:stCondLst>
                      <p:childTnLst>
                        <p:par>
                          <p:cTn id="534" fill="hold">
                            <p:stCondLst>
                              <p:cond delay="0"/>
                            </p:stCondLst>
                            <p:childTnLst>
                              <p:par>
                                <p:cTn id="535" presetID="1" presetClass="entr" presetSubtype="0" fill="hold" grpId="0" nodeType="clickEffect">
                                  <p:stCondLst>
                                    <p:cond delay="0"/>
                                  </p:stCondLst>
                                  <p:childTnLst>
                                    <p:set>
                                      <p:cBhvr>
                                        <p:cTn id="536" dur="1" fill="hold">
                                          <p:stCondLst>
                                            <p:cond delay="0"/>
                                          </p:stCondLst>
                                        </p:cTn>
                                        <p:tgtEl>
                                          <p:spTgt spid="172"/>
                                        </p:tgtEl>
                                        <p:attrNameLst>
                                          <p:attrName>style.visibility</p:attrName>
                                        </p:attrNameLst>
                                      </p:cBhvr>
                                      <p:to>
                                        <p:strVal val="visible"/>
                                      </p:to>
                                    </p:set>
                                  </p:childTnLst>
                                </p:cTn>
                              </p:par>
                            </p:childTnLst>
                          </p:cTn>
                        </p:par>
                      </p:childTnLst>
                    </p:cTn>
                  </p:par>
                  <p:par>
                    <p:cTn id="537" fill="hold">
                      <p:stCondLst>
                        <p:cond delay="indefinite"/>
                      </p:stCondLst>
                      <p:childTnLst>
                        <p:par>
                          <p:cTn id="538" fill="hold">
                            <p:stCondLst>
                              <p:cond delay="0"/>
                            </p:stCondLst>
                            <p:childTnLst>
                              <p:par>
                                <p:cTn id="539" presetID="1" presetClass="exit" presetSubtype="0" fill="hold" grpId="1" nodeType="clickEffect">
                                  <p:stCondLst>
                                    <p:cond delay="0"/>
                                  </p:stCondLst>
                                  <p:childTnLst>
                                    <p:set>
                                      <p:cBhvr>
                                        <p:cTn id="540" dur="1" fill="hold">
                                          <p:stCondLst>
                                            <p:cond delay="0"/>
                                          </p:stCondLst>
                                        </p:cTn>
                                        <p:tgtEl>
                                          <p:spTgt spid="172"/>
                                        </p:tgtEl>
                                        <p:attrNameLst>
                                          <p:attrName>style.visibility</p:attrName>
                                        </p:attrNameLst>
                                      </p:cBhvr>
                                      <p:to>
                                        <p:strVal val="hidden"/>
                                      </p:to>
                                    </p:set>
                                  </p:childTnLst>
                                </p:cTn>
                              </p:par>
                            </p:childTnLst>
                          </p:cTn>
                        </p:par>
                      </p:childTnLst>
                    </p:cTn>
                  </p:par>
                  <p:par>
                    <p:cTn id="541" fill="hold">
                      <p:stCondLst>
                        <p:cond delay="indefinite"/>
                      </p:stCondLst>
                      <p:childTnLst>
                        <p:par>
                          <p:cTn id="542" fill="hold">
                            <p:stCondLst>
                              <p:cond delay="0"/>
                            </p:stCondLst>
                            <p:childTnLst>
                              <p:par>
                                <p:cTn id="543" presetID="1" presetClass="entr" presetSubtype="0" fill="hold" grpId="0" nodeType="clickEffect">
                                  <p:stCondLst>
                                    <p:cond delay="0"/>
                                  </p:stCondLst>
                                  <p:childTnLst>
                                    <p:set>
                                      <p:cBhvr>
                                        <p:cTn id="544" dur="1" fill="hold">
                                          <p:stCondLst>
                                            <p:cond delay="0"/>
                                          </p:stCondLst>
                                        </p:cTn>
                                        <p:tgtEl>
                                          <p:spTgt spid="173"/>
                                        </p:tgtEl>
                                        <p:attrNameLst>
                                          <p:attrName>style.visibility</p:attrName>
                                        </p:attrNameLst>
                                      </p:cBhvr>
                                      <p:to>
                                        <p:strVal val="visible"/>
                                      </p:to>
                                    </p:set>
                                  </p:childTnLst>
                                </p:cTn>
                              </p:par>
                            </p:childTnLst>
                          </p:cTn>
                        </p:par>
                      </p:childTnLst>
                    </p:cTn>
                  </p:par>
                  <p:par>
                    <p:cTn id="545" fill="hold">
                      <p:stCondLst>
                        <p:cond delay="indefinite"/>
                      </p:stCondLst>
                      <p:childTnLst>
                        <p:par>
                          <p:cTn id="546" fill="hold">
                            <p:stCondLst>
                              <p:cond delay="0"/>
                            </p:stCondLst>
                            <p:childTnLst>
                              <p:par>
                                <p:cTn id="547" presetID="1" presetClass="exit" presetSubtype="0" fill="hold" grpId="1" nodeType="clickEffect">
                                  <p:stCondLst>
                                    <p:cond delay="0"/>
                                  </p:stCondLst>
                                  <p:childTnLst>
                                    <p:set>
                                      <p:cBhvr>
                                        <p:cTn id="548"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549" restart="whenNotActive" fill="hold" evtFilter="cancelBubble" nodeType="interactiveSeq">
                <p:stCondLst>
                  <p:cond evt="onClick" delay="0">
                    <p:tgtEl>
                      <p:spTgt spid="69"/>
                    </p:tgtEl>
                  </p:cond>
                </p:stCondLst>
                <p:endSync evt="end" delay="0">
                  <p:rtn val="all"/>
                </p:endSync>
                <p:childTnLst>
                  <p:par>
                    <p:cTn id="550" fill="hold">
                      <p:stCondLst>
                        <p:cond delay="0"/>
                      </p:stCondLst>
                      <p:childTnLst>
                        <p:par>
                          <p:cTn id="551" fill="hold">
                            <p:stCondLst>
                              <p:cond delay="0"/>
                            </p:stCondLst>
                            <p:childTnLst>
                              <p:par>
                                <p:cTn id="552" presetID="10" presetClass="entr" presetSubtype="0" fill="hold" nodeType="clickEffect">
                                  <p:stCondLst>
                                    <p:cond delay="0"/>
                                  </p:stCondLst>
                                  <p:childTnLst>
                                    <p:set>
                                      <p:cBhvr>
                                        <p:cTn id="553" dur="1" fill="hold">
                                          <p:stCondLst>
                                            <p:cond delay="0"/>
                                          </p:stCondLst>
                                        </p:cTn>
                                        <p:tgtEl>
                                          <p:spTgt spid="71"/>
                                        </p:tgtEl>
                                        <p:attrNameLst>
                                          <p:attrName>style.visibility</p:attrName>
                                        </p:attrNameLst>
                                      </p:cBhvr>
                                      <p:to>
                                        <p:strVal val="visible"/>
                                      </p:to>
                                    </p:set>
                                    <p:animEffect transition="in" filter="fade">
                                      <p:cBhvr>
                                        <p:cTn id="554" dur="500"/>
                                        <p:tgtEl>
                                          <p:spTgt spid="71"/>
                                        </p:tgtEl>
                                      </p:cBhvr>
                                    </p:animEffect>
                                  </p:childTnLst>
                                </p:cTn>
                              </p:par>
                            </p:childTnLst>
                          </p:cTn>
                        </p:par>
                      </p:childTnLst>
                    </p:cTn>
                  </p:par>
                </p:childTnLst>
              </p:cTn>
              <p:nextCondLst>
                <p:cond evt="onClick" delay="0">
                  <p:tgtEl>
                    <p:spTgt spid="69"/>
                  </p:tgtEl>
                </p:cond>
              </p:nextCondLst>
            </p:seq>
            <p:seq concurrent="1" nextAc="seek">
              <p:cTn id="555" restart="whenNotActive" fill="hold" evtFilter="cancelBubble" nodeType="interactiveSeq">
                <p:stCondLst>
                  <p:cond evt="onClick" delay="0">
                    <p:tgtEl>
                      <p:spTgt spid="71"/>
                    </p:tgtEl>
                  </p:cond>
                </p:stCondLst>
                <p:endSync evt="end" delay="0">
                  <p:rtn val="all"/>
                </p:endSync>
                <p:childTnLst>
                  <p:par>
                    <p:cTn id="556" fill="hold">
                      <p:stCondLst>
                        <p:cond delay="0"/>
                      </p:stCondLst>
                      <p:childTnLst>
                        <p:par>
                          <p:cTn id="557" fill="hold">
                            <p:stCondLst>
                              <p:cond delay="0"/>
                            </p:stCondLst>
                            <p:childTnLst>
                              <p:par>
                                <p:cTn id="558" presetID="10" presetClass="exit" presetSubtype="0" fill="hold" nodeType="clickEffect">
                                  <p:stCondLst>
                                    <p:cond delay="0"/>
                                  </p:stCondLst>
                                  <p:childTnLst>
                                    <p:animEffect transition="out" filter="fade">
                                      <p:cBhvr>
                                        <p:cTn id="559" dur="500"/>
                                        <p:tgtEl>
                                          <p:spTgt spid="71"/>
                                        </p:tgtEl>
                                      </p:cBhvr>
                                    </p:animEffect>
                                    <p:set>
                                      <p:cBhvr>
                                        <p:cTn id="560"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561" restart="whenNotActive" fill="hold" evtFilter="cancelBubble" nodeType="interactiveSeq">
                <p:stCondLst>
                  <p:cond evt="onClick" delay="0">
                    <p:tgtEl>
                      <p:spTgt spid="70"/>
                    </p:tgtEl>
                  </p:cond>
                </p:stCondLst>
                <p:endSync evt="end" delay="0">
                  <p:rtn val="all"/>
                </p:endSync>
                <p:childTnLst>
                  <p:par>
                    <p:cTn id="562" fill="hold">
                      <p:stCondLst>
                        <p:cond delay="0"/>
                      </p:stCondLst>
                      <p:childTnLst>
                        <p:par>
                          <p:cTn id="563" fill="hold">
                            <p:stCondLst>
                              <p:cond delay="0"/>
                            </p:stCondLst>
                            <p:childTnLst>
                              <p:par>
                                <p:cTn id="564" presetID="10" presetClass="entr" presetSubtype="0" fill="hold" nodeType="clickEffect">
                                  <p:stCondLst>
                                    <p:cond delay="0"/>
                                  </p:stCondLst>
                                  <p:childTnLst>
                                    <p:set>
                                      <p:cBhvr>
                                        <p:cTn id="565" dur="1" fill="hold">
                                          <p:stCondLst>
                                            <p:cond delay="0"/>
                                          </p:stCondLst>
                                        </p:cTn>
                                        <p:tgtEl>
                                          <p:spTgt spid="72"/>
                                        </p:tgtEl>
                                        <p:attrNameLst>
                                          <p:attrName>style.visibility</p:attrName>
                                        </p:attrNameLst>
                                      </p:cBhvr>
                                      <p:to>
                                        <p:strVal val="visible"/>
                                      </p:to>
                                    </p:set>
                                    <p:animEffect transition="in" filter="fade">
                                      <p:cBhvr>
                                        <p:cTn id="566" dur="500"/>
                                        <p:tgtEl>
                                          <p:spTgt spid="72"/>
                                        </p:tgtEl>
                                      </p:cBhvr>
                                    </p:animEffect>
                                  </p:childTnLst>
                                </p:cTn>
                              </p:par>
                            </p:childTnLst>
                          </p:cTn>
                        </p:par>
                      </p:childTnLst>
                    </p:cTn>
                  </p:par>
                </p:childTnLst>
              </p:cTn>
              <p:nextCondLst>
                <p:cond evt="onClick" delay="0">
                  <p:tgtEl>
                    <p:spTgt spid="70"/>
                  </p:tgtEl>
                </p:cond>
              </p:nextCondLst>
            </p:seq>
            <p:seq concurrent="1" nextAc="seek">
              <p:cTn id="567" restart="whenNotActive" fill="hold" evtFilter="cancelBubble" nodeType="interactiveSeq">
                <p:stCondLst>
                  <p:cond evt="onClick" delay="0">
                    <p:tgtEl>
                      <p:spTgt spid="72"/>
                    </p:tgtEl>
                  </p:cond>
                </p:stCondLst>
                <p:endSync evt="end" delay="0">
                  <p:rtn val="all"/>
                </p:endSync>
                <p:childTnLst>
                  <p:par>
                    <p:cTn id="568" fill="hold">
                      <p:stCondLst>
                        <p:cond delay="0"/>
                      </p:stCondLst>
                      <p:childTnLst>
                        <p:par>
                          <p:cTn id="569" fill="hold">
                            <p:stCondLst>
                              <p:cond delay="0"/>
                            </p:stCondLst>
                            <p:childTnLst>
                              <p:par>
                                <p:cTn id="570" presetID="10" presetClass="exit" presetSubtype="0" fill="hold" nodeType="clickEffect">
                                  <p:stCondLst>
                                    <p:cond delay="0"/>
                                  </p:stCondLst>
                                  <p:childTnLst>
                                    <p:animEffect transition="out" filter="fade">
                                      <p:cBhvr>
                                        <p:cTn id="571" dur="500"/>
                                        <p:tgtEl>
                                          <p:spTgt spid="72"/>
                                        </p:tgtEl>
                                      </p:cBhvr>
                                    </p:animEffect>
                                    <p:set>
                                      <p:cBhvr>
                                        <p:cTn id="572"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96" grpId="0" animBg="1"/>
      <p:bldP spid="97" grpId="0" animBg="1"/>
      <p:bldP spid="98" grpId="0" animBg="1"/>
      <p:bldP spid="99" grpId="0" animBg="1"/>
      <p:bldP spid="100" grpId="0" animBg="1"/>
      <p:bldP spid="101" grpId="0" animBg="1"/>
      <p:bldP spid="102" grpId="0" animBg="1"/>
      <p:bldP spid="10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6" name="صورة 5" descr="صورة تحتوي على سمك, كمبيوتر, شاشة عرض, لوحة المفاتيح&#10;&#10;تم إنشاء الوصف تلقائياً">
            <a:hlinkClick r:id="rId2" action="ppaction://hlinksldjump"/>
            <a:extLst>
              <a:ext uri="{FF2B5EF4-FFF2-40B4-BE49-F238E27FC236}">
                <a16:creationId xmlns:a16="http://schemas.microsoft.com/office/drawing/2014/main" id="{24D4D986-6669-41E8-93E4-02FA235850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spTree>
    <p:extLst>
      <p:ext uri="{BB962C8B-B14F-4D97-AF65-F5344CB8AC3E}">
        <p14:creationId xmlns:p14="http://schemas.microsoft.com/office/powerpoint/2010/main" val="3223657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شكل حر 52">
            <a:extLst>
              <a:ext uri="{FF2B5EF4-FFF2-40B4-BE49-F238E27FC236}">
                <a16:creationId xmlns:a16="http://schemas.microsoft.com/office/drawing/2014/main" id="{529A6CEA-245D-4CBF-A361-9652907C5902}"/>
              </a:ext>
            </a:extLst>
          </p:cNvPr>
          <p:cNvSpPr/>
          <p:nvPr/>
        </p:nvSpPr>
        <p:spPr>
          <a:xfrm>
            <a:off x="12424774" y="2949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بَـ</a:t>
            </a:r>
          </a:p>
        </p:txBody>
      </p:sp>
      <p:sp>
        <p:nvSpPr>
          <p:cNvPr id="190" name="شكل حر 51">
            <a:extLst>
              <a:ext uri="{FF2B5EF4-FFF2-40B4-BE49-F238E27FC236}">
                <a16:creationId xmlns:a16="http://schemas.microsoft.com/office/drawing/2014/main" id="{ED73E352-341D-4AE9-AA87-84018E8D8619}"/>
              </a:ext>
            </a:extLst>
          </p:cNvPr>
          <p:cNvSpPr/>
          <p:nvPr/>
        </p:nvSpPr>
        <p:spPr>
          <a:xfrm>
            <a:off x="12424774" y="2949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ـبَـ</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191" name="شكل حر 49">
            <a:extLst>
              <a:ext uri="{FF2B5EF4-FFF2-40B4-BE49-F238E27FC236}">
                <a16:creationId xmlns:a16="http://schemas.microsoft.com/office/drawing/2014/main" id="{A35B3E4E-CD25-4877-B0F0-EF11E7D072B6}"/>
              </a:ext>
            </a:extLst>
          </p:cNvPr>
          <p:cNvSpPr/>
          <p:nvPr/>
        </p:nvSpPr>
        <p:spPr>
          <a:xfrm>
            <a:off x="12424774" y="2949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بَ</a:t>
            </a:r>
          </a:p>
        </p:txBody>
      </p:sp>
      <p:sp>
        <p:nvSpPr>
          <p:cNvPr id="192" name="شكل حر 50">
            <a:extLst>
              <a:ext uri="{FF2B5EF4-FFF2-40B4-BE49-F238E27FC236}">
                <a16:creationId xmlns:a16="http://schemas.microsoft.com/office/drawing/2014/main" id="{2D67D492-91B2-4707-B2D8-01CB56ABE007}"/>
              </a:ext>
            </a:extLst>
          </p:cNvPr>
          <p:cNvSpPr/>
          <p:nvPr/>
        </p:nvSpPr>
        <p:spPr>
          <a:xfrm>
            <a:off x="12424774" y="2949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ـبَ</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193" name="شكل حر 51">
            <a:extLst>
              <a:ext uri="{FF2B5EF4-FFF2-40B4-BE49-F238E27FC236}">
                <a16:creationId xmlns:a16="http://schemas.microsoft.com/office/drawing/2014/main" id="{A3B2C59F-AE24-4225-AB78-E10EDA87EF0B}"/>
              </a:ext>
            </a:extLst>
          </p:cNvPr>
          <p:cNvSpPr/>
          <p:nvPr/>
        </p:nvSpPr>
        <p:spPr>
          <a:xfrm>
            <a:off x="12424774" y="9309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ـبُـ</a:t>
            </a:r>
          </a:p>
        </p:txBody>
      </p:sp>
      <p:sp>
        <p:nvSpPr>
          <p:cNvPr id="194" name="شكل حر 49">
            <a:extLst>
              <a:ext uri="{FF2B5EF4-FFF2-40B4-BE49-F238E27FC236}">
                <a16:creationId xmlns:a16="http://schemas.microsoft.com/office/drawing/2014/main" id="{42D4F40F-46CD-4D00-9ECE-A00DBD0E1A70}"/>
              </a:ext>
            </a:extLst>
          </p:cNvPr>
          <p:cNvSpPr/>
          <p:nvPr/>
        </p:nvSpPr>
        <p:spPr>
          <a:xfrm>
            <a:off x="12424774" y="9309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بُ</a:t>
            </a:r>
          </a:p>
        </p:txBody>
      </p:sp>
      <p:sp>
        <p:nvSpPr>
          <p:cNvPr id="195" name="شكل حر 50">
            <a:extLst>
              <a:ext uri="{FF2B5EF4-FFF2-40B4-BE49-F238E27FC236}">
                <a16:creationId xmlns:a16="http://schemas.microsoft.com/office/drawing/2014/main" id="{394DF48D-1E70-471B-9B88-35BE44769C3D}"/>
              </a:ext>
            </a:extLst>
          </p:cNvPr>
          <p:cNvSpPr/>
          <p:nvPr/>
        </p:nvSpPr>
        <p:spPr>
          <a:xfrm>
            <a:off x="12424774" y="9309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ـبُ</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196" name="شكل حر 52">
            <a:extLst>
              <a:ext uri="{FF2B5EF4-FFF2-40B4-BE49-F238E27FC236}">
                <a16:creationId xmlns:a16="http://schemas.microsoft.com/office/drawing/2014/main" id="{B6A28C9C-742E-4FCA-9BB6-A6540FE92DB5}"/>
              </a:ext>
            </a:extLst>
          </p:cNvPr>
          <p:cNvSpPr/>
          <p:nvPr/>
        </p:nvSpPr>
        <p:spPr>
          <a:xfrm>
            <a:off x="12424774" y="9309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بُـ</a:t>
            </a:r>
          </a:p>
        </p:txBody>
      </p:sp>
      <p:sp>
        <p:nvSpPr>
          <p:cNvPr id="197" name="شكل حر 52">
            <a:extLst>
              <a:ext uri="{FF2B5EF4-FFF2-40B4-BE49-F238E27FC236}">
                <a16:creationId xmlns:a16="http://schemas.microsoft.com/office/drawing/2014/main" id="{F31D7EE3-1B11-4A54-8448-F9CA90848C4F}"/>
              </a:ext>
            </a:extLst>
          </p:cNvPr>
          <p:cNvSpPr/>
          <p:nvPr/>
        </p:nvSpPr>
        <p:spPr>
          <a:xfrm>
            <a:off x="12424774" y="20356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بِـ</a:t>
            </a:r>
          </a:p>
        </p:txBody>
      </p:sp>
      <p:sp>
        <p:nvSpPr>
          <p:cNvPr id="198" name="شكل حر 51">
            <a:extLst>
              <a:ext uri="{FF2B5EF4-FFF2-40B4-BE49-F238E27FC236}">
                <a16:creationId xmlns:a16="http://schemas.microsoft.com/office/drawing/2014/main" id="{79BB775C-13FA-4545-A885-83DFE0801C9A}"/>
              </a:ext>
            </a:extLst>
          </p:cNvPr>
          <p:cNvSpPr/>
          <p:nvPr/>
        </p:nvSpPr>
        <p:spPr>
          <a:xfrm>
            <a:off x="12424774" y="20356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ـبِـ</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199" name="شكل حر 49">
            <a:extLst>
              <a:ext uri="{FF2B5EF4-FFF2-40B4-BE49-F238E27FC236}">
                <a16:creationId xmlns:a16="http://schemas.microsoft.com/office/drawing/2014/main" id="{E5FDE326-58B7-4579-8662-6E4D0204C9BB}"/>
              </a:ext>
            </a:extLst>
          </p:cNvPr>
          <p:cNvSpPr/>
          <p:nvPr/>
        </p:nvSpPr>
        <p:spPr>
          <a:xfrm>
            <a:off x="12424774" y="20356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بِ</a:t>
            </a:r>
          </a:p>
        </p:txBody>
      </p:sp>
      <p:sp>
        <p:nvSpPr>
          <p:cNvPr id="200" name="شكل حر 50">
            <a:extLst>
              <a:ext uri="{FF2B5EF4-FFF2-40B4-BE49-F238E27FC236}">
                <a16:creationId xmlns:a16="http://schemas.microsoft.com/office/drawing/2014/main" id="{C62B56E4-D859-4723-990B-D59D5E91405D}"/>
              </a:ext>
            </a:extLst>
          </p:cNvPr>
          <p:cNvSpPr/>
          <p:nvPr/>
        </p:nvSpPr>
        <p:spPr>
          <a:xfrm>
            <a:off x="12424774" y="20356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ـبِ</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01" name="شكل حر 52">
            <a:extLst>
              <a:ext uri="{FF2B5EF4-FFF2-40B4-BE49-F238E27FC236}">
                <a16:creationId xmlns:a16="http://schemas.microsoft.com/office/drawing/2014/main" id="{325A600F-177E-4970-B26D-3F4530FCA327}"/>
              </a:ext>
            </a:extLst>
          </p:cNvPr>
          <p:cNvSpPr/>
          <p:nvPr/>
        </p:nvSpPr>
        <p:spPr>
          <a:xfrm>
            <a:off x="12577174" y="4473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لَـ</a:t>
            </a:r>
          </a:p>
        </p:txBody>
      </p:sp>
      <p:sp>
        <p:nvSpPr>
          <p:cNvPr id="202" name="شكل حر 51">
            <a:extLst>
              <a:ext uri="{FF2B5EF4-FFF2-40B4-BE49-F238E27FC236}">
                <a16:creationId xmlns:a16="http://schemas.microsoft.com/office/drawing/2014/main" id="{536A67F5-083B-4E04-A991-47631A469C22}"/>
              </a:ext>
            </a:extLst>
          </p:cNvPr>
          <p:cNvSpPr/>
          <p:nvPr/>
        </p:nvSpPr>
        <p:spPr>
          <a:xfrm>
            <a:off x="12577174" y="4473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ـلَـ</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03" name="شكل حر 49">
            <a:extLst>
              <a:ext uri="{FF2B5EF4-FFF2-40B4-BE49-F238E27FC236}">
                <a16:creationId xmlns:a16="http://schemas.microsoft.com/office/drawing/2014/main" id="{631AB9C7-75B9-4512-96DB-237BB5B3D046}"/>
              </a:ext>
            </a:extLst>
          </p:cNvPr>
          <p:cNvSpPr/>
          <p:nvPr/>
        </p:nvSpPr>
        <p:spPr>
          <a:xfrm>
            <a:off x="12577174" y="4473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لَ</a:t>
            </a:r>
          </a:p>
        </p:txBody>
      </p:sp>
      <p:sp>
        <p:nvSpPr>
          <p:cNvPr id="204" name="شكل حر 50">
            <a:extLst>
              <a:ext uri="{FF2B5EF4-FFF2-40B4-BE49-F238E27FC236}">
                <a16:creationId xmlns:a16="http://schemas.microsoft.com/office/drawing/2014/main" id="{7DD51E9D-67AD-403C-8B58-D7861C28F656}"/>
              </a:ext>
            </a:extLst>
          </p:cNvPr>
          <p:cNvSpPr/>
          <p:nvPr/>
        </p:nvSpPr>
        <p:spPr>
          <a:xfrm>
            <a:off x="12577174" y="4473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ـلَ</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05" name="شكل حر 51">
            <a:extLst>
              <a:ext uri="{FF2B5EF4-FFF2-40B4-BE49-F238E27FC236}">
                <a16:creationId xmlns:a16="http://schemas.microsoft.com/office/drawing/2014/main" id="{931BC9AE-263F-4AA3-ABDB-693598159A52}"/>
              </a:ext>
            </a:extLst>
          </p:cNvPr>
          <p:cNvSpPr/>
          <p:nvPr/>
        </p:nvSpPr>
        <p:spPr>
          <a:xfrm>
            <a:off x="12577174" y="10833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ـلُـ</a:t>
            </a:r>
          </a:p>
        </p:txBody>
      </p:sp>
      <p:sp>
        <p:nvSpPr>
          <p:cNvPr id="206" name="شكل حر 49">
            <a:extLst>
              <a:ext uri="{FF2B5EF4-FFF2-40B4-BE49-F238E27FC236}">
                <a16:creationId xmlns:a16="http://schemas.microsoft.com/office/drawing/2014/main" id="{E72771FD-C50E-4CCB-8FDE-96DDBAE5F96E}"/>
              </a:ext>
            </a:extLst>
          </p:cNvPr>
          <p:cNvSpPr/>
          <p:nvPr/>
        </p:nvSpPr>
        <p:spPr>
          <a:xfrm>
            <a:off x="12577174" y="10833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لُ</a:t>
            </a:r>
          </a:p>
        </p:txBody>
      </p:sp>
      <p:sp>
        <p:nvSpPr>
          <p:cNvPr id="207" name="شكل حر 50">
            <a:extLst>
              <a:ext uri="{FF2B5EF4-FFF2-40B4-BE49-F238E27FC236}">
                <a16:creationId xmlns:a16="http://schemas.microsoft.com/office/drawing/2014/main" id="{D7B402AA-A39E-4E62-A3E9-2CCBB93BBC7F}"/>
              </a:ext>
            </a:extLst>
          </p:cNvPr>
          <p:cNvSpPr/>
          <p:nvPr/>
        </p:nvSpPr>
        <p:spPr>
          <a:xfrm>
            <a:off x="12577174" y="10833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ـلُ</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08" name="شكل حر 52">
            <a:extLst>
              <a:ext uri="{FF2B5EF4-FFF2-40B4-BE49-F238E27FC236}">
                <a16:creationId xmlns:a16="http://schemas.microsoft.com/office/drawing/2014/main" id="{48C0B026-C04B-4EB6-94D7-9E63A5C03E0F}"/>
              </a:ext>
            </a:extLst>
          </p:cNvPr>
          <p:cNvSpPr/>
          <p:nvPr/>
        </p:nvSpPr>
        <p:spPr>
          <a:xfrm>
            <a:off x="12577174" y="10833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لُـ</a:t>
            </a:r>
          </a:p>
        </p:txBody>
      </p:sp>
      <p:sp>
        <p:nvSpPr>
          <p:cNvPr id="209" name="شكل حر 52">
            <a:extLst>
              <a:ext uri="{FF2B5EF4-FFF2-40B4-BE49-F238E27FC236}">
                <a16:creationId xmlns:a16="http://schemas.microsoft.com/office/drawing/2014/main" id="{860346B2-4064-4099-8F06-279687311A97}"/>
              </a:ext>
            </a:extLst>
          </p:cNvPr>
          <p:cNvSpPr/>
          <p:nvPr/>
        </p:nvSpPr>
        <p:spPr>
          <a:xfrm>
            <a:off x="12577174" y="21880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لِـ</a:t>
            </a:r>
          </a:p>
        </p:txBody>
      </p:sp>
      <p:sp>
        <p:nvSpPr>
          <p:cNvPr id="210" name="شكل حر 51">
            <a:extLst>
              <a:ext uri="{FF2B5EF4-FFF2-40B4-BE49-F238E27FC236}">
                <a16:creationId xmlns:a16="http://schemas.microsoft.com/office/drawing/2014/main" id="{72EE5400-0D74-4675-B2DF-448D55517B56}"/>
              </a:ext>
            </a:extLst>
          </p:cNvPr>
          <p:cNvSpPr/>
          <p:nvPr/>
        </p:nvSpPr>
        <p:spPr>
          <a:xfrm>
            <a:off x="12577174" y="21880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ـلِـ</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11" name="شكل حر 49">
            <a:extLst>
              <a:ext uri="{FF2B5EF4-FFF2-40B4-BE49-F238E27FC236}">
                <a16:creationId xmlns:a16="http://schemas.microsoft.com/office/drawing/2014/main" id="{C12F2A19-7F05-4633-9A81-0CCA87E5B17B}"/>
              </a:ext>
            </a:extLst>
          </p:cNvPr>
          <p:cNvSpPr/>
          <p:nvPr/>
        </p:nvSpPr>
        <p:spPr>
          <a:xfrm>
            <a:off x="12577174" y="21880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لِ</a:t>
            </a:r>
          </a:p>
        </p:txBody>
      </p:sp>
      <p:sp>
        <p:nvSpPr>
          <p:cNvPr id="212" name="شكل حر 50">
            <a:extLst>
              <a:ext uri="{FF2B5EF4-FFF2-40B4-BE49-F238E27FC236}">
                <a16:creationId xmlns:a16="http://schemas.microsoft.com/office/drawing/2014/main" id="{39BDD1BC-EBC0-444C-8410-0D625BD9BF0F}"/>
              </a:ext>
            </a:extLst>
          </p:cNvPr>
          <p:cNvSpPr/>
          <p:nvPr/>
        </p:nvSpPr>
        <p:spPr>
          <a:xfrm>
            <a:off x="12577174" y="21880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ـلِ</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13" name="شكل حر 52">
            <a:extLst>
              <a:ext uri="{FF2B5EF4-FFF2-40B4-BE49-F238E27FC236}">
                <a16:creationId xmlns:a16="http://schemas.microsoft.com/office/drawing/2014/main" id="{6B19B671-F401-4E7E-B02A-D72FE974E1E3}"/>
              </a:ext>
            </a:extLst>
          </p:cNvPr>
          <p:cNvSpPr/>
          <p:nvPr/>
        </p:nvSpPr>
        <p:spPr>
          <a:xfrm>
            <a:off x="12729574" y="5997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مَـ</a:t>
            </a:r>
          </a:p>
        </p:txBody>
      </p:sp>
      <p:sp>
        <p:nvSpPr>
          <p:cNvPr id="214" name="شكل حر 51">
            <a:extLst>
              <a:ext uri="{FF2B5EF4-FFF2-40B4-BE49-F238E27FC236}">
                <a16:creationId xmlns:a16="http://schemas.microsoft.com/office/drawing/2014/main" id="{AE3FB512-BA73-432F-9CFE-56393B467A3B}"/>
              </a:ext>
            </a:extLst>
          </p:cNvPr>
          <p:cNvSpPr/>
          <p:nvPr/>
        </p:nvSpPr>
        <p:spPr>
          <a:xfrm>
            <a:off x="12729574" y="5997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ـمَـ</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15" name="شكل حر 49">
            <a:extLst>
              <a:ext uri="{FF2B5EF4-FFF2-40B4-BE49-F238E27FC236}">
                <a16:creationId xmlns:a16="http://schemas.microsoft.com/office/drawing/2014/main" id="{0DCAB7AF-4EC7-4D6B-989C-AEDBD9434DD3}"/>
              </a:ext>
            </a:extLst>
          </p:cNvPr>
          <p:cNvSpPr/>
          <p:nvPr/>
        </p:nvSpPr>
        <p:spPr>
          <a:xfrm>
            <a:off x="12729574" y="5997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مَ</a:t>
            </a:r>
          </a:p>
        </p:txBody>
      </p:sp>
      <p:sp>
        <p:nvSpPr>
          <p:cNvPr id="216" name="شكل حر 50">
            <a:extLst>
              <a:ext uri="{FF2B5EF4-FFF2-40B4-BE49-F238E27FC236}">
                <a16:creationId xmlns:a16="http://schemas.microsoft.com/office/drawing/2014/main" id="{5562B3F0-9B17-4029-973B-1FECDF9CEC1F}"/>
              </a:ext>
            </a:extLst>
          </p:cNvPr>
          <p:cNvSpPr/>
          <p:nvPr/>
        </p:nvSpPr>
        <p:spPr>
          <a:xfrm>
            <a:off x="12729574" y="5997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ـمَ</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17" name="شكل حر 51">
            <a:extLst>
              <a:ext uri="{FF2B5EF4-FFF2-40B4-BE49-F238E27FC236}">
                <a16:creationId xmlns:a16="http://schemas.microsoft.com/office/drawing/2014/main" id="{0ED5321A-B0F3-44A1-B66D-117DFEE9EA20}"/>
              </a:ext>
            </a:extLst>
          </p:cNvPr>
          <p:cNvSpPr/>
          <p:nvPr/>
        </p:nvSpPr>
        <p:spPr>
          <a:xfrm>
            <a:off x="12729574" y="12357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ـمُـ</a:t>
            </a:r>
          </a:p>
        </p:txBody>
      </p:sp>
      <p:sp>
        <p:nvSpPr>
          <p:cNvPr id="218" name="شكل حر 49">
            <a:extLst>
              <a:ext uri="{FF2B5EF4-FFF2-40B4-BE49-F238E27FC236}">
                <a16:creationId xmlns:a16="http://schemas.microsoft.com/office/drawing/2014/main" id="{E14C1C9D-2378-4F9D-8F1B-575C9C544859}"/>
              </a:ext>
            </a:extLst>
          </p:cNvPr>
          <p:cNvSpPr/>
          <p:nvPr/>
        </p:nvSpPr>
        <p:spPr>
          <a:xfrm>
            <a:off x="12729574" y="12357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مُ</a:t>
            </a:r>
          </a:p>
        </p:txBody>
      </p:sp>
      <p:sp>
        <p:nvSpPr>
          <p:cNvPr id="219" name="شكل حر 50">
            <a:extLst>
              <a:ext uri="{FF2B5EF4-FFF2-40B4-BE49-F238E27FC236}">
                <a16:creationId xmlns:a16="http://schemas.microsoft.com/office/drawing/2014/main" id="{FB73A2C3-3A8E-4E0D-826B-20F016BA272B}"/>
              </a:ext>
            </a:extLst>
          </p:cNvPr>
          <p:cNvSpPr/>
          <p:nvPr/>
        </p:nvSpPr>
        <p:spPr>
          <a:xfrm>
            <a:off x="12729574" y="12357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ـمُ</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20" name="شكل حر 52">
            <a:extLst>
              <a:ext uri="{FF2B5EF4-FFF2-40B4-BE49-F238E27FC236}">
                <a16:creationId xmlns:a16="http://schemas.microsoft.com/office/drawing/2014/main" id="{855EB30D-F252-4D32-A417-E7C860B3A145}"/>
              </a:ext>
            </a:extLst>
          </p:cNvPr>
          <p:cNvSpPr/>
          <p:nvPr/>
        </p:nvSpPr>
        <p:spPr>
          <a:xfrm>
            <a:off x="12729574" y="12357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مُـ</a:t>
            </a:r>
          </a:p>
        </p:txBody>
      </p:sp>
      <p:sp>
        <p:nvSpPr>
          <p:cNvPr id="221" name="شكل حر 52">
            <a:extLst>
              <a:ext uri="{FF2B5EF4-FFF2-40B4-BE49-F238E27FC236}">
                <a16:creationId xmlns:a16="http://schemas.microsoft.com/office/drawing/2014/main" id="{97393954-5491-46C4-BCCB-1B7C74061DB4}"/>
              </a:ext>
            </a:extLst>
          </p:cNvPr>
          <p:cNvSpPr/>
          <p:nvPr/>
        </p:nvSpPr>
        <p:spPr>
          <a:xfrm>
            <a:off x="12729574" y="23404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مِـ</a:t>
            </a:r>
          </a:p>
        </p:txBody>
      </p:sp>
      <p:sp>
        <p:nvSpPr>
          <p:cNvPr id="222" name="شكل حر 51">
            <a:extLst>
              <a:ext uri="{FF2B5EF4-FFF2-40B4-BE49-F238E27FC236}">
                <a16:creationId xmlns:a16="http://schemas.microsoft.com/office/drawing/2014/main" id="{88E1B05B-981E-472F-A2C4-ABE625F74B40}"/>
              </a:ext>
            </a:extLst>
          </p:cNvPr>
          <p:cNvSpPr/>
          <p:nvPr/>
        </p:nvSpPr>
        <p:spPr>
          <a:xfrm>
            <a:off x="12729574" y="23404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ـمِـ</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23" name="شكل حر 49">
            <a:extLst>
              <a:ext uri="{FF2B5EF4-FFF2-40B4-BE49-F238E27FC236}">
                <a16:creationId xmlns:a16="http://schemas.microsoft.com/office/drawing/2014/main" id="{8A9855A5-1298-48C6-984D-8A46465E6A27}"/>
              </a:ext>
            </a:extLst>
          </p:cNvPr>
          <p:cNvSpPr/>
          <p:nvPr/>
        </p:nvSpPr>
        <p:spPr>
          <a:xfrm>
            <a:off x="12729574" y="23404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مِ</a:t>
            </a:r>
          </a:p>
        </p:txBody>
      </p:sp>
      <p:sp>
        <p:nvSpPr>
          <p:cNvPr id="224" name="شكل حر 50">
            <a:extLst>
              <a:ext uri="{FF2B5EF4-FFF2-40B4-BE49-F238E27FC236}">
                <a16:creationId xmlns:a16="http://schemas.microsoft.com/office/drawing/2014/main" id="{751C87F2-31FB-4E1C-B586-2FF2458A092B}"/>
              </a:ext>
            </a:extLst>
          </p:cNvPr>
          <p:cNvSpPr/>
          <p:nvPr/>
        </p:nvSpPr>
        <p:spPr>
          <a:xfrm>
            <a:off x="12729574" y="23404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ـمِ</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25" name="شكل حر 52">
            <a:extLst>
              <a:ext uri="{FF2B5EF4-FFF2-40B4-BE49-F238E27FC236}">
                <a16:creationId xmlns:a16="http://schemas.microsoft.com/office/drawing/2014/main" id="{2652849D-EE35-4E9B-80C5-2C6C48EE7DF1}"/>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رَ</a:t>
            </a:r>
          </a:p>
        </p:txBody>
      </p:sp>
      <p:sp>
        <p:nvSpPr>
          <p:cNvPr id="226" name="شكل حر 51">
            <a:extLst>
              <a:ext uri="{FF2B5EF4-FFF2-40B4-BE49-F238E27FC236}">
                <a16:creationId xmlns:a16="http://schemas.microsoft.com/office/drawing/2014/main" id="{5B8C7468-713B-4F6C-8442-870E41696973}"/>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ـرَ</a:t>
            </a:r>
          </a:p>
        </p:txBody>
      </p:sp>
      <p:sp>
        <p:nvSpPr>
          <p:cNvPr id="227" name="شكل حر 49">
            <a:extLst>
              <a:ext uri="{FF2B5EF4-FFF2-40B4-BE49-F238E27FC236}">
                <a16:creationId xmlns:a16="http://schemas.microsoft.com/office/drawing/2014/main" id="{ED79D30E-CAC3-45AB-8428-76FA664B2BDC}"/>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رَ</a:t>
            </a:r>
          </a:p>
        </p:txBody>
      </p:sp>
      <p:sp>
        <p:nvSpPr>
          <p:cNvPr id="228" name="شكل حر 50">
            <a:extLst>
              <a:ext uri="{FF2B5EF4-FFF2-40B4-BE49-F238E27FC236}">
                <a16:creationId xmlns:a16="http://schemas.microsoft.com/office/drawing/2014/main" id="{DBC171A2-ED34-437A-A63E-7826B89A1024}"/>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ـرَ</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29" name="شكل حر 51">
            <a:extLst>
              <a:ext uri="{FF2B5EF4-FFF2-40B4-BE49-F238E27FC236}">
                <a16:creationId xmlns:a16="http://schemas.microsoft.com/office/drawing/2014/main" id="{BACEE1F3-7FFF-4712-8318-14D9C5F03C64}"/>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ـرُ</a:t>
            </a:r>
          </a:p>
        </p:txBody>
      </p:sp>
      <p:sp>
        <p:nvSpPr>
          <p:cNvPr id="230" name="شكل حر 49">
            <a:extLst>
              <a:ext uri="{FF2B5EF4-FFF2-40B4-BE49-F238E27FC236}">
                <a16:creationId xmlns:a16="http://schemas.microsoft.com/office/drawing/2014/main" id="{385EC6E7-D632-458A-BFBD-ABA9D0217F56}"/>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رُ</a:t>
            </a:r>
          </a:p>
        </p:txBody>
      </p:sp>
      <p:sp>
        <p:nvSpPr>
          <p:cNvPr id="231" name="شكل حر 50">
            <a:extLst>
              <a:ext uri="{FF2B5EF4-FFF2-40B4-BE49-F238E27FC236}">
                <a16:creationId xmlns:a16="http://schemas.microsoft.com/office/drawing/2014/main" id="{D3A0C4CD-7E9E-4916-B9AB-BBC7C5F051BD}"/>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ـرُ</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232" name="شكل حر 52">
            <a:extLst>
              <a:ext uri="{FF2B5EF4-FFF2-40B4-BE49-F238E27FC236}">
                <a16:creationId xmlns:a16="http://schemas.microsoft.com/office/drawing/2014/main" id="{2A704C41-12B3-4F88-A741-FE7C7B2FC85E}"/>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رِ</a:t>
            </a:r>
          </a:p>
        </p:txBody>
      </p:sp>
      <p:sp>
        <p:nvSpPr>
          <p:cNvPr id="233" name="شكل حر 51">
            <a:extLst>
              <a:ext uri="{FF2B5EF4-FFF2-40B4-BE49-F238E27FC236}">
                <a16:creationId xmlns:a16="http://schemas.microsoft.com/office/drawing/2014/main" id="{9B13B833-3CD5-4374-9C70-DE0C5B4CCEE4}"/>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ـرِ</a:t>
            </a:r>
          </a:p>
        </p:txBody>
      </p:sp>
      <p:sp>
        <p:nvSpPr>
          <p:cNvPr id="234" name="شكل حر 49">
            <a:extLst>
              <a:ext uri="{FF2B5EF4-FFF2-40B4-BE49-F238E27FC236}">
                <a16:creationId xmlns:a16="http://schemas.microsoft.com/office/drawing/2014/main" id="{F5D29D8A-A255-4AF9-B644-A446746CE226}"/>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رِ</a:t>
            </a:r>
          </a:p>
        </p:txBody>
      </p:sp>
      <p:sp>
        <p:nvSpPr>
          <p:cNvPr id="235" name="شكل حر 50">
            <a:extLst>
              <a:ext uri="{FF2B5EF4-FFF2-40B4-BE49-F238E27FC236}">
                <a16:creationId xmlns:a16="http://schemas.microsoft.com/office/drawing/2014/main" id="{6BFDEB6B-01FE-4994-9CDE-966BDF65BE83}"/>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ـرِ</a:t>
            </a: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endPar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134" name="مستطيل 133"/>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١٠</a:t>
            </a:r>
            <a:endParaRPr lang="ar-OM" sz="8000" b="1" dirty="0">
              <a:ln w="11430"/>
              <a:solidFill>
                <a:srgbClr val="0070C0"/>
              </a:solidFill>
              <a:effectLst>
                <a:outerShdw blurRad="50800" dist="39000" dir="5460000" algn="tl">
                  <a:srgbClr val="000000">
                    <a:alpha val="38000"/>
                  </a:srgbClr>
                </a:outerShdw>
              </a:effectLst>
            </a:endParaRPr>
          </a:p>
        </p:txBody>
      </p:sp>
      <p:sp>
        <p:nvSpPr>
          <p:cNvPr id="135" name="مستطيل 134"/>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١٢</a:t>
            </a:r>
            <a:endParaRPr lang="ar-OM" sz="8000" b="1" dirty="0">
              <a:ln w="11430"/>
              <a:solidFill>
                <a:srgbClr val="0070C0"/>
              </a:solidFill>
              <a:effectLst>
                <a:outerShdw blurRad="50800" dist="39000" dir="5460000" algn="tl">
                  <a:srgbClr val="000000">
                    <a:alpha val="38000"/>
                  </a:srgbClr>
                </a:outerShdw>
              </a:effectLst>
            </a:endParaRPr>
          </a:p>
        </p:txBody>
      </p:sp>
      <p:sp>
        <p:nvSpPr>
          <p:cNvPr id="136" name="مستطيل 135"/>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١٣</a:t>
            </a:r>
            <a:endParaRPr lang="ar-OM" sz="8000" b="1" dirty="0">
              <a:ln w="11430"/>
              <a:solidFill>
                <a:srgbClr val="0070C0"/>
              </a:solidFill>
              <a:effectLst>
                <a:outerShdw blurRad="50800" dist="39000" dir="5460000" algn="tl">
                  <a:srgbClr val="000000">
                    <a:alpha val="38000"/>
                  </a:srgbClr>
                </a:outerShdw>
              </a:effectLst>
            </a:endParaRPr>
          </a:p>
        </p:txBody>
      </p:sp>
      <p:sp>
        <p:nvSpPr>
          <p:cNvPr id="137" name="مستطيل 136"/>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١٤</a:t>
            </a:r>
            <a:endParaRPr lang="ar-OM" sz="8000" b="1" dirty="0">
              <a:ln w="11430"/>
              <a:solidFill>
                <a:srgbClr val="0070C0"/>
              </a:solidFill>
              <a:effectLst>
                <a:outerShdw blurRad="50800" dist="39000" dir="5460000" algn="tl">
                  <a:srgbClr val="000000">
                    <a:alpha val="38000"/>
                  </a:srgbClr>
                </a:outerShdw>
              </a:effectLst>
            </a:endParaRPr>
          </a:p>
        </p:txBody>
      </p:sp>
      <p:sp>
        <p:nvSpPr>
          <p:cNvPr id="138" name="مستطيل 137"/>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١٥</a:t>
            </a:r>
            <a:endParaRPr lang="ar-OM" sz="8000" b="1" dirty="0">
              <a:ln w="11430"/>
              <a:solidFill>
                <a:srgbClr val="0070C0"/>
              </a:solidFill>
              <a:effectLst>
                <a:outerShdw blurRad="50800" dist="39000" dir="5460000" algn="tl">
                  <a:srgbClr val="000000">
                    <a:alpha val="38000"/>
                  </a:srgbClr>
                </a:outerShdw>
              </a:effectLst>
            </a:endParaRPr>
          </a:p>
        </p:txBody>
      </p:sp>
      <p:sp>
        <p:nvSpPr>
          <p:cNvPr id="139" name="مستطيل 138"/>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١٦</a:t>
            </a:r>
            <a:endParaRPr lang="ar-OM" sz="8000" b="1" dirty="0">
              <a:ln w="11430"/>
              <a:solidFill>
                <a:srgbClr val="0070C0"/>
              </a:solidFill>
              <a:effectLst>
                <a:outerShdw blurRad="50800" dist="39000" dir="5460000" algn="tl">
                  <a:srgbClr val="000000">
                    <a:alpha val="38000"/>
                  </a:srgbClr>
                </a:outerShdw>
              </a:effectLst>
            </a:endParaRPr>
          </a:p>
        </p:txBody>
      </p:sp>
      <p:sp>
        <p:nvSpPr>
          <p:cNvPr id="140" name="مستطيل 139"/>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٢٥</a:t>
            </a:r>
            <a:endParaRPr lang="ar-OM" sz="8000" b="1" dirty="0">
              <a:ln w="11430"/>
              <a:solidFill>
                <a:srgbClr val="0070C0"/>
              </a:solidFill>
              <a:effectLst>
                <a:outerShdw blurRad="50800" dist="39000" dir="5460000" algn="tl">
                  <a:srgbClr val="000000">
                    <a:alpha val="38000"/>
                  </a:srgbClr>
                </a:outerShdw>
              </a:effectLst>
            </a:endParaRPr>
          </a:p>
        </p:txBody>
      </p:sp>
      <p:sp>
        <p:nvSpPr>
          <p:cNvPr id="141" name="مستطيل 140"/>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١٩</a:t>
            </a:r>
            <a:endParaRPr lang="ar-OM" sz="8000" b="1" dirty="0">
              <a:ln w="11430"/>
              <a:solidFill>
                <a:srgbClr val="0070C0"/>
              </a:solidFill>
              <a:effectLst>
                <a:outerShdw blurRad="50800" dist="39000" dir="5460000" algn="tl">
                  <a:srgbClr val="000000">
                    <a:alpha val="38000"/>
                  </a:srgbClr>
                </a:outerShdw>
              </a:effectLst>
            </a:endParaRPr>
          </a:p>
        </p:txBody>
      </p:sp>
      <p:sp>
        <p:nvSpPr>
          <p:cNvPr id="142" name="مستطيل 141"/>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١٨</a:t>
            </a:r>
            <a:endParaRPr lang="ar-OM" sz="8000" b="1" dirty="0">
              <a:ln w="11430"/>
              <a:solidFill>
                <a:srgbClr val="0070C0"/>
              </a:solidFill>
              <a:effectLst>
                <a:outerShdw blurRad="50800" dist="39000" dir="5460000" algn="tl">
                  <a:srgbClr val="000000">
                    <a:alpha val="38000"/>
                  </a:srgbClr>
                </a:outerShdw>
              </a:effectLst>
            </a:endParaRPr>
          </a:p>
        </p:txBody>
      </p:sp>
      <p:sp>
        <p:nvSpPr>
          <p:cNvPr id="143" name="مستطيل 142"/>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١٧</a:t>
            </a:r>
            <a:endParaRPr lang="ar-OM" sz="8000" b="1" dirty="0">
              <a:ln w="11430"/>
              <a:solidFill>
                <a:srgbClr val="0070C0"/>
              </a:solidFill>
              <a:effectLst>
                <a:outerShdw blurRad="50800" dist="39000" dir="5460000" algn="tl">
                  <a:srgbClr val="000000">
                    <a:alpha val="38000"/>
                  </a:srgbClr>
                </a:outerShdw>
              </a:effectLst>
            </a:endParaRPr>
          </a:p>
        </p:txBody>
      </p:sp>
      <p:sp>
        <p:nvSpPr>
          <p:cNvPr id="144" name="مستطيل 143"/>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٢٦</a:t>
            </a:r>
            <a:endParaRPr lang="ar-OM" sz="8000" b="1" dirty="0">
              <a:ln w="11430"/>
              <a:solidFill>
                <a:srgbClr val="0070C0"/>
              </a:solidFill>
              <a:effectLst>
                <a:outerShdw blurRad="50800" dist="39000" dir="5460000" algn="tl">
                  <a:srgbClr val="000000">
                    <a:alpha val="38000"/>
                  </a:srgbClr>
                </a:outerShdw>
              </a:effectLst>
            </a:endParaRPr>
          </a:p>
        </p:txBody>
      </p:sp>
      <p:sp>
        <p:nvSpPr>
          <p:cNvPr id="145" name="مستطيل 144"/>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٣٠</a:t>
            </a:r>
            <a:endParaRPr lang="ar-OM" sz="8000" b="1" dirty="0">
              <a:ln w="11430"/>
              <a:solidFill>
                <a:srgbClr val="0070C0"/>
              </a:solidFill>
              <a:effectLst>
                <a:outerShdw blurRad="50800" dist="39000" dir="5460000" algn="tl">
                  <a:srgbClr val="000000">
                    <a:alpha val="38000"/>
                  </a:srgbClr>
                </a:outerShdw>
              </a:effectLst>
            </a:endParaRPr>
          </a:p>
        </p:txBody>
      </p:sp>
      <p:sp>
        <p:nvSpPr>
          <p:cNvPr id="146" name="مستطيل 145"/>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٣١</a:t>
            </a:r>
            <a:endParaRPr lang="ar-OM" sz="8000" b="1" dirty="0">
              <a:ln w="11430"/>
              <a:solidFill>
                <a:srgbClr val="0070C0"/>
              </a:solidFill>
              <a:effectLst>
                <a:outerShdw blurRad="50800" dist="39000" dir="5460000" algn="tl">
                  <a:srgbClr val="000000">
                    <a:alpha val="38000"/>
                  </a:srgbClr>
                </a:outerShdw>
              </a:effectLst>
            </a:endParaRPr>
          </a:p>
        </p:txBody>
      </p:sp>
      <p:sp>
        <p:nvSpPr>
          <p:cNvPr id="147" name="مستطيل 146"/>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٢٧</a:t>
            </a:r>
            <a:endParaRPr lang="ar-OM" sz="8000" b="1" dirty="0">
              <a:ln w="11430"/>
              <a:solidFill>
                <a:srgbClr val="0070C0"/>
              </a:solidFill>
              <a:effectLst>
                <a:outerShdw blurRad="50800" dist="39000" dir="5460000" algn="tl">
                  <a:srgbClr val="000000">
                    <a:alpha val="38000"/>
                  </a:srgbClr>
                </a:outerShdw>
              </a:effectLst>
            </a:endParaRPr>
          </a:p>
        </p:txBody>
      </p:sp>
      <p:sp>
        <p:nvSpPr>
          <p:cNvPr id="148" name="مستطيل 147"/>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٢٨</a:t>
            </a:r>
            <a:endParaRPr lang="ar-OM" sz="8000" b="1" dirty="0">
              <a:ln w="11430"/>
              <a:solidFill>
                <a:srgbClr val="0070C0"/>
              </a:solidFill>
              <a:effectLst>
                <a:outerShdw blurRad="50800" dist="39000" dir="5460000" algn="tl">
                  <a:srgbClr val="000000">
                    <a:alpha val="38000"/>
                  </a:srgbClr>
                </a:outerShdw>
              </a:effectLst>
            </a:endParaRPr>
          </a:p>
        </p:txBody>
      </p:sp>
      <p:sp>
        <p:nvSpPr>
          <p:cNvPr id="149" name="مستطيل 148"/>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٢٩</a:t>
            </a:r>
            <a:endParaRPr lang="ar-OM" sz="8000" b="1" dirty="0">
              <a:ln w="11430"/>
              <a:solidFill>
                <a:srgbClr val="0070C0"/>
              </a:solidFill>
              <a:effectLst>
                <a:outerShdw blurRad="50800" dist="39000" dir="5460000" algn="tl">
                  <a:srgbClr val="000000">
                    <a:alpha val="38000"/>
                  </a:srgbClr>
                </a:outerShdw>
              </a:effectLst>
            </a:endParaRPr>
          </a:p>
        </p:txBody>
      </p:sp>
      <p:sp>
        <p:nvSpPr>
          <p:cNvPr id="150" name="مستطيل 149"/>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٣٢</a:t>
            </a:r>
            <a:endParaRPr lang="ar-OM" sz="8000" b="1" dirty="0">
              <a:ln w="11430"/>
              <a:solidFill>
                <a:srgbClr val="0070C0"/>
              </a:solidFill>
              <a:effectLst>
                <a:outerShdw blurRad="50800" dist="39000" dir="5460000" algn="tl">
                  <a:srgbClr val="000000">
                    <a:alpha val="38000"/>
                  </a:srgbClr>
                </a:outerShdw>
              </a:effectLst>
            </a:endParaRPr>
          </a:p>
        </p:txBody>
      </p:sp>
      <p:sp>
        <p:nvSpPr>
          <p:cNvPr id="151" name="مستطيل 150"/>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٣٣</a:t>
            </a:r>
            <a:endParaRPr lang="ar-OM" sz="8000" b="1" dirty="0">
              <a:ln w="11430"/>
              <a:solidFill>
                <a:srgbClr val="0070C0"/>
              </a:solidFill>
              <a:effectLst>
                <a:outerShdw blurRad="50800" dist="39000" dir="5460000" algn="tl">
                  <a:srgbClr val="000000">
                    <a:alpha val="38000"/>
                  </a:srgbClr>
                </a:outerShdw>
              </a:effectLst>
            </a:endParaRPr>
          </a:p>
        </p:txBody>
      </p:sp>
      <p:sp>
        <p:nvSpPr>
          <p:cNvPr id="152" name="مستطيل 151"/>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٣٤</a:t>
            </a:r>
            <a:endParaRPr lang="ar-OM" sz="8000" b="1" dirty="0">
              <a:ln w="11430"/>
              <a:solidFill>
                <a:srgbClr val="0070C0"/>
              </a:solidFill>
              <a:effectLst>
                <a:outerShdw blurRad="50800" dist="39000" dir="5460000" algn="tl">
                  <a:srgbClr val="000000">
                    <a:alpha val="38000"/>
                  </a:srgbClr>
                </a:outerShdw>
              </a:effectLst>
            </a:endParaRPr>
          </a:p>
        </p:txBody>
      </p:sp>
      <p:sp>
        <p:nvSpPr>
          <p:cNvPr id="153" name="مستطيل 152"/>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٣٥</a:t>
            </a:r>
            <a:endParaRPr lang="ar-OM" sz="8000" b="1" dirty="0">
              <a:ln w="11430"/>
              <a:solidFill>
                <a:srgbClr val="0070C0"/>
              </a:solidFill>
              <a:effectLst>
                <a:outerShdw blurRad="50800" dist="39000" dir="5460000" algn="tl">
                  <a:srgbClr val="000000">
                    <a:alpha val="38000"/>
                  </a:srgbClr>
                </a:outerShdw>
              </a:effectLst>
            </a:endParaRPr>
          </a:p>
        </p:txBody>
      </p:sp>
      <p:sp>
        <p:nvSpPr>
          <p:cNvPr id="154" name="مستطيل 153"/>
          <p:cNvSpPr/>
          <p:nvPr/>
        </p:nvSpPr>
        <p:spPr>
          <a:xfrm>
            <a:off x="10320469" y="520969"/>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٣٦</a:t>
            </a:r>
            <a:endParaRPr lang="ar-OM" sz="8000" b="1" dirty="0">
              <a:ln w="11430"/>
              <a:solidFill>
                <a:srgbClr val="0070C0"/>
              </a:solidFill>
              <a:effectLst>
                <a:outerShdw blurRad="50800" dist="39000" dir="5460000" algn="tl">
                  <a:srgbClr val="000000">
                    <a:alpha val="38000"/>
                  </a:srgbClr>
                </a:outerShdw>
              </a:effectLst>
            </a:endParaRPr>
          </a:p>
        </p:txBody>
      </p:sp>
      <p:sp>
        <p:nvSpPr>
          <p:cNvPr id="155" name="مستطيل 154"/>
          <p:cNvSpPr/>
          <p:nvPr/>
        </p:nvSpPr>
        <p:spPr>
          <a:xfrm>
            <a:off x="10470411" y="520969"/>
            <a:ext cx="1353479" cy="76427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a:t>
            </a:r>
            <a:endParaRPr lang="ar-OM" sz="8000" b="1" dirty="0">
              <a:ln w="11430"/>
              <a:solidFill>
                <a:srgbClr val="0070C0"/>
              </a:solidFill>
              <a:effectLst>
                <a:outerShdw blurRad="50800" dist="39000" dir="5460000" algn="tl">
                  <a:srgbClr val="000000">
                    <a:alpha val="38000"/>
                  </a:srgbClr>
                </a:outerShdw>
              </a:effectLst>
            </a:endParaRPr>
          </a:p>
        </p:txBody>
      </p:sp>
      <p:sp>
        <p:nvSpPr>
          <p:cNvPr id="156" name="مستطيل 155"/>
          <p:cNvSpPr/>
          <p:nvPr/>
        </p:nvSpPr>
        <p:spPr>
          <a:xfrm>
            <a:off x="10470411" y="495481"/>
            <a:ext cx="1353479" cy="76427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a:t>
            </a:r>
            <a:endParaRPr lang="ar-OM" sz="8000" b="1" dirty="0">
              <a:ln w="11430"/>
              <a:solidFill>
                <a:srgbClr val="0070C0"/>
              </a:solidFill>
              <a:effectLst>
                <a:outerShdw blurRad="50800" dist="39000" dir="5460000" algn="tl">
                  <a:srgbClr val="000000">
                    <a:alpha val="38000"/>
                  </a:srgbClr>
                </a:outerShdw>
              </a:effectLst>
            </a:endParaRPr>
          </a:p>
        </p:txBody>
      </p:sp>
      <p:sp>
        <p:nvSpPr>
          <p:cNvPr id="157" name="مستطيل 156"/>
          <p:cNvSpPr/>
          <p:nvPr/>
        </p:nvSpPr>
        <p:spPr>
          <a:xfrm>
            <a:off x="10470411" y="495481"/>
            <a:ext cx="1353479" cy="76427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a:t>
            </a:r>
            <a:endParaRPr lang="ar-OM" sz="8000" b="1" dirty="0">
              <a:ln w="11430"/>
              <a:solidFill>
                <a:srgbClr val="0070C0"/>
              </a:solidFill>
              <a:effectLst>
                <a:outerShdw blurRad="50800" dist="39000" dir="5460000" algn="tl">
                  <a:srgbClr val="000000">
                    <a:alpha val="38000"/>
                  </a:srgbClr>
                </a:outerShdw>
              </a:effectLst>
            </a:endParaRPr>
          </a:p>
        </p:txBody>
      </p:sp>
      <p:sp>
        <p:nvSpPr>
          <p:cNvPr id="158" name="مستطيل 157"/>
          <p:cNvSpPr/>
          <p:nvPr/>
        </p:nvSpPr>
        <p:spPr>
          <a:xfrm>
            <a:off x="10470411" y="495481"/>
            <a:ext cx="1353479" cy="76427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٤</a:t>
            </a:r>
            <a:endParaRPr lang="ar-OM" sz="8000" b="1" dirty="0">
              <a:ln w="11430"/>
              <a:solidFill>
                <a:srgbClr val="0070C0"/>
              </a:solidFill>
              <a:effectLst>
                <a:outerShdw blurRad="50800" dist="39000" dir="5460000" algn="tl">
                  <a:srgbClr val="000000">
                    <a:alpha val="38000"/>
                  </a:srgbClr>
                </a:outerShdw>
              </a:effectLst>
            </a:endParaRPr>
          </a:p>
        </p:txBody>
      </p:sp>
      <p:sp>
        <p:nvSpPr>
          <p:cNvPr id="159" name="مستطيل 158"/>
          <p:cNvSpPr/>
          <p:nvPr/>
        </p:nvSpPr>
        <p:spPr>
          <a:xfrm>
            <a:off x="10470411" y="495481"/>
            <a:ext cx="1353479" cy="76427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٥</a:t>
            </a:r>
            <a:endParaRPr lang="ar-OM" sz="8000" b="1" dirty="0">
              <a:ln w="11430"/>
              <a:solidFill>
                <a:srgbClr val="0070C0"/>
              </a:solidFill>
              <a:effectLst>
                <a:outerShdw blurRad="50800" dist="39000" dir="5460000" algn="tl">
                  <a:srgbClr val="000000">
                    <a:alpha val="38000"/>
                  </a:srgbClr>
                </a:outerShdw>
              </a:effectLst>
            </a:endParaRPr>
          </a:p>
        </p:txBody>
      </p:sp>
      <p:sp>
        <p:nvSpPr>
          <p:cNvPr id="160" name="مستطيل 159"/>
          <p:cNvSpPr/>
          <p:nvPr/>
        </p:nvSpPr>
        <p:spPr>
          <a:xfrm>
            <a:off x="10470411" y="495481"/>
            <a:ext cx="1353479" cy="76427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٦</a:t>
            </a:r>
            <a:endParaRPr lang="ar-OM" sz="8000" b="1" dirty="0">
              <a:ln w="11430"/>
              <a:solidFill>
                <a:srgbClr val="0070C0"/>
              </a:solidFill>
              <a:effectLst>
                <a:outerShdw blurRad="50800" dist="39000" dir="5460000" algn="tl">
                  <a:srgbClr val="000000">
                    <a:alpha val="38000"/>
                  </a:srgbClr>
                </a:outerShdw>
              </a:effectLst>
            </a:endParaRPr>
          </a:p>
        </p:txBody>
      </p:sp>
      <p:sp>
        <p:nvSpPr>
          <p:cNvPr id="161" name="مستطيل 160"/>
          <p:cNvSpPr/>
          <p:nvPr/>
        </p:nvSpPr>
        <p:spPr>
          <a:xfrm>
            <a:off x="10470411" y="495481"/>
            <a:ext cx="1353479" cy="76427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٧</a:t>
            </a:r>
            <a:endParaRPr lang="ar-OM" sz="8000" b="1" dirty="0">
              <a:ln w="11430"/>
              <a:solidFill>
                <a:srgbClr val="0070C0"/>
              </a:solidFill>
              <a:effectLst>
                <a:outerShdw blurRad="50800" dist="39000" dir="5460000" algn="tl">
                  <a:srgbClr val="000000">
                    <a:alpha val="38000"/>
                  </a:srgbClr>
                </a:outerShdw>
              </a:effectLst>
            </a:endParaRPr>
          </a:p>
        </p:txBody>
      </p:sp>
      <p:sp>
        <p:nvSpPr>
          <p:cNvPr id="162" name="مستطيل 161"/>
          <p:cNvSpPr/>
          <p:nvPr/>
        </p:nvSpPr>
        <p:spPr>
          <a:xfrm>
            <a:off x="10470411" y="495481"/>
            <a:ext cx="1353479" cy="76427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٨</a:t>
            </a:r>
            <a:endParaRPr lang="ar-OM" sz="8000" b="1" dirty="0">
              <a:ln w="11430"/>
              <a:solidFill>
                <a:srgbClr val="0070C0"/>
              </a:solidFill>
              <a:effectLst>
                <a:outerShdw blurRad="50800" dist="39000" dir="5460000" algn="tl">
                  <a:srgbClr val="000000">
                    <a:alpha val="38000"/>
                  </a:srgbClr>
                </a:outerShdw>
              </a:effectLst>
            </a:endParaRPr>
          </a:p>
        </p:txBody>
      </p:sp>
      <p:sp>
        <p:nvSpPr>
          <p:cNvPr id="163" name="مستطيل 162"/>
          <p:cNvSpPr/>
          <p:nvPr/>
        </p:nvSpPr>
        <p:spPr>
          <a:xfrm>
            <a:off x="10470411" y="495481"/>
            <a:ext cx="1353479" cy="76427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٩</a:t>
            </a:r>
            <a:endParaRPr lang="ar-OM" sz="8000" b="1" dirty="0">
              <a:ln w="11430"/>
              <a:solidFill>
                <a:srgbClr val="0070C0"/>
              </a:solidFill>
              <a:effectLst>
                <a:outerShdw blurRad="50800" dist="39000" dir="5460000" algn="tl">
                  <a:srgbClr val="000000">
                    <a:alpha val="38000"/>
                  </a:srgbClr>
                </a:outerShdw>
              </a:effectLst>
            </a:endParaRPr>
          </a:p>
        </p:txBody>
      </p:sp>
      <p:sp>
        <p:nvSpPr>
          <p:cNvPr id="164" name="مستطيل 163"/>
          <p:cNvSpPr/>
          <p:nvPr/>
        </p:nvSpPr>
        <p:spPr>
          <a:xfrm>
            <a:off x="10320469" y="495481"/>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١١</a:t>
            </a:r>
            <a:endParaRPr lang="ar-OM" sz="8000" b="1" dirty="0">
              <a:ln w="11430"/>
              <a:solidFill>
                <a:srgbClr val="0070C0"/>
              </a:solidFill>
              <a:effectLst>
                <a:outerShdw blurRad="50800" dist="39000" dir="5460000" algn="tl">
                  <a:srgbClr val="000000">
                    <a:alpha val="38000"/>
                  </a:srgbClr>
                </a:outerShdw>
              </a:effectLst>
            </a:endParaRPr>
          </a:p>
        </p:txBody>
      </p:sp>
      <p:sp>
        <p:nvSpPr>
          <p:cNvPr id="165" name="مستطيل 164"/>
          <p:cNvSpPr/>
          <p:nvPr/>
        </p:nvSpPr>
        <p:spPr>
          <a:xfrm>
            <a:off x="10320469" y="495481"/>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٢٤</a:t>
            </a:r>
            <a:endParaRPr lang="ar-OM" sz="8000" b="1" dirty="0">
              <a:ln w="11430"/>
              <a:solidFill>
                <a:srgbClr val="0070C0"/>
              </a:solidFill>
              <a:effectLst>
                <a:outerShdw blurRad="50800" dist="39000" dir="5460000" algn="tl">
                  <a:srgbClr val="000000">
                    <a:alpha val="38000"/>
                  </a:srgbClr>
                </a:outerShdw>
              </a:effectLst>
            </a:endParaRPr>
          </a:p>
        </p:txBody>
      </p:sp>
      <p:sp>
        <p:nvSpPr>
          <p:cNvPr id="166" name="مستطيل 165"/>
          <p:cNvSpPr/>
          <p:nvPr/>
        </p:nvSpPr>
        <p:spPr>
          <a:xfrm>
            <a:off x="10320469" y="495481"/>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٢٣</a:t>
            </a:r>
            <a:endParaRPr lang="ar-OM" sz="8000" b="1" dirty="0">
              <a:ln w="11430"/>
              <a:solidFill>
                <a:srgbClr val="0070C0"/>
              </a:solidFill>
              <a:effectLst>
                <a:outerShdw blurRad="50800" dist="39000" dir="5460000" algn="tl">
                  <a:srgbClr val="000000">
                    <a:alpha val="38000"/>
                  </a:srgbClr>
                </a:outerShdw>
              </a:effectLst>
            </a:endParaRPr>
          </a:p>
        </p:txBody>
      </p:sp>
      <p:sp>
        <p:nvSpPr>
          <p:cNvPr id="167" name="مستطيل 166"/>
          <p:cNvSpPr/>
          <p:nvPr/>
        </p:nvSpPr>
        <p:spPr>
          <a:xfrm>
            <a:off x="10320469" y="495481"/>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٢٢</a:t>
            </a:r>
            <a:endParaRPr lang="ar-OM" sz="8000" b="1" dirty="0">
              <a:ln w="11430"/>
              <a:solidFill>
                <a:srgbClr val="0070C0"/>
              </a:solidFill>
              <a:effectLst>
                <a:outerShdw blurRad="50800" dist="39000" dir="5460000" algn="tl">
                  <a:srgbClr val="000000">
                    <a:alpha val="38000"/>
                  </a:srgbClr>
                </a:outerShdw>
              </a:effectLst>
            </a:endParaRPr>
          </a:p>
        </p:txBody>
      </p:sp>
      <p:sp>
        <p:nvSpPr>
          <p:cNvPr id="168" name="مستطيل 167"/>
          <p:cNvSpPr/>
          <p:nvPr/>
        </p:nvSpPr>
        <p:spPr>
          <a:xfrm>
            <a:off x="10320469" y="495481"/>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٢١</a:t>
            </a:r>
            <a:endParaRPr lang="ar-OM" sz="8000" b="1" dirty="0">
              <a:ln w="11430"/>
              <a:solidFill>
                <a:srgbClr val="0070C0"/>
              </a:solidFill>
              <a:effectLst>
                <a:outerShdw blurRad="50800" dist="39000" dir="5460000" algn="tl">
                  <a:srgbClr val="000000">
                    <a:alpha val="38000"/>
                  </a:srgbClr>
                </a:outerShdw>
              </a:effectLst>
            </a:endParaRPr>
          </a:p>
        </p:txBody>
      </p:sp>
      <p:sp>
        <p:nvSpPr>
          <p:cNvPr id="169" name="مستطيل 168"/>
          <p:cNvSpPr/>
          <p:nvPr/>
        </p:nvSpPr>
        <p:spPr>
          <a:xfrm>
            <a:off x="10320469" y="495481"/>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٢٠</a:t>
            </a:r>
            <a:endParaRPr lang="ar-OM" sz="8000" b="1" dirty="0">
              <a:ln w="11430"/>
              <a:solidFill>
                <a:srgbClr val="0070C0"/>
              </a:solidFill>
              <a:effectLst>
                <a:outerShdw blurRad="50800" dist="39000" dir="5460000" algn="tl">
                  <a:srgbClr val="000000">
                    <a:alpha val="38000"/>
                  </a:srgbClr>
                </a:outerShdw>
              </a:effectLst>
            </a:endParaRPr>
          </a:p>
        </p:txBody>
      </p:sp>
      <p:sp>
        <p:nvSpPr>
          <p:cNvPr id="170" name="مستطيل 169"/>
          <p:cNvSpPr/>
          <p:nvPr/>
        </p:nvSpPr>
        <p:spPr>
          <a:xfrm>
            <a:off x="10320469" y="495481"/>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٣٧</a:t>
            </a:r>
            <a:endParaRPr lang="ar-OM" sz="8000" b="1" dirty="0">
              <a:ln w="11430"/>
              <a:solidFill>
                <a:srgbClr val="0070C0"/>
              </a:solidFill>
              <a:effectLst>
                <a:outerShdw blurRad="50800" dist="39000" dir="5460000" algn="tl">
                  <a:srgbClr val="000000">
                    <a:alpha val="38000"/>
                  </a:srgbClr>
                </a:outerShdw>
              </a:effectLst>
            </a:endParaRPr>
          </a:p>
        </p:txBody>
      </p:sp>
      <p:sp>
        <p:nvSpPr>
          <p:cNvPr id="171" name="مستطيل 170"/>
          <p:cNvSpPr/>
          <p:nvPr/>
        </p:nvSpPr>
        <p:spPr>
          <a:xfrm>
            <a:off x="10320469" y="495481"/>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٣٨</a:t>
            </a:r>
            <a:endParaRPr lang="ar-OM" sz="8000" b="1" dirty="0">
              <a:ln w="11430"/>
              <a:solidFill>
                <a:srgbClr val="0070C0"/>
              </a:solidFill>
              <a:effectLst>
                <a:outerShdw blurRad="50800" dist="39000" dir="5460000" algn="tl">
                  <a:srgbClr val="000000">
                    <a:alpha val="38000"/>
                  </a:srgbClr>
                </a:outerShdw>
              </a:effectLst>
            </a:endParaRPr>
          </a:p>
        </p:txBody>
      </p:sp>
      <p:sp>
        <p:nvSpPr>
          <p:cNvPr id="172" name="مستطيل 171"/>
          <p:cNvSpPr/>
          <p:nvPr/>
        </p:nvSpPr>
        <p:spPr>
          <a:xfrm>
            <a:off x="10320469" y="495481"/>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٣٩</a:t>
            </a:r>
            <a:endParaRPr lang="ar-OM" sz="8000" b="1" dirty="0">
              <a:ln w="11430"/>
              <a:solidFill>
                <a:srgbClr val="0070C0"/>
              </a:solidFill>
              <a:effectLst>
                <a:outerShdw blurRad="50800" dist="39000" dir="5460000" algn="tl">
                  <a:srgbClr val="000000">
                    <a:alpha val="38000"/>
                  </a:srgbClr>
                </a:outerShdw>
              </a:effectLst>
            </a:endParaRPr>
          </a:p>
        </p:txBody>
      </p:sp>
      <p:sp>
        <p:nvSpPr>
          <p:cNvPr id="173" name="مستطيل 172"/>
          <p:cNvSpPr/>
          <p:nvPr/>
        </p:nvSpPr>
        <p:spPr>
          <a:xfrm>
            <a:off x="10320469" y="495481"/>
            <a:ext cx="1503419" cy="764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r>
              <a:rPr lang="ar-SA" sz="8000" b="1" dirty="0">
                <a:ln w="11430"/>
                <a:solidFill>
                  <a:srgbClr val="0070C0"/>
                </a:solidFill>
                <a:effectLst>
                  <a:outerShdw blurRad="50800" dist="39000" dir="5460000" algn="tl">
                    <a:srgbClr val="000000">
                      <a:alpha val="38000"/>
                    </a:srgbClr>
                  </a:outerShdw>
                </a:effectLst>
                <a:cs typeface="Akhbar MT" pitchFamily="2" charset="-78"/>
              </a:rPr>
              <a:t>٤٠</a:t>
            </a:r>
            <a:endParaRPr lang="ar-OM" sz="8000" b="1" dirty="0">
              <a:ln w="11430"/>
              <a:solidFill>
                <a:srgbClr val="0070C0"/>
              </a:solidFill>
              <a:effectLst>
                <a:outerShdw blurRad="50800" dist="39000" dir="5460000" algn="tl">
                  <a:srgbClr val="000000">
                    <a:alpha val="38000"/>
                  </a:srgbClr>
                </a:outerShdw>
              </a:effectLst>
              <a:cs typeface="Akhbar MT" pitchFamily="2" charset="-78"/>
            </a:endParaRPr>
          </a:p>
        </p:txBody>
      </p:sp>
      <p:pic>
        <p:nvPicPr>
          <p:cNvPr id="4" name="صورة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3" name="صورة 2" descr="صورة تحتوي على سمك, كمبيوتر, شاشة عرض, لوحة المفاتيح&#10;&#10;تم إنشاء الوصف تلقائياً">
            <a:hlinkClick r:id="rId6" action="ppaction://hlinksldjump"/>
            <a:extLst>
              <a:ext uri="{FF2B5EF4-FFF2-40B4-BE49-F238E27FC236}">
                <a16:creationId xmlns:a16="http://schemas.microsoft.com/office/drawing/2014/main" id="{23483078-8F75-4D84-8F6B-8738EAEC44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72039" y="1414242"/>
            <a:ext cx="2687492" cy="1577429"/>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8825629" y="4842168"/>
            <a:ext cx="3116704" cy="173955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0344" y="10982"/>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306" y="-16328"/>
            <a:ext cx="12191999" cy="6890656"/>
          </a:xfrm>
          <a:prstGeom prst="rect">
            <a:avLst/>
          </a:prstGeom>
        </p:spPr>
      </p:pic>
      <p:sp>
        <p:nvSpPr>
          <p:cNvPr id="100" name="شكل حر 50">
            <a:extLst>
              <a:ext uri="{FF2B5EF4-FFF2-40B4-BE49-F238E27FC236}">
                <a16:creationId xmlns:a16="http://schemas.microsoft.com/office/drawing/2014/main" id="{E245B664-E76F-469E-89ED-6374AA1BB410}"/>
              </a:ext>
            </a:extLst>
          </p:cNvPr>
          <p:cNvSpPr/>
          <p:nvPr/>
        </p:nvSpPr>
        <p:spPr>
          <a:xfrm>
            <a:off x="12526596" y="1243415"/>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ـبٌ</a:t>
            </a:r>
          </a:p>
        </p:txBody>
      </p:sp>
      <p:sp>
        <p:nvSpPr>
          <p:cNvPr id="101" name="شكل حر 50">
            <a:extLst>
              <a:ext uri="{FF2B5EF4-FFF2-40B4-BE49-F238E27FC236}">
                <a16:creationId xmlns:a16="http://schemas.microsoft.com/office/drawing/2014/main" id="{DABAF8A8-B496-4EEB-8273-7B9D4178F035}"/>
              </a:ext>
            </a:extLst>
          </p:cNvPr>
          <p:cNvSpPr/>
          <p:nvPr/>
        </p:nvSpPr>
        <p:spPr>
          <a:xfrm>
            <a:off x="12831396" y="1574153"/>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بٌ</a:t>
            </a:r>
          </a:p>
        </p:txBody>
      </p:sp>
      <p:sp>
        <p:nvSpPr>
          <p:cNvPr id="102" name="شكل حر 50">
            <a:extLst>
              <a:ext uri="{FF2B5EF4-FFF2-40B4-BE49-F238E27FC236}">
                <a16:creationId xmlns:a16="http://schemas.microsoft.com/office/drawing/2014/main" id="{793C64D7-52CA-4942-98DC-1189BEBA8C0C}"/>
              </a:ext>
            </a:extLst>
          </p:cNvPr>
          <p:cNvSpPr/>
          <p:nvPr/>
        </p:nvSpPr>
        <p:spPr>
          <a:xfrm>
            <a:off x="12678996" y="1395815"/>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ـلٌ</a:t>
            </a:r>
          </a:p>
        </p:txBody>
      </p:sp>
      <p:sp>
        <p:nvSpPr>
          <p:cNvPr id="103" name="شكل حر 50">
            <a:extLst>
              <a:ext uri="{FF2B5EF4-FFF2-40B4-BE49-F238E27FC236}">
                <a16:creationId xmlns:a16="http://schemas.microsoft.com/office/drawing/2014/main" id="{FCABA08B-5A60-4FFE-BEB1-1C87E0519A44}"/>
              </a:ext>
            </a:extLst>
          </p:cNvPr>
          <p:cNvSpPr/>
          <p:nvPr/>
        </p:nvSpPr>
        <p:spPr>
          <a:xfrm>
            <a:off x="12983796" y="1726553"/>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لٌ</a:t>
            </a:r>
          </a:p>
        </p:txBody>
      </p:sp>
      <p:sp>
        <p:nvSpPr>
          <p:cNvPr id="104" name="شكل حر 50">
            <a:extLst>
              <a:ext uri="{FF2B5EF4-FFF2-40B4-BE49-F238E27FC236}">
                <a16:creationId xmlns:a16="http://schemas.microsoft.com/office/drawing/2014/main" id="{BAD11914-9B02-4E07-AEF1-B6960A9F0806}"/>
              </a:ext>
            </a:extLst>
          </p:cNvPr>
          <p:cNvSpPr/>
          <p:nvPr/>
        </p:nvSpPr>
        <p:spPr>
          <a:xfrm>
            <a:off x="12831396" y="1548215"/>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ـرٌ</a:t>
            </a:r>
          </a:p>
        </p:txBody>
      </p:sp>
      <p:sp>
        <p:nvSpPr>
          <p:cNvPr id="105" name="شكل حر 50">
            <a:extLst>
              <a:ext uri="{FF2B5EF4-FFF2-40B4-BE49-F238E27FC236}">
                <a16:creationId xmlns:a16="http://schemas.microsoft.com/office/drawing/2014/main" id="{BF394463-0BB6-4605-A926-80F12BF67EB7}"/>
              </a:ext>
            </a:extLst>
          </p:cNvPr>
          <p:cNvSpPr/>
          <p:nvPr/>
        </p:nvSpPr>
        <p:spPr>
          <a:xfrm>
            <a:off x="13136196" y="1878953"/>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رٌ</a:t>
            </a:r>
          </a:p>
        </p:txBody>
      </p:sp>
      <p:sp>
        <p:nvSpPr>
          <p:cNvPr id="106" name="شكل حر 50">
            <a:extLst>
              <a:ext uri="{FF2B5EF4-FFF2-40B4-BE49-F238E27FC236}">
                <a16:creationId xmlns:a16="http://schemas.microsoft.com/office/drawing/2014/main" id="{4B604330-9F6E-405F-B239-BA3BE9ED3878}"/>
              </a:ext>
            </a:extLst>
          </p:cNvPr>
          <p:cNvSpPr/>
          <p:nvPr/>
        </p:nvSpPr>
        <p:spPr>
          <a:xfrm>
            <a:off x="12983796" y="1700615"/>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ـمٌ</a:t>
            </a:r>
          </a:p>
        </p:txBody>
      </p:sp>
      <p:sp>
        <p:nvSpPr>
          <p:cNvPr id="107" name="شكل حر 50">
            <a:extLst>
              <a:ext uri="{FF2B5EF4-FFF2-40B4-BE49-F238E27FC236}">
                <a16:creationId xmlns:a16="http://schemas.microsoft.com/office/drawing/2014/main" id="{DED153E4-42AD-48A2-9613-22BF2550CF9D}"/>
              </a:ext>
            </a:extLst>
          </p:cNvPr>
          <p:cNvSpPr/>
          <p:nvPr/>
        </p:nvSpPr>
        <p:spPr>
          <a:xfrm>
            <a:off x="13288596" y="2031353"/>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مٌ</a:t>
            </a:r>
          </a:p>
        </p:txBody>
      </p:sp>
    </p:spTree>
    <p:extLst>
      <p:ext uri="{BB962C8B-B14F-4D97-AF65-F5344CB8AC3E}">
        <p14:creationId xmlns:p14="http://schemas.microsoft.com/office/powerpoint/2010/main" val="2968776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18 0.11134 -0.45117 0.11111 -0.4625 0.10995 C -0.49336 0.10671 -0.47214 0.10833 -0.49636 0.10463 C -0.50287 0.1037 -0.50977 0.10324 -0.51667 0.10208 C -0.52344 0.10069 -0.53177 0.09792 -0.53763 0.09676 C -0.56055 0.09305 -0.54831 0.09583 -0.57591 0.08889 C -0.57917 0.08796 -0.58281 0.08773 -0.58399 0.08634 C -0.58854 0.08449 -0.59284 0.08218 -0.59753 0.08125 C -0.603 0.07963 -0.60886 0.07963 -0.61432 0.07847 C -0.62305 0.07685 -0.62982 0.0743 -0.63464 0.07315 C -0.64037 0.07222 -0.64596 0.07176 -0.65143 0.0706 C -0.6582 0.06921 -0.66471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46 0.08796 -1.00729 0.09421 L -1.01589 0.09676 C -1.01914 0.09838 -1.0224 0.10069 -1.02761 0.10208 C -1.03268 0.10417 -1.04623 0.10741 -1.04623 0.10764 C -1.05117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6" dur="6000" fill="hold"/>
                                        <p:tgtEl>
                                          <p:spTgt spid="189"/>
                                        </p:tgtEl>
                                        <p:attrNameLst>
                                          <p:attrName>ppt_x</p:attrName>
                                          <p:attrName>ppt_y</p:attrName>
                                        </p:attrNameLst>
                                      </p:cBhvr>
                                      <p:rCtr x="-73893" y="8102"/>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219 0.11134 -0.45117 0.11111 -0.4625 0.10995 C -0.49336 0.10671 -0.47214 0.10833 -0.49636 0.10463 C -0.50287 0.1037 -0.50977 0.10324 -0.51667 0.10208 C -0.52344 0.10069 -0.53216 0.09792 -0.53763 0.09676 C -0.56055 0.09305 -0.54831 0.09583 -0.57617 0.08889 C -0.57943 0.08796 -0.58307 0.08773 -0.58399 0.08634 C -0.58854 0.08449 -0.59284 0.08218 -0.59753 0.08125 C -0.603 0.07963 -0.60886 0.07963 -0.61432 0.07847 C -0.62331 0.07685 -0.63008 0.0743 -0.63464 0.07315 C -0.64037 0.07222 -0.64596 0.07176 -0.65143 0.0706 C -0.6582 0.06921 -0.66458 0.06713 -0.67396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86 0.08796 -1.00768 0.09421 L -1.01589 0.09676 C -1.01914 0.09838 -1.0224 0.10069 -1.028 0.10208 C -1.03268 0.10417 -1.04623 0.10741 -1.04623 0.10764 C -1.05156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0" dur="6000" fill="hold"/>
                                        <p:tgtEl>
                                          <p:spTgt spid="190"/>
                                        </p:tgtEl>
                                        <p:attrNameLst>
                                          <p:attrName>ppt_x</p:attrName>
                                          <p:attrName>ppt_y</p:attrName>
                                        </p:attrNameLst>
                                      </p:cBhvr>
                                      <p:rCtr x="-73893" y="8102"/>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32 0.11134 -0.45117 0.11088 -0.4625 0.10972 C -0.49336 0.10671 -0.47214 0.10833 -0.49636 0.10463 C -0.50287 0.10347 -0.50977 0.10324 -0.51667 0.10185 C -0.52344 0.10069 -0.53216 0.09792 -0.53763 0.09676 C -0.56055 0.09305 -0.54831 0.0956 -0.5763 0.08889 C -0.57956 0.08796 -0.58294 0.0875 -0.58399 0.08634 C -0.58854 0.08449 -0.59284 0.08218 -0.59753 0.08102 C -0.603 0.07963 -0.60886 0.07963 -0.61432 0.07847 C -0.62305 0.07685 -0.62982 0.0743 -0.63464 0.07315 C -0.64037 0.07222 -0.64596 0.07176 -0.65143 0.0706 C -0.6582 0.06921 -0.66458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34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4" dur="6000" fill="hold"/>
                                        <p:tgtEl>
                                          <p:spTgt spid="192"/>
                                        </p:tgtEl>
                                        <p:attrNameLst>
                                          <p:attrName>ppt_x</p:attrName>
                                          <p:attrName>ppt_y</p:attrName>
                                        </p:attrNameLst>
                                      </p:cBhvr>
                                      <p:rCtr x="-73893" y="8102"/>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19 0.11134 -0.45117 0.11088 -0.4625 0.10972 C -0.49336 0.10671 -0.47214 0.10833 -0.49636 0.10463 C -0.50287 0.10347 -0.50977 0.10324 -0.51667 0.10185 C -0.52344 0.10069 -0.53216 0.09792 -0.53763 0.09676 C -0.56055 0.09305 -0.54831 0.0956 -0.5763 0.08889 C -0.57956 0.08796 -0.5832 0.0875 -0.58399 0.08634 C -0.58854 0.08449 -0.59284 0.08218 -0.59753 0.08102 C -0.603 0.07963 -0.60886 0.07963 -0.61432 0.07847 C -0.62344 0.07685 -0.63008 0.0743 -0.63464 0.07315 C -0.64037 0.07222 -0.64596 0.07176 -0.65143 0.0706 C -0.6582 0.06921 -0.66511 0.06713 -0.67409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47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8" dur="6000" fill="hold"/>
                                        <p:tgtEl>
                                          <p:spTgt spid="191"/>
                                        </p:tgtEl>
                                        <p:attrNameLst>
                                          <p:attrName>ppt_x</p:attrName>
                                          <p:attrName>ppt_y</p:attrName>
                                        </p:attrNameLst>
                                      </p:cBhvr>
                                      <p:rCtr x="-73893" y="8102"/>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22" dur="6000" fill="hold"/>
                                        <p:tgtEl>
                                          <p:spTgt spid="193"/>
                                        </p:tgtEl>
                                        <p:attrNameLst>
                                          <p:attrName>ppt_x</p:attrName>
                                          <p:attrName>ppt_y</p:attrName>
                                        </p:attrNameLst>
                                      </p:cBhvr>
                                      <p:rCtr x="-73893" y="8102"/>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48 C -0.11862 0.08403 -0.125 0.08796 -0.13177 0.09144 C -0.15117 0.10162 -0.13242 0.09306 -0.15208 0.09931 C -0.17018 0.10556 -0.1599 0.10371 -0.17565 0.10741 C -0.18021 0.10834 -0.18464 0.1088 -0.18919 0.11019 C -0.19596 0.11134 -0.20235 0.11459 -0.20951 0.11505 L -0.24662 0.11759 L -0.40846 0.11505 C -0.41537 0.11482 -0.42188 0.1132 -0.42878 0.11273 C -0.44167 0.11134 -0.45117 0.11111 -0.4625 0.11019 C -0.49336 0.10671 -0.47214 0.10834 -0.49636 0.10463 C -0.50287 0.10371 -0.50977 0.10324 -0.51667 0.10209 C -0.52344 0.1007 -0.53164 0.09792 -0.53763 0.09676 C -0.56055 0.09306 -0.54831 0.09584 -0.57578 0.08889 C -0.57904 0.08796 -0.58268 0.08773 -0.58399 0.08634 C -0.58854 0.08449 -0.59284 0.08218 -0.59753 0.08148 C -0.603 0.07963 -0.60886 0.07963 -0.61432 0.07847 C -0.62279 0.07685 -0.62956 0.07431 -0.63464 0.07315 C -0.64037 0.07222 -0.64596 0.07176 -0.65143 0.0706 C -0.6582 0.06921 -0.66458 0.06713 -0.67344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6 0.07963 -0.96159 0.08009 -0.96537 0.08148 C -0.96862 0.08171 -0.97188 0.0831 -0.97552 0.08357 C -0.99141 0.09213 -0.9832 0.08796 -1.00703 0.09421 L -1.01589 0.09676 C -1.01914 0.09838 -1.0224 0.1007 -1.02735 0.10209 C -1.03268 0.10417 -1.04623 0.10741 -1.04623 0.10764 C -1.05091 0.10926 -1.05404 0.11111 -1.05651 0.11273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26" dur="6000" fill="hold"/>
                                        <p:tgtEl>
                                          <p:spTgt spid="195"/>
                                        </p:tgtEl>
                                        <p:attrNameLst>
                                          <p:attrName>ppt_x</p:attrName>
                                          <p:attrName>ppt_y</p:attrName>
                                        </p:attrNameLst>
                                      </p:cBhvr>
                                      <p:rCtr x="-73893" y="8102"/>
                                    </p:animMotion>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93 0.11134 -0.45117 0.11088 -0.4625 0.10972 C -0.49336 0.10671 -0.47214 0.10834 -0.49636 0.10463 C -0.50287 0.10347 -0.50977 0.10324 -0.51667 0.10185 C -0.52344 0.1007 -0.5319 0.09792 -0.53763 0.09676 C -0.56055 0.09306 -0.54831 0.0956 -0.57604 0.08889 C -0.5793 0.08796 -0.58294 0.0875 -0.58399 0.08634 C -0.58854 0.08449 -0.59284 0.08218 -0.59753 0.08102 C -0.603 0.07963 -0.60886 0.07963 -0.61432 0.07847 C -0.62318 0.07685 -0.62995 0.07431 -0.63464 0.07315 C -0.64037 0.07222 -0.64596 0.07176 -0.65143 0.0706 C -0.6582 0.06921 -0.66498 0.06713 -0.67383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34 0.07963 -0.96159 0.08009 -0.96537 0.08102 C -0.96862 0.08171 -0.97188 0.08287 -0.97552 0.08357 C -0.99141 0.0919 -0.9832 0.08796 -1.00703 0.09421 L -1.01589 0.09676 C -1.01914 0.09838 -1.0224 0.1007 -1.02735 0.10185 C -1.03268 0.10417 -1.04623 0.10718 -1.04623 0.10741 C -1.05091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30" dur="6000" fill="hold"/>
                                        <p:tgtEl>
                                          <p:spTgt spid="194"/>
                                        </p:tgtEl>
                                        <p:attrNameLst>
                                          <p:attrName>ppt_x</p:attrName>
                                          <p:attrName>ppt_y</p:attrName>
                                        </p:attrNameLst>
                                      </p:cBhvr>
                                      <p:rCtr x="-73893" y="8102"/>
                                    </p:animMotion>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34" dur="6000" fill="hold"/>
                                        <p:tgtEl>
                                          <p:spTgt spid="196"/>
                                        </p:tgtEl>
                                        <p:attrNameLst>
                                          <p:attrName>ppt_x</p:attrName>
                                          <p:attrName>ppt_y</p:attrName>
                                        </p:attrNameLst>
                                      </p:cBhvr>
                                      <p:rCtr x="-73893" y="8102"/>
                                    </p:animMotion>
                                  </p:childTnLst>
                                </p:cTn>
                              </p:par>
                            </p:childTnLst>
                          </p:cTn>
                        </p:par>
                      </p:childTnLst>
                    </p:cTn>
                  </p:par>
                  <p:par>
                    <p:cTn id="35" fill="hold">
                      <p:stCondLst>
                        <p:cond delay="indefinite"/>
                      </p:stCondLst>
                      <p:childTnLst>
                        <p:par>
                          <p:cTn id="36" fill="hold">
                            <p:stCondLst>
                              <p:cond delay="0"/>
                            </p:stCondLst>
                            <p:childTnLst>
                              <p:par>
                                <p:cTn id="37"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68 0.09792 -0.53763 0.09676 C -0.56055 0.09306 -0.54831 0.09584 -0.57669 0.08889 C -0.57995 0.08797 -0.5836 0.08773 -0.58399 0.08635 C -0.58854 0.08449 -0.59284 0.08218 -0.59753 0.08148 C -0.603 0.07963 -0.60886 0.07963 -0.61432 0.07848 C -0.62383 0.07685 -0.63008 0.07431 -0.63464 0.07315 C -0.64037 0.07223 -0.64596 0.07176 -0.65143 0.0706 C -0.6582 0.06922 -0.66445 0.06713 -0.67448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38" dur="6000" fill="hold"/>
                                        <p:tgtEl>
                                          <p:spTgt spid="197"/>
                                        </p:tgtEl>
                                        <p:attrNameLst>
                                          <p:attrName>ppt_x</p:attrName>
                                          <p:attrName>ppt_y</p:attrName>
                                        </p:attrNameLst>
                                      </p:cBhvr>
                                      <p:rCtr x="-73893" y="8102"/>
                                    </p:animMotion>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55 0.09792 -0.53763 0.09676 C -0.56055 0.09306 -0.54831 0.09584 -0.57617 0.08889 C -0.57943 0.08797 -0.58307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42" dur="6000" fill="hold"/>
                                        <p:tgtEl>
                                          <p:spTgt spid="198"/>
                                        </p:tgtEl>
                                        <p:attrNameLst>
                                          <p:attrName>ppt_x</p:attrName>
                                          <p:attrName>ppt_y</p:attrName>
                                        </p:attrNameLst>
                                      </p:cBhvr>
                                      <p:rCtr x="-73893" y="8102"/>
                                    </p:animMotion>
                                  </p:childTnLst>
                                </p:cTn>
                              </p:par>
                            </p:childTnLst>
                          </p:cTn>
                        </p:par>
                      </p:childTnLst>
                    </p:cTn>
                  </p:par>
                  <p:par>
                    <p:cTn id="43" fill="hold">
                      <p:stCondLst>
                        <p:cond delay="indefinite"/>
                      </p:stCondLst>
                      <p:childTnLst>
                        <p:par>
                          <p:cTn id="44" fill="hold">
                            <p:stCondLst>
                              <p:cond delay="0"/>
                            </p:stCondLst>
                            <p:childTnLst>
                              <p:par>
                                <p:cTn id="45"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02 C -0.11862 0.08403 -0.125 0.08797 -0.13177 0.09144 C -0.15117 0.10162 -0.13242 0.09283 -0.15208 0.09931 C -0.17018 0.10533 -0.1599 0.10371 -0.17565 0.10718 C -0.18021 0.1081 -0.18464 0.1088 -0.18919 0.10973 C -0.19596 0.11135 -0.20235 0.11459 -0.20951 0.11505 L -0.24662 0.1176 L -0.40846 0.11505 C -0.41537 0.11482 -0.42188 0.1132 -0.42878 0.1125 C -0.44258 0.11135 -0.45117 0.11088 -0.4625 0.10973 C -0.49336 0.10672 -0.47214 0.10834 -0.49636 0.10463 C -0.50287 0.10348 -0.50977 0.10324 -0.51667 0.10185 C -0.52344 0.1007 -0.53203 0.09792 -0.53763 0.09676 C -0.56055 0.09306 -0.54831 0.0956 -0.57604 0.08889 C -0.5793 0.08797 -0.58294 0.0875 -0.58399 0.08635 C -0.58854 0.08449 -0.59284 0.08218 -0.59753 0.08102 C -0.603 0.07963 -0.60886 0.07963 -0.61432 0.07848 C -0.62318 0.07685 -0.62995 0.07431 -0.63464 0.07315 C -0.64037 0.07223 -0.64596 0.07176 -0.65143 0.0706 C -0.6582 0.06922 -0.66458 0.06713 -0.67383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02 C -0.96862 0.08172 -0.97188 0.08287 -0.97552 0.08357 C -0.99141 0.0919 -0.98333 0.08797 -1.00716 0.09422 L -1.01589 0.09676 C -1.01914 0.09838 -1.0224 0.1007 -1.02748 0.10185 C -1.03268 0.10417 -1.04623 0.10718 -1.04623 0.10741 C -1.05104 0.10903 -1.05404 0.11111 -1.05651 0.1125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46" dur="6000" fill="hold"/>
                                        <p:tgtEl>
                                          <p:spTgt spid="200"/>
                                        </p:tgtEl>
                                        <p:attrNameLst>
                                          <p:attrName>ppt_x</p:attrName>
                                          <p:attrName>ppt_y</p:attrName>
                                        </p:attrNameLst>
                                      </p:cBhvr>
                                      <p:rCtr x="-73893" y="8102"/>
                                    </p:animMotion>
                                  </p:childTnLst>
                                </p:cTn>
                              </p:par>
                            </p:childTnLst>
                          </p:cTn>
                        </p:par>
                      </p:childTnLst>
                    </p:cTn>
                  </p:par>
                  <p:par>
                    <p:cTn id="47" fill="hold">
                      <p:stCondLst>
                        <p:cond delay="indefinite"/>
                      </p:stCondLst>
                      <p:childTnLst>
                        <p:par>
                          <p:cTn id="48" fill="hold">
                            <p:stCondLst>
                              <p:cond delay="0"/>
                            </p:stCondLst>
                            <p:childTnLst>
                              <p:par>
                                <p:cTn id="49"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45 0.11135 -0.45117 0.11111 -0.4625 0.11019 C -0.49336 0.10672 -0.47214 0.10834 -0.49636 0.10463 C -0.50287 0.10371 -0.50977 0.10324 -0.51667 0.10209 C -0.52344 0.1007 -0.53242 0.09792 -0.53763 0.09676 C -0.56055 0.09306 -0.54831 0.09584 -0.57643 0.08889 C -0.57969 0.08797 -0.58333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48 C -0.96862 0.08172 -0.97188 0.0831 -0.97552 0.08357 C -0.99141 0.09213 -0.98373 0.08797 -1.00755 0.09422 L -1.01589 0.09676 C -1.01914 0.09838 -1.0224 0.1007 -1.02787 0.10209 C -1.03268 0.10417 -1.04623 0.10741 -1.04623 0.10764 C -1.05143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50" dur="6000" fill="hold"/>
                                        <p:tgtEl>
                                          <p:spTgt spid="199"/>
                                        </p:tgtEl>
                                        <p:attrNameLst>
                                          <p:attrName>ppt_x</p:attrName>
                                          <p:attrName>ppt_y</p:attrName>
                                        </p:attrNameLst>
                                      </p:cBhvr>
                                      <p:rCtr x="-73893" y="8102"/>
                                    </p:animMotion>
                                  </p:childTnLst>
                                </p:cTn>
                              </p:par>
                            </p:childTnLst>
                          </p:cTn>
                        </p:par>
                      </p:childTnLst>
                    </p:cTn>
                  </p:par>
                  <p:par>
                    <p:cTn id="51" fill="hold">
                      <p:stCondLst>
                        <p:cond delay="indefinite"/>
                      </p:stCondLst>
                      <p:childTnLst>
                        <p:par>
                          <p:cTn id="52" fill="hold">
                            <p:stCondLst>
                              <p:cond delay="0"/>
                            </p:stCondLst>
                            <p:childTnLst>
                              <p:par>
                                <p:cTn id="53"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18 0.11134 -0.45117 0.11111 -0.4625 0.10995 C -0.49336 0.10671 -0.47214 0.10833 -0.49636 0.10463 C -0.50287 0.1037 -0.50977 0.10324 -0.51667 0.10208 C -0.52344 0.10069 -0.53177 0.09792 -0.53763 0.09676 C -0.56055 0.09305 -0.54831 0.09583 -0.57591 0.08889 C -0.57917 0.08796 -0.58281 0.08773 -0.58399 0.08634 C -0.58854 0.08449 -0.59284 0.08218 -0.59753 0.08125 C -0.603 0.07963 -0.60886 0.07963 -0.61432 0.07847 C -0.62305 0.07685 -0.62982 0.0743 -0.63464 0.07315 C -0.64037 0.07222 -0.64596 0.07176 -0.65143 0.0706 C -0.6582 0.06921 -0.66471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46 0.08796 -1.00729 0.09421 L -1.01589 0.09676 C -1.01914 0.09838 -1.0224 0.10069 -1.02761 0.10208 C -1.03268 0.10417 -1.04623 0.10741 -1.04623 0.10764 C -1.05117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54" dur="6000" fill="hold"/>
                                        <p:tgtEl>
                                          <p:spTgt spid="201"/>
                                        </p:tgtEl>
                                        <p:attrNameLst>
                                          <p:attrName>ppt_x</p:attrName>
                                          <p:attrName>ppt_y</p:attrName>
                                        </p:attrNameLst>
                                      </p:cBhvr>
                                      <p:rCtr x="-73893" y="8102"/>
                                    </p:animMotion>
                                  </p:childTnLst>
                                </p:cTn>
                              </p:par>
                            </p:childTnLst>
                          </p:cTn>
                        </p:par>
                      </p:childTnLst>
                    </p:cTn>
                  </p:par>
                  <p:par>
                    <p:cTn id="55" fill="hold">
                      <p:stCondLst>
                        <p:cond delay="indefinite"/>
                      </p:stCondLst>
                      <p:childTnLst>
                        <p:par>
                          <p:cTn id="56" fill="hold">
                            <p:stCondLst>
                              <p:cond delay="0"/>
                            </p:stCondLst>
                            <p:childTnLst>
                              <p:par>
                                <p:cTn id="57"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219 0.11134 -0.45117 0.11111 -0.4625 0.10995 C -0.49336 0.10671 -0.47214 0.10833 -0.49636 0.10463 C -0.50287 0.1037 -0.50977 0.10324 -0.51667 0.10208 C -0.52344 0.10069 -0.53216 0.09792 -0.53763 0.09676 C -0.56055 0.09305 -0.54831 0.09583 -0.57617 0.08889 C -0.57943 0.08796 -0.58307 0.08773 -0.58399 0.08634 C -0.58854 0.08449 -0.59284 0.08218 -0.59753 0.08125 C -0.603 0.07963 -0.60886 0.07963 -0.61432 0.07847 C -0.62331 0.07685 -0.63008 0.0743 -0.63464 0.07315 C -0.64037 0.07222 -0.64596 0.07176 -0.65143 0.0706 C -0.6582 0.06921 -0.66458 0.06713 -0.67396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86 0.08796 -1.00768 0.09421 L -1.01589 0.09676 C -1.01914 0.09838 -1.0224 0.10069 -1.028 0.10208 C -1.03268 0.10417 -1.04623 0.10741 -1.04623 0.10764 C -1.05156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58" dur="6000" fill="hold"/>
                                        <p:tgtEl>
                                          <p:spTgt spid="202"/>
                                        </p:tgtEl>
                                        <p:attrNameLst>
                                          <p:attrName>ppt_x</p:attrName>
                                          <p:attrName>ppt_y</p:attrName>
                                        </p:attrNameLst>
                                      </p:cBhvr>
                                      <p:rCtr x="-73893" y="8102"/>
                                    </p:animMotion>
                                  </p:childTnLst>
                                </p:cTn>
                              </p:par>
                            </p:childTnLst>
                          </p:cTn>
                        </p:par>
                      </p:childTnLst>
                    </p:cTn>
                  </p:par>
                  <p:par>
                    <p:cTn id="59" fill="hold">
                      <p:stCondLst>
                        <p:cond delay="indefinite"/>
                      </p:stCondLst>
                      <p:childTnLst>
                        <p:par>
                          <p:cTn id="60" fill="hold">
                            <p:stCondLst>
                              <p:cond delay="0"/>
                            </p:stCondLst>
                            <p:childTnLst>
                              <p:par>
                                <p:cTn id="61"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32 0.11134 -0.45117 0.11088 -0.4625 0.10972 C -0.49336 0.10671 -0.47214 0.10833 -0.49636 0.10463 C -0.50287 0.10347 -0.50977 0.10324 -0.51667 0.10185 C -0.52344 0.10069 -0.53216 0.09792 -0.53763 0.09676 C -0.56055 0.09305 -0.54831 0.0956 -0.5763 0.08889 C -0.57956 0.08796 -0.58294 0.0875 -0.58399 0.08634 C -0.58854 0.08449 -0.59284 0.08218 -0.59753 0.08102 C -0.603 0.07963 -0.60886 0.07963 -0.61432 0.07847 C -0.62305 0.07685 -0.62982 0.0743 -0.63464 0.07315 C -0.64037 0.07222 -0.64596 0.07176 -0.65143 0.0706 C -0.6582 0.06921 -0.66458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34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62" dur="6000" fill="hold"/>
                                        <p:tgtEl>
                                          <p:spTgt spid="204"/>
                                        </p:tgtEl>
                                        <p:attrNameLst>
                                          <p:attrName>ppt_x</p:attrName>
                                          <p:attrName>ppt_y</p:attrName>
                                        </p:attrNameLst>
                                      </p:cBhvr>
                                      <p:rCtr x="-73893" y="8102"/>
                                    </p:animMotion>
                                  </p:childTnLst>
                                </p:cTn>
                              </p:par>
                            </p:childTnLst>
                          </p:cTn>
                        </p:par>
                      </p:childTnLst>
                    </p:cTn>
                  </p:par>
                  <p:par>
                    <p:cTn id="63" fill="hold">
                      <p:stCondLst>
                        <p:cond delay="indefinite"/>
                      </p:stCondLst>
                      <p:childTnLst>
                        <p:par>
                          <p:cTn id="64" fill="hold">
                            <p:stCondLst>
                              <p:cond delay="0"/>
                            </p:stCondLst>
                            <p:childTnLst>
                              <p:par>
                                <p:cTn id="65"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19 0.11134 -0.45117 0.11088 -0.4625 0.10972 C -0.49336 0.10671 -0.47214 0.10833 -0.49636 0.10463 C -0.50287 0.10347 -0.50977 0.10324 -0.51667 0.10185 C -0.52344 0.10069 -0.53216 0.09792 -0.53763 0.09676 C -0.56055 0.09305 -0.54831 0.0956 -0.5763 0.08889 C -0.57956 0.08796 -0.5832 0.0875 -0.58399 0.08634 C -0.58854 0.08449 -0.59284 0.08218 -0.59753 0.08102 C -0.603 0.07963 -0.60886 0.07963 -0.61432 0.07847 C -0.62344 0.07685 -0.63008 0.0743 -0.63464 0.07315 C -0.64037 0.07222 -0.64596 0.07176 -0.65143 0.0706 C -0.6582 0.06921 -0.66511 0.06713 -0.67409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47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66" dur="6000" fill="hold"/>
                                        <p:tgtEl>
                                          <p:spTgt spid="203"/>
                                        </p:tgtEl>
                                        <p:attrNameLst>
                                          <p:attrName>ppt_x</p:attrName>
                                          <p:attrName>ppt_y</p:attrName>
                                        </p:attrNameLst>
                                      </p:cBhvr>
                                      <p:rCtr x="-73893" y="8102"/>
                                    </p:animMotion>
                                  </p:childTnLst>
                                </p:cTn>
                              </p:par>
                            </p:childTnLst>
                          </p:cTn>
                        </p:par>
                      </p:childTnLst>
                    </p:cTn>
                  </p:par>
                  <p:par>
                    <p:cTn id="67" fill="hold">
                      <p:stCondLst>
                        <p:cond delay="indefinite"/>
                      </p:stCondLst>
                      <p:childTnLst>
                        <p:par>
                          <p:cTn id="68" fill="hold">
                            <p:stCondLst>
                              <p:cond delay="0"/>
                            </p:stCondLst>
                            <p:childTnLst>
                              <p:par>
                                <p:cTn id="69"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70" dur="6000" fill="hold"/>
                                        <p:tgtEl>
                                          <p:spTgt spid="205"/>
                                        </p:tgtEl>
                                        <p:attrNameLst>
                                          <p:attrName>ppt_x</p:attrName>
                                          <p:attrName>ppt_y</p:attrName>
                                        </p:attrNameLst>
                                      </p:cBhvr>
                                      <p:rCtr x="-73893" y="8102"/>
                                    </p:animMotion>
                                  </p:childTnLst>
                                </p:cTn>
                              </p:par>
                            </p:childTnLst>
                          </p:cTn>
                        </p:par>
                      </p:childTnLst>
                    </p:cTn>
                  </p:par>
                  <p:par>
                    <p:cTn id="71" fill="hold">
                      <p:stCondLst>
                        <p:cond delay="indefinite"/>
                      </p:stCondLst>
                      <p:childTnLst>
                        <p:par>
                          <p:cTn id="72" fill="hold">
                            <p:stCondLst>
                              <p:cond delay="0"/>
                            </p:stCondLst>
                            <p:childTnLst>
                              <p:par>
                                <p:cTn id="73"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48 C -0.11862 0.08403 -0.125 0.08796 -0.13177 0.09144 C -0.15117 0.10162 -0.13242 0.09306 -0.15208 0.09931 C -0.17018 0.10556 -0.1599 0.10371 -0.17565 0.10741 C -0.18021 0.10834 -0.18464 0.1088 -0.18919 0.11019 C -0.19596 0.11134 -0.20235 0.11459 -0.20951 0.11505 L -0.24662 0.11759 L -0.40846 0.11505 C -0.41537 0.11482 -0.42188 0.1132 -0.42878 0.11273 C -0.44167 0.11134 -0.45117 0.11111 -0.4625 0.11019 C -0.49336 0.10671 -0.47214 0.10834 -0.49636 0.10463 C -0.50287 0.10371 -0.50977 0.10324 -0.51667 0.10209 C -0.52344 0.1007 -0.53164 0.09792 -0.53763 0.09676 C -0.56055 0.09306 -0.54831 0.09584 -0.57578 0.08889 C -0.57904 0.08796 -0.58268 0.08773 -0.58399 0.08634 C -0.58854 0.08449 -0.59284 0.08218 -0.59753 0.08148 C -0.603 0.07963 -0.60886 0.07963 -0.61432 0.07847 C -0.62279 0.07685 -0.62956 0.07431 -0.63464 0.07315 C -0.64037 0.07222 -0.64596 0.07176 -0.65143 0.0706 C -0.6582 0.06921 -0.66458 0.06713 -0.67344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6 0.07963 -0.96159 0.08009 -0.96537 0.08148 C -0.96862 0.08171 -0.97188 0.0831 -0.97552 0.08357 C -0.99141 0.09213 -0.9832 0.08796 -1.00703 0.09421 L -1.01589 0.09676 C -1.01914 0.09838 -1.0224 0.1007 -1.02735 0.10209 C -1.03268 0.10417 -1.04623 0.10741 -1.04623 0.10764 C -1.05091 0.10926 -1.05404 0.11111 -1.05651 0.11273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74" dur="6000" fill="hold"/>
                                        <p:tgtEl>
                                          <p:spTgt spid="207"/>
                                        </p:tgtEl>
                                        <p:attrNameLst>
                                          <p:attrName>ppt_x</p:attrName>
                                          <p:attrName>ppt_y</p:attrName>
                                        </p:attrNameLst>
                                      </p:cBhvr>
                                      <p:rCtr x="-73893" y="8102"/>
                                    </p:animMotion>
                                  </p:childTnLst>
                                </p:cTn>
                              </p:par>
                            </p:childTnLst>
                          </p:cTn>
                        </p:par>
                      </p:childTnLst>
                    </p:cTn>
                  </p:par>
                  <p:par>
                    <p:cTn id="75" fill="hold">
                      <p:stCondLst>
                        <p:cond delay="indefinite"/>
                      </p:stCondLst>
                      <p:childTnLst>
                        <p:par>
                          <p:cTn id="76" fill="hold">
                            <p:stCondLst>
                              <p:cond delay="0"/>
                            </p:stCondLst>
                            <p:childTnLst>
                              <p:par>
                                <p:cTn id="77"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93 0.11134 -0.45117 0.11088 -0.4625 0.10972 C -0.49336 0.10671 -0.47214 0.10834 -0.49636 0.10463 C -0.50287 0.10347 -0.50977 0.10324 -0.51667 0.10185 C -0.52344 0.1007 -0.5319 0.09792 -0.53763 0.09676 C -0.56055 0.09306 -0.54831 0.0956 -0.57604 0.08889 C -0.5793 0.08796 -0.58294 0.0875 -0.58399 0.08634 C -0.58854 0.08449 -0.59284 0.08218 -0.59753 0.08102 C -0.603 0.07963 -0.60886 0.07963 -0.61432 0.07847 C -0.62318 0.07685 -0.62995 0.07431 -0.63464 0.07315 C -0.64037 0.07222 -0.64596 0.07176 -0.65143 0.0706 C -0.6582 0.06921 -0.66498 0.06713 -0.67383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34 0.07963 -0.96159 0.08009 -0.96537 0.08102 C -0.96862 0.08171 -0.97188 0.08287 -0.97552 0.08357 C -0.99141 0.0919 -0.9832 0.08796 -1.00703 0.09421 L -1.01589 0.09676 C -1.01914 0.09838 -1.0224 0.1007 -1.02735 0.10185 C -1.03268 0.10417 -1.04623 0.10718 -1.04623 0.10741 C -1.05091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78" dur="6000" fill="hold"/>
                                        <p:tgtEl>
                                          <p:spTgt spid="206"/>
                                        </p:tgtEl>
                                        <p:attrNameLst>
                                          <p:attrName>ppt_x</p:attrName>
                                          <p:attrName>ppt_y</p:attrName>
                                        </p:attrNameLst>
                                      </p:cBhvr>
                                      <p:rCtr x="-73893" y="8102"/>
                                    </p:animMotion>
                                  </p:childTnLst>
                                </p:cTn>
                              </p:par>
                            </p:childTnLst>
                          </p:cTn>
                        </p:par>
                      </p:childTnLst>
                    </p:cTn>
                  </p:par>
                  <p:par>
                    <p:cTn id="79" fill="hold">
                      <p:stCondLst>
                        <p:cond delay="indefinite"/>
                      </p:stCondLst>
                      <p:childTnLst>
                        <p:par>
                          <p:cTn id="80" fill="hold">
                            <p:stCondLst>
                              <p:cond delay="0"/>
                            </p:stCondLst>
                            <p:childTnLst>
                              <p:par>
                                <p:cTn id="81"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82" dur="6000" fill="hold"/>
                                        <p:tgtEl>
                                          <p:spTgt spid="208"/>
                                        </p:tgtEl>
                                        <p:attrNameLst>
                                          <p:attrName>ppt_x</p:attrName>
                                          <p:attrName>ppt_y</p:attrName>
                                        </p:attrNameLst>
                                      </p:cBhvr>
                                      <p:rCtr x="-73893" y="8102"/>
                                    </p:animMotion>
                                  </p:childTnLst>
                                </p:cTn>
                              </p:par>
                            </p:childTnLst>
                          </p:cTn>
                        </p:par>
                      </p:childTnLst>
                    </p:cTn>
                  </p:par>
                  <p:par>
                    <p:cTn id="83" fill="hold">
                      <p:stCondLst>
                        <p:cond delay="indefinite"/>
                      </p:stCondLst>
                      <p:childTnLst>
                        <p:par>
                          <p:cTn id="84" fill="hold">
                            <p:stCondLst>
                              <p:cond delay="0"/>
                            </p:stCondLst>
                            <p:childTnLst>
                              <p:par>
                                <p:cTn id="85"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68 0.09792 -0.53763 0.09676 C -0.56055 0.09306 -0.54831 0.09584 -0.57669 0.08889 C -0.57995 0.08797 -0.5836 0.08773 -0.58399 0.08635 C -0.58854 0.08449 -0.59284 0.08218 -0.59753 0.08148 C -0.603 0.07963 -0.60886 0.07963 -0.61432 0.07848 C -0.62383 0.07685 -0.63008 0.07431 -0.63464 0.07315 C -0.64037 0.07223 -0.64596 0.07176 -0.65143 0.0706 C -0.6582 0.06922 -0.66445 0.06713 -0.67448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86" dur="6000" fill="hold"/>
                                        <p:tgtEl>
                                          <p:spTgt spid="209"/>
                                        </p:tgtEl>
                                        <p:attrNameLst>
                                          <p:attrName>ppt_x</p:attrName>
                                          <p:attrName>ppt_y</p:attrName>
                                        </p:attrNameLst>
                                      </p:cBhvr>
                                      <p:rCtr x="-73893" y="8102"/>
                                    </p:animMotion>
                                  </p:childTnLst>
                                </p:cTn>
                              </p:par>
                            </p:childTnLst>
                          </p:cTn>
                        </p:par>
                      </p:childTnLst>
                    </p:cTn>
                  </p:par>
                  <p:par>
                    <p:cTn id="87" fill="hold">
                      <p:stCondLst>
                        <p:cond delay="indefinite"/>
                      </p:stCondLst>
                      <p:childTnLst>
                        <p:par>
                          <p:cTn id="88" fill="hold">
                            <p:stCondLst>
                              <p:cond delay="0"/>
                            </p:stCondLst>
                            <p:childTnLst>
                              <p:par>
                                <p:cTn id="89"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55 0.09792 -0.53763 0.09676 C -0.56055 0.09306 -0.54831 0.09584 -0.57617 0.08889 C -0.57943 0.08797 -0.58307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90" dur="6000" fill="hold"/>
                                        <p:tgtEl>
                                          <p:spTgt spid="210"/>
                                        </p:tgtEl>
                                        <p:attrNameLst>
                                          <p:attrName>ppt_x</p:attrName>
                                          <p:attrName>ppt_y</p:attrName>
                                        </p:attrNameLst>
                                      </p:cBhvr>
                                      <p:rCtr x="-73893" y="8102"/>
                                    </p:animMotion>
                                  </p:childTnLst>
                                </p:cTn>
                              </p:par>
                            </p:childTnLst>
                          </p:cTn>
                        </p:par>
                      </p:childTnLst>
                    </p:cTn>
                  </p:par>
                  <p:par>
                    <p:cTn id="91" fill="hold">
                      <p:stCondLst>
                        <p:cond delay="indefinite"/>
                      </p:stCondLst>
                      <p:childTnLst>
                        <p:par>
                          <p:cTn id="92" fill="hold">
                            <p:stCondLst>
                              <p:cond delay="0"/>
                            </p:stCondLst>
                            <p:childTnLst>
                              <p:par>
                                <p:cTn id="93"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02 C -0.11862 0.08403 -0.125 0.08797 -0.13177 0.09144 C -0.15117 0.10162 -0.13242 0.09283 -0.15208 0.09931 C -0.17018 0.10533 -0.1599 0.10371 -0.17565 0.10718 C -0.18021 0.1081 -0.18464 0.1088 -0.18919 0.10973 C -0.19596 0.11135 -0.20235 0.11459 -0.20951 0.11505 L -0.24662 0.1176 L -0.40846 0.11505 C -0.41537 0.11482 -0.42188 0.1132 -0.42878 0.1125 C -0.44258 0.11135 -0.45117 0.11088 -0.4625 0.10973 C -0.49336 0.10672 -0.47214 0.10834 -0.49636 0.10463 C -0.50287 0.10348 -0.50977 0.10324 -0.51667 0.10185 C -0.52344 0.1007 -0.53203 0.09792 -0.53763 0.09676 C -0.56055 0.09306 -0.54831 0.0956 -0.57604 0.08889 C -0.5793 0.08797 -0.58294 0.0875 -0.58399 0.08635 C -0.58854 0.08449 -0.59284 0.08218 -0.59753 0.08102 C -0.603 0.07963 -0.60886 0.07963 -0.61432 0.07848 C -0.62318 0.07685 -0.62995 0.07431 -0.63464 0.07315 C -0.64037 0.07223 -0.64596 0.07176 -0.65143 0.0706 C -0.6582 0.06922 -0.66458 0.06713 -0.67383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02 C -0.96862 0.08172 -0.97188 0.08287 -0.97552 0.08357 C -0.99141 0.0919 -0.98333 0.08797 -1.00716 0.09422 L -1.01589 0.09676 C -1.01914 0.09838 -1.0224 0.1007 -1.02748 0.10185 C -1.03268 0.10417 -1.04623 0.10718 -1.04623 0.10741 C -1.05104 0.10903 -1.05404 0.11111 -1.05651 0.1125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94" dur="6000" fill="hold"/>
                                        <p:tgtEl>
                                          <p:spTgt spid="212"/>
                                        </p:tgtEl>
                                        <p:attrNameLst>
                                          <p:attrName>ppt_x</p:attrName>
                                          <p:attrName>ppt_y</p:attrName>
                                        </p:attrNameLst>
                                      </p:cBhvr>
                                      <p:rCtr x="-73893" y="8102"/>
                                    </p:animMotion>
                                  </p:childTnLst>
                                </p:cTn>
                              </p:par>
                            </p:childTnLst>
                          </p:cTn>
                        </p:par>
                      </p:childTnLst>
                    </p:cTn>
                  </p:par>
                  <p:par>
                    <p:cTn id="95" fill="hold">
                      <p:stCondLst>
                        <p:cond delay="indefinite"/>
                      </p:stCondLst>
                      <p:childTnLst>
                        <p:par>
                          <p:cTn id="96" fill="hold">
                            <p:stCondLst>
                              <p:cond delay="0"/>
                            </p:stCondLst>
                            <p:childTnLst>
                              <p:par>
                                <p:cTn id="97"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45 0.11135 -0.45117 0.11111 -0.4625 0.11019 C -0.49336 0.10672 -0.47214 0.10834 -0.49636 0.10463 C -0.50287 0.10371 -0.50977 0.10324 -0.51667 0.10209 C -0.52344 0.1007 -0.53242 0.09792 -0.53763 0.09676 C -0.56055 0.09306 -0.54831 0.09584 -0.57643 0.08889 C -0.57969 0.08797 -0.58333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48 C -0.96862 0.08172 -0.97188 0.0831 -0.97552 0.08357 C -0.99141 0.09213 -0.98373 0.08797 -1.00755 0.09422 L -1.01589 0.09676 C -1.01914 0.09838 -1.0224 0.1007 -1.02787 0.10209 C -1.03268 0.10417 -1.04623 0.10741 -1.04623 0.10764 C -1.05143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98" dur="6000" fill="hold"/>
                                        <p:tgtEl>
                                          <p:spTgt spid="211"/>
                                        </p:tgtEl>
                                        <p:attrNameLst>
                                          <p:attrName>ppt_x</p:attrName>
                                          <p:attrName>ppt_y</p:attrName>
                                        </p:attrNameLst>
                                      </p:cBhvr>
                                      <p:rCtr x="-73893" y="8102"/>
                                    </p:animMotion>
                                  </p:childTnLst>
                                </p:cTn>
                              </p:par>
                            </p:childTnLst>
                          </p:cTn>
                        </p:par>
                      </p:childTnLst>
                    </p:cTn>
                  </p:par>
                  <p:par>
                    <p:cTn id="99" fill="hold">
                      <p:stCondLst>
                        <p:cond delay="indefinite"/>
                      </p:stCondLst>
                      <p:childTnLst>
                        <p:par>
                          <p:cTn id="100" fill="hold">
                            <p:stCondLst>
                              <p:cond delay="0"/>
                            </p:stCondLst>
                            <p:childTnLst>
                              <p:par>
                                <p:cTn id="101"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18 0.11134 -0.45117 0.11111 -0.4625 0.10995 C -0.49336 0.10671 -0.47214 0.10833 -0.49636 0.10463 C -0.50287 0.1037 -0.50977 0.10324 -0.51667 0.10208 C -0.52344 0.10069 -0.53177 0.09792 -0.53763 0.09676 C -0.56055 0.09305 -0.54831 0.09583 -0.57591 0.08889 C -0.57917 0.08796 -0.58281 0.08773 -0.58399 0.08634 C -0.58854 0.08449 -0.59284 0.08218 -0.59753 0.08125 C -0.603 0.07963 -0.60886 0.07963 -0.61432 0.07847 C -0.62305 0.07685 -0.62982 0.0743 -0.63464 0.07315 C -0.64037 0.07222 -0.64596 0.07176 -0.65143 0.0706 C -0.6582 0.06921 -0.66471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46 0.08796 -1.00729 0.09421 L -1.01589 0.09676 C -1.01914 0.09838 -1.0224 0.10069 -1.02761 0.10208 C -1.03268 0.10417 -1.04623 0.10741 -1.04623 0.10764 C -1.05117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02" dur="6000" fill="hold"/>
                                        <p:tgtEl>
                                          <p:spTgt spid="213"/>
                                        </p:tgtEl>
                                        <p:attrNameLst>
                                          <p:attrName>ppt_x</p:attrName>
                                          <p:attrName>ppt_y</p:attrName>
                                        </p:attrNameLst>
                                      </p:cBhvr>
                                      <p:rCtr x="-73893" y="8102"/>
                                    </p:animMotion>
                                  </p:childTnLst>
                                </p:cTn>
                              </p:par>
                            </p:childTnLst>
                          </p:cTn>
                        </p:par>
                      </p:childTnLst>
                    </p:cTn>
                  </p:par>
                  <p:par>
                    <p:cTn id="103" fill="hold">
                      <p:stCondLst>
                        <p:cond delay="indefinite"/>
                      </p:stCondLst>
                      <p:childTnLst>
                        <p:par>
                          <p:cTn id="104" fill="hold">
                            <p:stCondLst>
                              <p:cond delay="0"/>
                            </p:stCondLst>
                            <p:childTnLst>
                              <p:par>
                                <p:cTn id="105"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219 0.11134 -0.45117 0.11111 -0.4625 0.10995 C -0.49336 0.10671 -0.47214 0.10833 -0.49636 0.10463 C -0.50287 0.1037 -0.50977 0.10324 -0.51667 0.10208 C -0.52344 0.10069 -0.53216 0.09792 -0.53763 0.09676 C -0.56055 0.09305 -0.54831 0.09583 -0.57617 0.08889 C -0.57943 0.08796 -0.58307 0.08773 -0.58399 0.08634 C -0.58854 0.08449 -0.59284 0.08218 -0.59753 0.08125 C -0.603 0.07963 -0.60886 0.07963 -0.61432 0.07847 C -0.62331 0.07685 -0.63008 0.0743 -0.63464 0.07315 C -0.64037 0.07222 -0.64596 0.07176 -0.65143 0.0706 C -0.6582 0.06921 -0.66458 0.06713 -0.67396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86 0.08796 -1.00768 0.09421 L -1.01589 0.09676 C -1.01914 0.09838 -1.0224 0.10069 -1.028 0.10208 C -1.03268 0.10417 -1.04623 0.10741 -1.04623 0.10764 C -1.05156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06" dur="6000" fill="hold"/>
                                        <p:tgtEl>
                                          <p:spTgt spid="214"/>
                                        </p:tgtEl>
                                        <p:attrNameLst>
                                          <p:attrName>ppt_x</p:attrName>
                                          <p:attrName>ppt_y</p:attrName>
                                        </p:attrNameLst>
                                      </p:cBhvr>
                                      <p:rCtr x="-73893" y="8102"/>
                                    </p:animMotion>
                                  </p:childTnLst>
                                </p:cTn>
                              </p:par>
                            </p:childTnLst>
                          </p:cTn>
                        </p:par>
                      </p:childTnLst>
                    </p:cTn>
                  </p:par>
                  <p:par>
                    <p:cTn id="107" fill="hold">
                      <p:stCondLst>
                        <p:cond delay="indefinite"/>
                      </p:stCondLst>
                      <p:childTnLst>
                        <p:par>
                          <p:cTn id="108" fill="hold">
                            <p:stCondLst>
                              <p:cond delay="0"/>
                            </p:stCondLst>
                            <p:childTnLst>
                              <p:par>
                                <p:cTn id="109"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32 0.11134 -0.45117 0.11088 -0.4625 0.10972 C -0.49336 0.10671 -0.47214 0.10833 -0.49636 0.10463 C -0.50287 0.10347 -0.50977 0.10324 -0.51667 0.10185 C -0.52344 0.10069 -0.53216 0.09792 -0.53763 0.09676 C -0.56055 0.09305 -0.54831 0.0956 -0.5763 0.08889 C -0.57956 0.08796 -0.58294 0.0875 -0.58399 0.08634 C -0.58854 0.08449 -0.59284 0.08218 -0.59753 0.08102 C -0.603 0.07963 -0.60886 0.07963 -0.61432 0.07847 C -0.62305 0.07685 -0.62982 0.0743 -0.63464 0.07315 C -0.64037 0.07222 -0.64596 0.07176 -0.65143 0.0706 C -0.6582 0.06921 -0.66458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34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10" dur="6000" fill="hold"/>
                                        <p:tgtEl>
                                          <p:spTgt spid="216"/>
                                        </p:tgtEl>
                                        <p:attrNameLst>
                                          <p:attrName>ppt_x</p:attrName>
                                          <p:attrName>ppt_y</p:attrName>
                                        </p:attrNameLst>
                                      </p:cBhvr>
                                      <p:rCtr x="-73893" y="8102"/>
                                    </p:animMotion>
                                  </p:childTnLst>
                                </p:cTn>
                              </p:par>
                            </p:childTnLst>
                          </p:cTn>
                        </p:par>
                      </p:childTnLst>
                    </p:cTn>
                  </p:par>
                  <p:par>
                    <p:cTn id="111" fill="hold">
                      <p:stCondLst>
                        <p:cond delay="indefinite"/>
                      </p:stCondLst>
                      <p:childTnLst>
                        <p:par>
                          <p:cTn id="112" fill="hold">
                            <p:stCondLst>
                              <p:cond delay="0"/>
                            </p:stCondLst>
                            <p:childTnLst>
                              <p:par>
                                <p:cTn id="113"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19 0.11134 -0.45117 0.11088 -0.4625 0.10972 C -0.49336 0.10671 -0.47214 0.10833 -0.49636 0.10463 C -0.50287 0.10347 -0.50977 0.10324 -0.51667 0.10185 C -0.52344 0.10069 -0.53216 0.09792 -0.53763 0.09676 C -0.56055 0.09305 -0.54831 0.0956 -0.5763 0.08889 C -0.57956 0.08796 -0.5832 0.0875 -0.58399 0.08634 C -0.58854 0.08449 -0.59284 0.08218 -0.59753 0.08102 C -0.603 0.07963 -0.60886 0.07963 -0.61432 0.07847 C -0.62344 0.07685 -0.63008 0.0743 -0.63464 0.07315 C -0.64037 0.07222 -0.64596 0.07176 -0.65143 0.0706 C -0.6582 0.06921 -0.66511 0.06713 -0.67409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47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14" dur="6000" fill="hold"/>
                                        <p:tgtEl>
                                          <p:spTgt spid="215"/>
                                        </p:tgtEl>
                                        <p:attrNameLst>
                                          <p:attrName>ppt_x</p:attrName>
                                          <p:attrName>ppt_y</p:attrName>
                                        </p:attrNameLst>
                                      </p:cBhvr>
                                      <p:rCtr x="-73893" y="8102"/>
                                    </p:animMotion>
                                  </p:childTnLst>
                                </p:cTn>
                              </p:par>
                            </p:childTnLst>
                          </p:cTn>
                        </p:par>
                      </p:childTnLst>
                    </p:cTn>
                  </p:par>
                  <p:par>
                    <p:cTn id="115" fill="hold">
                      <p:stCondLst>
                        <p:cond delay="indefinite"/>
                      </p:stCondLst>
                      <p:childTnLst>
                        <p:par>
                          <p:cTn id="116" fill="hold">
                            <p:stCondLst>
                              <p:cond delay="0"/>
                            </p:stCondLst>
                            <p:childTnLst>
                              <p:par>
                                <p:cTn id="117"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18" dur="6000" fill="hold"/>
                                        <p:tgtEl>
                                          <p:spTgt spid="217"/>
                                        </p:tgtEl>
                                        <p:attrNameLst>
                                          <p:attrName>ppt_x</p:attrName>
                                          <p:attrName>ppt_y</p:attrName>
                                        </p:attrNameLst>
                                      </p:cBhvr>
                                      <p:rCtr x="-73893" y="8102"/>
                                    </p:animMotion>
                                  </p:childTnLst>
                                </p:cTn>
                              </p:par>
                            </p:childTnLst>
                          </p:cTn>
                        </p:par>
                      </p:childTnLst>
                    </p:cTn>
                  </p:par>
                  <p:par>
                    <p:cTn id="119" fill="hold">
                      <p:stCondLst>
                        <p:cond delay="indefinite"/>
                      </p:stCondLst>
                      <p:childTnLst>
                        <p:par>
                          <p:cTn id="120" fill="hold">
                            <p:stCondLst>
                              <p:cond delay="0"/>
                            </p:stCondLst>
                            <p:childTnLst>
                              <p:par>
                                <p:cTn id="121"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48 C -0.11862 0.08403 -0.125 0.08796 -0.13177 0.09144 C -0.15117 0.10162 -0.13242 0.09306 -0.15208 0.09931 C -0.17018 0.10556 -0.1599 0.10371 -0.17565 0.10741 C -0.18021 0.10834 -0.18464 0.1088 -0.18919 0.11019 C -0.19596 0.11134 -0.20235 0.11459 -0.20951 0.11505 L -0.24662 0.11759 L -0.40846 0.11505 C -0.41537 0.11482 -0.42188 0.1132 -0.42878 0.11273 C -0.44167 0.11134 -0.45117 0.11111 -0.4625 0.11019 C -0.49336 0.10671 -0.47214 0.10834 -0.49636 0.10463 C -0.50287 0.10371 -0.50977 0.10324 -0.51667 0.10209 C -0.52344 0.1007 -0.53164 0.09792 -0.53763 0.09676 C -0.56055 0.09306 -0.54831 0.09584 -0.57578 0.08889 C -0.57904 0.08796 -0.58268 0.08773 -0.58399 0.08634 C -0.58854 0.08449 -0.59284 0.08218 -0.59753 0.08148 C -0.603 0.07963 -0.60886 0.07963 -0.61432 0.07847 C -0.62279 0.07685 -0.62956 0.07431 -0.63464 0.07315 C -0.64037 0.07222 -0.64596 0.07176 -0.65143 0.0706 C -0.6582 0.06921 -0.66458 0.06713 -0.67344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6 0.07963 -0.96159 0.08009 -0.96537 0.08148 C -0.96862 0.08171 -0.97188 0.0831 -0.97552 0.08357 C -0.99141 0.09213 -0.9832 0.08796 -1.00703 0.09421 L -1.01589 0.09676 C -1.01914 0.09838 -1.0224 0.1007 -1.02735 0.10209 C -1.03268 0.10417 -1.04623 0.10741 -1.04623 0.10764 C -1.05091 0.10926 -1.05404 0.11111 -1.05651 0.11273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22" dur="6000" fill="hold"/>
                                        <p:tgtEl>
                                          <p:spTgt spid="219"/>
                                        </p:tgtEl>
                                        <p:attrNameLst>
                                          <p:attrName>ppt_x</p:attrName>
                                          <p:attrName>ppt_y</p:attrName>
                                        </p:attrNameLst>
                                      </p:cBhvr>
                                      <p:rCtr x="-73893" y="8102"/>
                                    </p:animMotion>
                                  </p:childTnLst>
                                </p:cTn>
                              </p:par>
                            </p:childTnLst>
                          </p:cTn>
                        </p:par>
                      </p:childTnLst>
                    </p:cTn>
                  </p:par>
                  <p:par>
                    <p:cTn id="123" fill="hold">
                      <p:stCondLst>
                        <p:cond delay="indefinite"/>
                      </p:stCondLst>
                      <p:childTnLst>
                        <p:par>
                          <p:cTn id="124" fill="hold">
                            <p:stCondLst>
                              <p:cond delay="0"/>
                            </p:stCondLst>
                            <p:childTnLst>
                              <p:par>
                                <p:cTn id="125"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93 0.11134 -0.45117 0.11088 -0.4625 0.10972 C -0.49336 0.10671 -0.47214 0.10834 -0.49636 0.10463 C -0.50287 0.10347 -0.50977 0.10324 -0.51667 0.10185 C -0.52344 0.1007 -0.5319 0.09792 -0.53763 0.09676 C -0.56055 0.09306 -0.54831 0.0956 -0.57604 0.08889 C -0.5793 0.08796 -0.58294 0.0875 -0.58399 0.08634 C -0.58854 0.08449 -0.59284 0.08218 -0.59753 0.08102 C -0.603 0.07963 -0.60886 0.07963 -0.61432 0.07847 C -0.62318 0.07685 -0.62995 0.07431 -0.63464 0.07315 C -0.64037 0.07222 -0.64596 0.07176 -0.65143 0.0706 C -0.6582 0.06921 -0.66498 0.06713 -0.67383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34 0.07963 -0.96159 0.08009 -0.96537 0.08102 C -0.96862 0.08171 -0.97188 0.08287 -0.97552 0.08357 C -0.99141 0.0919 -0.9832 0.08796 -1.00703 0.09421 L -1.01589 0.09676 C -1.01914 0.09838 -1.0224 0.1007 -1.02735 0.10185 C -1.03268 0.10417 -1.04623 0.10718 -1.04623 0.10741 C -1.05091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26" dur="6000" fill="hold"/>
                                        <p:tgtEl>
                                          <p:spTgt spid="218"/>
                                        </p:tgtEl>
                                        <p:attrNameLst>
                                          <p:attrName>ppt_x</p:attrName>
                                          <p:attrName>ppt_y</p:attrName>
                                        </p:attrNameLst>
                                      </p:cBhvr>
                                      <p:rCtr x="-73893" y="8102"/>
                                    </p:animMotion>
                                  </p:childTnLst>
                                </p:cTn>
                              </p:par>
                            </p:childTnLst>
                          </p:cTn>
                        </p:par>
                      </p:childTnLst>
                    </p:cTn>
                  </p:par>
                  <p:par>
                    <p:cTn id="127" fill="hold">
                      <p:stCondLst>
                        <p:cond delay="indefinite"/>
                      </p:stCondLst>
                      <p:childTnLst>
                        <p:par>
                          <p:cTn id="128" fill="hold">
                            <p:stCondLst>
                              <p:cond delay="0"/>
                            </p:stCondLst>
                            <p:childTnLst>
                              <p:par>
                                <p:cTn id="129"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30" dur="6000" fill="hold"/>
                                        <p:tgtEl>
                                          <p:spTgt spid="220"/>
                                        </p:tgtEl>
                                        <p:attrNameLst>
                                          <p:attrName>ppt_x</p:attrName>
                                          <p:attrName>ppt_y</p:attrName>
                                        </p:attrNameLst>
                                      </p:cBhvr>
                                      <p:rCtr x="-73893" y="8102"/>
                                    </p:animMotion>
                                  </p:childTnLst>
                                </p:cTn>
                              </p:par>
                            </p:childTnLst>
                          </p:cTn>
                        </p:par>
                      </p:childTnLst>
                    </p:cTn>
                  </p:par>
                  <p:par>
                    <p:cTn id="131" fill="hold">
                      <p:stCondLst>
                        <p:cond delay="indefinite"/>
                      </p:stCondLst>
                      <p:childTnLst>
                        <p:par>
                          <p:cTn id="132" fill="hold">
                            <p:stCondLst>
                              <p:cond delay="0"/>
                            </p:stCondLst>
                            <p:childTnLst>
                              <p:par>
                                <p:cTn id="133"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68 0.09792 -0.53763 0.09676 C -0.56055 0.09306 -0.54831 0.09584 -0.57669 0.08889 C -0.57995 0.08797 -0.5836 0.08773 -0.58399 0.08635 C -0.58854 0.08449 -0.59284 0.08218 -0.59753 0.08148 C -0.603 0.07963 -0.60886 0.07963 -0.61432 0.07848 C -0.62383 0.07685 -0.63008 0.07431 -0.63464 0.07315 C -0.64037 0.07223 -0.64596 0.07176 -0.65143 0.0706 C -0.6582 0.06922 -0.66445 0.06713 -0.67448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134" dur="6000" fill="hold"/>
                                        <p:tgtEl>
                                          <p:spTgt spid="221"/>
                                        </p:tgtEl>
                                        <p:attrNameLst>
                                          <p:attrName>ppt_x</p:attrName>
                                          <p:attrName>ppt_y</p:attrName>
                                        </p:attrNameLst>
                                      </p:cBhvr>
                                      <p:rCtr x="-73893" y="8102"/>
                                    </p:animMotion>
                                  </p:childTnLst>
                                </p:cTn>
                              </p:par>
                            </p:childTnLst>
                          </p:cTn>
                        </p:par>
                      </p:childTnLst>
                    </p:cTn>
                  </p:par>
                  <p:par>
                    <p:cTn id="135" fill="hold">
                      <p:stCondLst>
                        <p:cond delay="indefinite"/>
                      </p:stCondLst>
                      <p:childTnLst>
                        <p:par>
                          <p:cTn id="136" fill="hold">
                            <p:stCondLst>
                              <p:cond delay="0"/>
                            </p:stCondLst>
                            <p:childTnLst>
                              <p:par>
                                <p:cTn id="137"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55 0.09792 -0.53763 0.09676 C -0.56055 0.09306 -0.54831 0.09584 -0.57617 0.08889 C -0.57943 0.08797 -0.58307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138" dur="6000" fill="hold"/>
                                        <p:tgtEl>
                                          <p:spTgt spid="222"/>
                                        </p:tgtEl>
                                        <p:attrNameLst>
                                          <p:attrName>ppt_x</p:attrName>
                                          <p:attrName>ppt_y</p:attrName>
                                        </p:attrNameLst>
                                      </p:cBhvr>
                                      <p:rCtr x="-73893" y="8102"/>
                                    </p:animMotion>
                                  </p:childTnLst>
                                </p:cTn>
                              </p:par>
                            </p:childTnLst>
                          </p:cTn>
                        </p:par>
                      </p:childTnLst>
                    </p:cTn>
                  </p:par>
                  <p:par>
                    <p:cTn id="139" fill="hold">
                      <p:stCondLst>
                        <p:cond delay="indefinite"/>
                      </p:stCondLst>
                      <p:childTnLst>
                        <p:par>
                          <p:cTn id="140" fill="hold">
                            <p:stCondLst>
                              <p:cond delay="0"/>
                            </p:stCondLst>
                            <p:childTnLst>
                              <p:par>
                                <p:cTn id="141"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02 C -0.11862 0.08403 -0.125 0.08797 -0.13177 0.09144 C -0.15117 0.10162 -0.13242 0.09283 -0.15208 0.09931 C -0.17018 0.10533 -0.1599 0.10371 -0.17565 0.10718 C -0.18021 0.1081 -0.18464 0.1088 -0.18919 0.10973 C -0.19596 0.11135 -0.20235 0.11459 -0.20951 0.11505 L -0.24662 0.1176 L -0.40846 0.11505 C -0.41537 0.11482 -0.42188 0.1132 -0.42878 0.1125 C -0.44258 0.11135 -0.45117 0.11088 -0.4625 0.10973 C -0.49336 0.10672 -0.47214 0.10834 -0.49636 0.10463 C -0.50287 0.10348 -0.50977 0.10324 -0.51667 0.10185 C -0.52344 0.1007 -0.53203 0.09792 -0.53763 0.09676 C -0.56055 0.09306 -0.54831 0.0956 -0.57604 0.08889 C -0.5793 0.08797 -0.58294 0.0875 -0.58399 0.08635 C -0.58854 0.08449 -0.59284 0.08218 -0.59753 0.08102 C -0.603 0.07963 -0.60886 0.07963 -0.61432 0.07848 C -0.62318 0.07685 -0.62995 0.07431 -0.63464 0.07315 C -0.64037 0.07223 -0.64596 0.07176 -0.65143 0.0706 C -0.6582 0.06922 -0.66458 0.06713 -0.67383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02 C -0.96862 0.08172 -0.97188 0.08287 -0.97552 0.08357 C -0.99141 0.0919 -0.98333 0.08797 -1.00716 0.09422 L -1.01589 0.09676 C -1.01914 0.09838 -1.0224 0.1007 -1.02748 0.10185 C -1.03268 0.10417 -1.04623 0.10718 -1.04623 0.10741 C -1.05104 0.10903 -1.05404 0.11111 -1.05651 0.1125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142" dur="6000" fill="hold"/>
                                        <p:tgtEl>
                                          <p:spTgt spid="224"/>
                                        </p:tgtEl>
                                        <p:attrNameLst>
                                          <p:attrName>ppt_x</p:attrName>
                                          <p:attrName>ppt_y</p:attrName>
                                        </p:attrNameLst>
                                      </p:cBhvr>
                                      <p:rCtr x="-73893" y="8102"/>
                                    </p:animMotion>
                                  </p:childTnLst>
                                </p:cTn>
                              </p:par>
                            </p:childTnLst>
                          </p:cTn>
                        </p:par>
                      </p:childTnLst>
                    </p:cTn>
                  </p:par>
                  <p:par>
                    <p:cTn id="143" fill="hold">
                      <p:stCondLst>
                        <p:cond delay="indefinite"/>
                      </p:stCondLst>
                      <p:childTnLst>
                        <p:par>
                          <p:cTn id="144" fill="hold">
                            <p:stCondLst>
                              <p:cond delay="0"/>
                            </p:stCondLst>
                            <p:childTnLst>
                              <p:par>
                                <p:cTn id="145"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45 0.11135 -0.45117 0.11111 -0.4625 0.11019 C -0.49336 0.10672 -0.47214 0.10834 -0.49636 0.10463 C -0.50287 0.10371 -0.50977 0.10324 -0.51667 0.10209 C -0.52344 0.1007 -0.53242 0.09792 -0.53763 0.09676 C -0.56055 0.09306 -0.54831 0.09584 -0.57643 0.08889 C -0.57969 0.08797 -0.58333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48 C -0.96862 0.08172 -0.97188 0.0831 -0.97552 0.08357 C -0.99141 0.09213 -0.98373 0.08797 -1.00755 0.09422 L -1.01589 0.09676 C -1.01914 0.09838 -1.0224 0.1007 -1.02787 0.10209 C -1.03268 0.10417 -1.04623 0.10741 -1.04623 0.10764 C -1.05143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146" dur="6000" fill="hold"/>
                                        <p:tgtEl>
                                          <p:spTgt spid="223"/>
                                        </p:tgtEl>
                                        <p:attrNameLst>
                                          <p:attrName>ppt_x</p:attrName>
                                          <p:attrName>ppt_y</p:attrName>
                                        </p:attrNameLst>
                                      </p:cBhvr>
                                      <p:rCtr x="-73893" y="8102"/>
                                    </p:animMotion>
                                  </p:childTnLst>
                                </p:cTn>
                              </p:par>
                            </p:childTnLst>
                          </p:cTn>
                        </p:par>
                      </p:childTnLst>
                    </p:cTn>
                  </p:par>
                  <p:par>
                    <p:cTn id="147" fill="hold">
                      <p:stCondLst>
                        <p:cond delay="indefinite"/>
                      </p:stCondLst>
                      <p:childTnLst>
                        <p:par>
                          <p:cTn id="148" fill="hold">
                            <p:stCondLst>
                              <p:cond delay="0"/>
                            </p:stCondLst>
                            <p:childTnLst>
                              <p:par>
                                <p:cTn id="149"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25 C -0.11862 0.08402 -0.125 0.08796 -0.13177 0.09143 C -0.15117 0.10162 -0.13242 0.09305 -0.15208 0.0993 C -0.17018 0.10555 -0.1599 0.1037 -0.17565 0.1074 C -0.18021 0.10833 -0.18464 0.10879 -0.18919 0.10995 C -0.19596 0.11134 -0.20235 0.11458 -0.20951 0.11504 L -0.24662 0.11759 L -0.40846 0.11504 C -0.41537 0.11481 -0.42188 0.11319 -0.42878 0.11273 C -0.44232 0.11134 -0.45117 0.11111 -0.4625 0.10995 C -0.49336 0.10671 -0.47214 0.10833 -0.49636 0.10463 C -0.50287 0.1037 -0.50977 0.10324 -0.51667 0.10208 C -0.52344 0.10069 -0.53229 0.09791 -0.53763 0.09675 C -0.56055 0.09305 -0.54831 0.09583 -0.57643 0.08888 C -0.57969 0.08796 -0.58333 0.08773 -0.58399 0.08634 C -0.58854 0.08449 -0.59284 0.08217 -0.59753 0.08125 C -0.603 0.07963 -0.60886 0.07963 -0.61432 0.07847 C -0.62357 0.07685 -0.63008 0.0743 -0.63464 0.07314 C -0.64037 0.07222 -0.64596 0.07175 -0.65143 0.0706 C -0.6582 0.06921 -0.66458 0.06713 -0.67409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34 0.07963 -0.96159 0.08009 -0.96537 0.08125 C -0.96862 0.08171 -0.97188 0.0831 -0.97552 0.08356 C -0.99141 0.09213 -0.9836 0.08796 -1.00742 0.09421 L -1.01589 0.09675 C -1.01914 0.09838 -1.0224 0.10069 -1.02774 0.10208 C -1.03268 0.10416 -1.04623 0.1074 -1.04623 0.10763 C -1.0513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50" dur="6000" fill="hold"/>
                                        <p:tgtEl>
                                          <p:spTgt spid="225"/>
                                        </p:tgtEl>
                                        <p:attrNameLst>
                                          <p:attrName>ppt_x</p:attrName>
                                          <p:attrName>ppt_y</p:attrName>
                                        </p:attrNameLst>
                                      </p:cBhvr>
                                      <p:rCtr x="-73893" y="8102"/>
                                    </p:animMotion>
                                  </p:childTnLst>
                                </p:cTn>
                              </p:par>
                            </p:childTnLst>
                          </p:cTn>
                        </p:par>
                      </p:childTnLst>
                    </p:cTn>
                  </p:par>
                  <p:par>
                    <p:cTn id="151" fill="hold">
                      <p:stCondLst>
                        <p:cond delay="indefinite"/>
                      </p:stCondLst>
                      <p:childTnLst>
                        <p:par>
                          <p:cTn id="152" fill="hold">
                            <p:stCondLst>
                              <p:cond delay="0"/>
                            </p:stCondLst>
                            <p:childTnLst>
                              <p:par>
                                <p:cTn id="153"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25 C -0.11862 0.08402 -0.125 0.08796 -0.13177 0.09143 C -0.15117 0.10162 -0.13242 0.09305 -0.15208 0.0993 C -0.17018 0.10555 -0.1599 0.1037 -0.17565 0.1074 C -0.18021 0.10833 -0.18464 0.10879 -0.18919 0.10995 C -0.19596 0.11134 -0.20235 0.11458 -0.20951 0.11504 L -0.24662 0.11759 L -0.40846 0.11504 C -0.41537 0.11481 -0.42188 0.11319 -0.42878 0.11273 C -0.44271 0.11134 -0.45117 0.11111 -0.4625 0.10995 C -0.49336 0.10671 -0.47214 0.10833 -0.49636 0.10463 C -0.50287 0.1037 -0.50977 0.10324 -0.51667 0.10208 C -0.52344 0.10069 -0.53268 0.09791 -0.53763 0.09675 C -0.56055 0.09305 -0.54831 0.09583 -0.57669 0.08888 C -0.57995 0.08796 -0.5836 0.08773 -0.58399 0.08634 C -0.58854 0.08449 -0.59284 0.08217 -0.59753 0.08125 C -0.603 0.07963 -0.60886 0.07963 -0.61432 0.07847 C -0.62383 0.07685 -0.63008 0.0743 -0.63464 0.07314 C -0.64037 0.07222 -0.64596 0.07175 -0.65143 0.0706 C -0.6582 0.06921 -0.66445 0.06713 -0.67435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34 0.07963 -0.96159 0.08009 -0.96537 0.08125 C -0.96862 0.08171 -0.97188 0.0831 -0.97552 0.08356 C -0.99141 0.09213 -0.98399 0.08796 -1.00781 0.09421 L -1.01589 0.09675 C -1.01914 0.09838 -1.0224 0.10069 -1.02813 0.10208 C -1.03268 0.10416 -1.04623 0.1074 -1.04623 0.10763 C -1.05169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54" dur="6000" fill="hold"/>
                                        <p:tgtEl>
                                          <p:spTgt spid="226"/>
                                        </p:tgtEl>
                                        <p:attrNameLst>
                                          <p:attrName>ppt_x</p:attrName>
                                          <p:attrName>ppt_y</p:attrName>
                                        </p:attrNameLst>
                                      </p:cBhvr>
                                      <p:rCtr x="-73893" y="8102"/>
                                    </p:animMotion>
                                  </p:childTnLst>
                                </p:cTn>
                              </p:par>
                            </p:childTnLst>
                          </p:cTn>
                        </p:par>
                      </p:childTnLst>
                    </p:cTn>
                  </p:par>
                  <p:par>
                    <p:cTn id="155" fill="hold">
                      <p:stCondLst>
                        <p:cond delay="indefinite"/>
                      </p:stCondLst>
                      <p:childTnLst>
                        <p:par>
                          <p:cTn id="156" fill="hold">
                            <p:stCondLst>
                              <p:cond delay="0"/>
                            </p:stCondLst>
                            <p:childTnLst>
                              <p:par>
                                <p:cTn id="157"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284 0.11134 -0.45117 0.11088 -0.4625 0.10972 C -0.49336 0.10671 -0.47214 0.10833 -0.49636 0.10463 C -0.50287 0.10347 -0.50977 0.10324 -0.51667 0.10185 C -0.52344 0.10069 -0.53268 0.09791 -0.53763 0.09675 C -0.56055 0.09305 -0.54831 0.0956 -0.57682 0.08888 C -0.58008 0.08796 -0.58346 0.0875 -0.58399 0.08634 C -0.58854 0.08449 -0.59284 0.08217 -0.59753 0.08101 C -0.603 0.07963 -0.60886 0.07963 -0.61432 0.07847 C -0.62331 0.07685 -0.63008 0.0743 -0.63464 0.07314 C -0.64037 0.07222 -0.64596 0.07175 -0.65143 0.0706 C -0.6582 0.06921 -0.66419 0.06713 -0.67383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73 0.08796 -1.00755 0.09421 L -1.01589 0.09675 C -1.01914 0.09838 -1.0224 0.10069 -1.02787 0.10185 C -1.03268 0.10416 -1.04623 0.10717 -1.04623 0.1074 C -1.05143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58" dur="6000" fill="hold"/>
                                        <p:tgtEl>
                                          <p:spTgt spid="228"/>
                                        </p:tgtEl>
                                        <p:attrNameLst>
                                          <p:attrName>ppt_x</p:attrName>
                                          <p:attrName>ppt_y</p:attrName>
                                        </p:attrNameLst>
                                      </p:cBhvr>
                                      <p:rCtr x="-73893" y="8102"/>
                                    </p:animMotion>
                                  </p:childTnLst>
                                </p:cTn>
                              </p:par>
                            </p:childTnLst>
                          </p:cTn>
                        </p:par>
                      </p:childTnLst>
                    </p:cTn>
                  </p:par>
                  <p:par>
                    <p:cTn id="159" fill="hold">
                      <p:stCondLst>
                        <p:cond delay="indefinite"/>
                      </p:stCondLst>
                      <p:childTnLst>
                        <p:par>
                          <p:cTn id="160" fill="hold">
                            <p:stCondLst>
                              <p:cond delay="0"/>
                            </p:stCondLst>
                            <p:childTnLst>
                              <p:par>
                                <p:cTn id="161"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271 0.11134 -0.45117 0.11088 -0.4625 0.10972 C -0.49336 0.10671 -0.47214 0.10833 -0.49636 0.10463 C -0.50287 0.10347 -0.50977 0.10324 -0.51667 0.10185 C -0.52344 0.10069 -0.53268 0.09791 -0.53763 0.09675 C -0.56055 0.09305 -0.54831 0.0956 -0.57682 0.08888 C -0.58008 0.08796 -0.58373 0.0875 -0.58399 0.08634 C -0.58854 0.08449 -0.59284 0.08217 -0.59753 0.08101 C -0.603 0.07963 -0.60886 0.07963 -0.61432 0.07847 C -0.62396 0.07685 -0.63008 0.0743 -0.63464 0.07314 C -0.64037 0.07222 -0.64596 0.07175 -0.65143 0.0706 C -0.6582 0.06921 -0.66498 0.06713 -0.67448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73 0.08796 -1.00755 0.09421 L -1.01589 0.09675 C -1.01914 0.09838 -1.0224 0.10069 -1.02787 0.10185 C -1.03268 0.10416 -1.04623 0.10717 -1.04623 0.1074 C -1.05143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62" dur="6000" fill="hold"/>
                                        <p:tgtEl>
                                          <p:spTgt spid="227"/>
                                        </p:tgtEl>
                                        <p:attrNameLst>
                                          <p:attrName>ppt_x</p:attrName>
                                          <p:attrName>ppt_y</p:attrName>
                                        </p:attrNameLst>
                                      </p:cBhvr>
                                      <p:rCtr x="-73893" y="8102"/>
                                    </p:animMotion>
                                  </p:childTnLst>
                                </p:cTn>
                              </p:par>
                            </p:childTnLst>
                          </p:cTn>
                        </p:par>
                      </p:childTnLst>
                    </p:cTn>
                  </p:par>
                  <p:par>
                    <p:cTn id="163" fill="hold">
                      <p:stCondLst>
                        <p:cond delay="indefinite"/>
                      </p:stCondLst>
                      <p:childTnLst>
                        <p:par>
                          <p:cTn id="164" fill="hold">
                            <p:stCondLst>
                              <p:cond delay="0"/>
                            </p:stCondLst>
                            <p:childTnLst>
                              <p:par>
                                <p:cTn id="165"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206 0.11134 -0.45117 0.11088 -0.4625 0.10972 C -0.49336 0.10671 -0.47214 0.10833 -0.49636 0.10463 C -0.50287 0.10347 -0.50977 0.10324 -0.51667 0.10185 C -0.52344 0.10069 -0.53203 0.09791 -0.53763 0.09675 C -0.56055 0.09305 -0.54831 0.0956 -0.57617 0.08888 C -0.57943 0.08796 -0.58307 0.0875 -0.58399 0.08634 C -0.58854 0.08449 -0.59284 0.08217 -0.59753 0.08101 C -0.603 0.07963 -0.60886 0.07963 -0.61432 0.07847 C -0.62331 0.07685 -0.63008 0.0743 -0.63464 0.07314 C -0.64037 0.07222 -0.64596 0.07175 -0.65143 0.0706 C -0.6582 0.06921 -0.66419 0.06713 -0.67383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6 0.07963 -0.96159 0.08009 -0.96537 0.08101 C -0.96862 0.08171 -0.97188 0.08287 -0.97552 0.08356 C -0.99141 0.09189 -0.9836 0.08796 -1.00742 0.09421 L -1.01589 0.09675 C -1.01914 0.09838 -1.0224 0.10069 -1.02774 0.10185 C -1.03268 0.10416 -1.04623 0.10717 -1.04623 0.1074 C -1.0513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66" dur="6000" fill="hold"/>
                                        <p:tgtEl>
                                          <p:spTgt spid="229"/>
                                        </p:tgtEl>
                                        <p:attrNameLst>
                                          <p:attrName>ppt_x</p:attrName>
                                          <p:attrName>ppt_y</p:attrName>
                                        </p:attrNameLst>
                                      </p:cBhvr>
                                      <p:rCtr x="-73893" y="8102"/>
                                    </p:animMotion>
                                  </p:childTnLst>
                                </p:cTn>
                              </p:par>
                            </p:childTnLst>
                          </p:cTn>
                        </p:par>
                      </p:childTnLst>
                    </p:cTn>
                  </p:par>
                  <p:par>
                    <p:cTn id="167" fill="hold">
                      <p:stCondLst>
                        <p:cond delay="indefinite"/>
                      </p:stCondLst>
                      <p:childTnLst>
                        <p:par>
                          <p:cTn id="168" fill="hold">
                            <p:stCondLst>
                              <p:cond delay="0"/>
                            </p:stCondLst>
                            <p:childTnLst>
                              <p:par>
                                <p:cTn id="169"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48 C -0.11862 0.08402 -0.125 0.08796 -0.13177 0.09143 C -0.15117 0.10162 -0.13242 0.09305 -0.15208 0.0993 C -0.17018 0.10555 -0.1599 0.1037 -0.17565 0.1074 C -0.18021 0.10833 -0.18464 0.10879 -0.18919 0.11018 C -0.19596 0.11134 -0.20235 0.11458 -0.20951 0.11504 L -0.24662 0.11759 L -0.40846 0.11504 C -0.41537 0.11481 -0.42188 0.11319 -0.42878 0.11273 C -0.44219 0.11134 -0.45117 0.11111 -0.4625 0.11018 C -0.49336 0.10671 -0.47214 0.10833 -0.49636 0.10463 C -0.50287 0.1037 -0.50977 0.10324 -0.51667 0.10208 C -0.52344 0.10069 -0.53216 0.09791 -0.53763 0.09675 C -0.56055 0.09305 -0.54831 0.09583 -0.5763 0.08888 C -0.57956 0.08796 -0.5832 0.08773 -0.58399 0.08634 C -0.58854 0.08449 -0.59284 0.08217 -0.59753 0.08148 C -0.603 0.07963 -0.60886 0.07963 -0.61432 0.07847 C -0.62331 0.07685 -0.63008 0.0743 -0.63464 0.07314 C -0.64037 0.07222 -0.64596 0.07175 -0.65143 0.0706 C -0.6582 0.06921 -0.66445 0.06713 -0.67383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21 0.07963 -0.96159 0.08009 -0.96537 0.08148 C -0.96862 0.08171 -0.97188 0.0831 -0.97552 0.08356 C -0.99141 0.09213 -0.98333 0.08796 -1.00716 0.09421 L -1.01589 0.09675 C -1.01914 0.09838 -1.0224 0.10069 -1.02748 0.10208 C -1.03268 0.10416 -1.04623 0.1074 -1.04623 0.10763 C -1.05104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70" dur="6000" fill="hold"/>
                                        <p:tgtEl>
                                          <p:spTgt spid="231"/>
                                        </p:tgtEl>
                                        <p:attrNameLst>
                                          <p:attrName>ppt_x</p:attrName>
                                          <p:attrName>ppt_y</p:attrName>
                                        </p:attrNameLst>
                                      </p:cBhvr>
                                      <p:rCtr x="-73893" y="8102"/>
                                    </p:animMotion>
                                  </p:childTnLst>
                                </p:cTn>
                              </p:par>
                            </p:childTnLst>
                          </p:cTn>
                        </p:par>
                      </p:childTnLst>
                    </p:cTn>
                  </p:par>
                  <p:par>
                    <p:cTn id="171" fill="hold">
                      <p:stCondLst>
                        <p:cond delay="indefinite"/>
                      </p:stCondLst>
                      <p:childTnLst>
                        <p:par>
                          <p:cTn id="172" fill="hold">
                            <p:stCondLst>
                              <p:cond delay="0"/>
                            </p:stCondLst>
                            <p:childTnLst>
                              <p:par>
                                <p:cTn id="173"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245 0.11134 -0.45117 0.11088 -0.4625 0.10972 C -0.49336 0.10671 -0.47214 0.10833 -0.49636 0.10463 C -0.50287 0.10347 -0.50977 0.10324 -0.51667 0.10185 C -0.52344 0.10069 -0.53216 0.09791 -0.53763 0.09675 C -0.56055 0.09305 -0.54831 0.0956 -0.5763 0.08888 C -0.57956 0.08796 -0.5832 0.0875 -0.58399 0.08634 C -0.58854 0.08449 -0.59284 0.08217 -0.59753 0.08101 C -0.603 0.07963 -0.60886 0.07963 -0.61432 0.07847 C -0.62344 0.07685 -0.63008 0.0743 -0.63464 0.07314 C -0.64037 0.07222 -0.64596 0.07175 -0.65143 0.0706 C -0.6582 0.06921 -0.66458 0.06713 -0.67396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33 0.08796 -1.00716 0.09421 L -1.01589 0.09675 C -1.01914 0.09838 -1.0224 0.10069 -1.02748 0.10185 C -1.03268 0.10416 -1.04623 0.10717 -1.04623 0.1074 C -1.05104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74" dur="6000" fill="hold"/>
                                        <p:tgtEl>
                                          <p:spTgt spid="230"/>
                                        </p:tgtEl>
                                        <p:attrNameLst>
                                          <p:attrName>ppt_x</p:attrName>
                                          <p:attrName>ppt_y</p:attrName>
                                        </p:attrNameLst>
                                      </p:cBhvr>
                                      <p:rCtr x="-73893" y="8102"/>
                                    </p:animMotion>
                                  </p:childTnLst>
                                </p:cTn>
                              </p:par>
                            </p:childTnLst>
                          </p:cTn>
                        </p:par>
                      </p:childTnLst>
                    </p:cTn>
                  </p:par>
                  <p:par>
                    <p:cTn id="175" fill="hold">
                      <p:stCondLst>
                        <p:cond delay="indefinite"/>
                      </p:stCondLst>
                      <p:childTnLst>
                        <p:par>
                          <p:cTn id="176" fill="hold">
                            <p:stCondLst>
                              <p:cond delay="0"/>
                            </p:stCondLst>
                            <p:childTnLst>
                              <p:par>
                                <p:cTn id="177"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48 C -0.11862 0.08402 -0.125 0.08796 -0.13177 0.09143 C -0.15117 0.10162 -0.13242 0.09305 -0.15208 0.0993 C -0.17018 0.10555 -0.1599 0.1037 -0.17565 0.1074 C -0.18021 0.10833 -0.18464 0.10879 -0.18919 0.11018 C -0.19596 0.11134 -0.20235 0.11458 -0.20951 0.11504 L -0.24662 0.11759 L -0.40846 0.11504 C -0.41537 0.11481 -0.42188 0.11319 -0.42878 0.11273 C -0.44336 0.11134 -0.45117 0.11111 -0.4625 0.11018 C -0.49336 0.10671 -0.47214 0.10833 -0.49636 0.10463 C -0.50287 0.1037 -0.50977 0.10324 -0.51667 0.10208 C -0.52344 0.10069 -0.53333 0.09791 -0.53763 0.09675 C -0.56055 0.09305 -0.54831 0.09583 -0.57735 0.08888 C -0.5806 0.08796 -0.58386 0.08773 -0.58399 0.08634 C -0.58854 0.08449 -0.59284 0.08217 -0.59753 0.08148 C -0.603 0.07963 -0.60886 0.07963 -0.61432 0.07847 C -0.62448 0.07685 -0.63008 0.0743 -0.63464 0.07314 C -0.64037 0.07222 -0.64596 0.07175 -0.65143 0.0706 C -0.6582 0.06921 -0.66432 0.06713 -0.675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48 C -0.96862 0.08171 -0.97188 0.0831 -0.97552 0.08356 C -0.99141 0.09213 -0.98412 0.08796 -1.00781 0.09421 L -1.01589 0.09675 C -1.01914 0.09838 -1.0224 0.10069 -1.02826 0.10208 C -1.03268 0.10416 -1.04623 0.1074 -1.04623 0.10763 C -1.05182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78" dur="6000" fill="hold"/>
                                        <p:tgtEl>
                                          <p:spTgt spid="232"/>
                                        </p:tgtEl>
                                        <p:attrNameLst>
                                          <p:attrName>ppt_x</p:attrName>
                                          <p:attrName>ppt_y</p:attrName>
                                        </p:attrNameLst>
                                      </p:cBhvr>
                                      <p:rCtr x="-73893" y="8102"/>
                                    </p:animMotion>
                                  </p:childTnLst>
                                </p:cTn>
                              </p:par>
                            </p:childTnLst>
                          </p:cTn>
                        </p:par>
                      </p:childTnLst>
                    </p:cTn>
                  </p:par>
                  <p:par>
                    <p:cTn id="179" fill="hold">
                      <p:stCondLst>
                        <p:cond delay="indefinite"/>
                      </p:stCondLst>
                      <p:childTnLst>
                        <p:par>
                          <p:cTn id="180" fill="hold">
                            <p:stCondLst>
                              <p:cond delay="0"/>
                            </p:stCondLst>
                            <p:childTnLst>
                              <p:par>
                                <p:cTn id="181"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48 C -0.11862 0.08402 -0.125 0.08796 -0.13177 0.09143 C -0.15117 0.10162 -0.13242 0.09305 -0.15208 0.0993 C -0.17018 0.10555 -0.1599 0.1037 -0.17565 0.1074 C -0.18021 0.10833 -0.18464 0.10879 -0.18919 0.11018 C -0.19596 0.11134 -0.20235 0.11458 -0.20951 0.11504 L -0.24662 0.11759 L -0.40846 0.11504 C -0.41537 0.11481 -0.42188 0.11319 -0.42878 0.11273 C -0.44323 0.11134 -0.45117 0.11111 -0.4625 0.11018 C -0.49336 0.10671 -0.47214 0.10833 -0.49636 0.10463 C -0.50287 0.1037 -0.50977 0.10324 -0.51667 0.10208 C -0.52344 0.10069 -0.53307 0.09791 -0.53763 0.09675 C -0.56055 0.09305 -0.54831 0.09583 -0.57669 0.08888 C -0.57995 0.08796 -0.5836 0.08773 -0.58399 0.08634 C -0.58854 0.08449 -0.59284 0.08217 -0.59753 0.08148 C -0.603 0.07963 -0.60886 0.07963 -0.61432 0.07847 C -0.62383 0.07685 -0.63008 0.0743 -0.63464 0.07314 C -0.64037 0.07222 -0.64596 0.07175 -0.65143 0.0706 C -0.6582 0.06921 -0.66393 0.06713 -0.67435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48 C -0.96862 0.08171 -0.97188 0.0831 -0.97552 0.08356 C -0.99141 0.09213 -0.98399 0.08796 -1.00781 0.09421 L -1.01589 0.09675 C -1.01914 0.09838 -1.0224 0.10069 -1.02813 0.10208 C -1.03268 0.10416 -1.04623 0.1074 -1.04623 0.10763 C -1.05169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82" dur="6000" fill="hold"/>
                                        <p:tgtEl>
                                          <p:spTgt spid="233"/>
                                        </p:tgtEl>
                                        <p:attrNameLst>
                                          <p:attrName>ppt_x</p:attrName>
                                          <p:attrName>ppt_y</p:attrName>
                                        </p:attrNameLst>
                                      </p:cBhvr>
                                      <p:rCtr x="-73893" y="8102"/>
                                    </p:animMotion>
                                  </p:childTnLst>
                                </p:cTn>
                              </p:par>
                            </p:childTnLst>
                          </p:cTn>
                        </p:par>
                      </p:childTnLst>
                    </p:cTn>
                  </p:par>
                  <p:par>
                    <p:cTn id="183" fill="hold">
                      <p:stCondLst>
                        <p:cond delay="indefinite"/>
                      </p:stCondLst>
                      <p:childTnLst>
                        <p:par>
                          <p:cTn id="184" fill="hold">
                            <p:stCondLst>
                              <p:cond delay="0"/>
                            </p:stCondLst>
                            <p:childTnLst>
                              <p:par>
                                <p:cTn id="185"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86" dur="6000" fill="hold"/>
                                        <p:tgtEl>
                                          <p:spTgt spid="235"/>
                                        </p:tgtEl>
                                        <p:attrNameLst>
                                          <p:attrName>ppt_x</p:attrName>
                                          <p:attrName>ppt_y</p:attrName>
                                        </p:attrNameLst>
                                      </p:cBhvr>
                                      <p:rCtr x="-73893" y="8102"/>
                                    </p:animMotion>
                                  </p:childTnLst>
                                </p:cTn>
                              </p:par>
                            </p:childTnLst>
                          </p:cTn>
                        </p:par>
                      </p:childTnLst>
                    </p:cTn>
                  </p:par>
                  <p:par>
                    <p:cTn id="187" fill="hold">
                      <p:stCondLst>
                        <p:cond delay="indefinite"/>
                      </p:stCondLst>
                      <p:childTnLst>
                        <p:par>
                          <p:cTn id="188" fill="hold">
                            <p:stCondLst>
                              <p:cond delay="0"/>
                            </p:stCondLst>
                            <p:childTnLst>
                              <p:par>
                                <p:cTn id="189"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48 C -0.11862 0.08402 -0.125 0.08796 -0.13177 0.09143 C -0.15117 0.10162 -0.13242 0.09305 -0.15208 0.0993 C -0.17018 0.10555 -0.1599 0.1037 -0.17565 0.1074 C -0.18021 0.10833 -0.18464 0.10879 -0.18919 0.11018 C -0.19596 0.11134 -0.20235 0.11458 -0.20951 0.11504 L -0.24662 0.11759 L -0.40846 0.11504 C -0.41537 0.11481 -0.42188 0.11319 -0.42878 0.11273 C -0.44297 0.11134 -0.45117 0.11111 -0.4625 0.11018 C -0.49336 0.10671 -0.47214 0.10833 -0.49636 0.10463 C -0.50287 0.1037 -0.50977 0.10324 -0.51667 0.10208 C -0.52344 0.10069 -0.53294 0.09791 -0.53763 0.09675 C -0.56055 0.09305 -0.54831 0.09583 -0.57695 0.08888 C -0.58021 0.08796 -0.58386 0.08773 -0.58399 0.08634 C -0.58854 0.08449 -0.59284 0.08217 -0.59753 0.08148 C -0.603 0.07963 -0.60886 0.07963 -0.61432 0.07847 C -0.62357 0.07685 -0.63008 0.0743 -0.63464 0.07314 C -0.64037 0.07222 -0.64596 0.07175 -0.65143 0.0706 C -0.6582 0.06921 -0.66367 0.06713 -0.67409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48 C -0.96862 0.08171 -0.97188 0.0831 -0.97552 0.08356 C -0.99141 0.09213 -0.98386 0.08796 -1.00768 0.09421 L -1.01589 0.09675 C -1.01914 0.09838 -1.0224 0.10069 -1.028 0.10208 C -1.03268 0.10416 -1.04623 0.1074 -1.04623 0.10763 C -1.05156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90" dur="6000" fill="hold"/>
                                        <p:tgtEl>
                                          <p:spTgt spid="234"/>
                                        </p:tgtEl>
                                        <p:attrNameLst>
                                          <p:attrName>ppt_x</p:attrName>
                                          <p:attrName>ppt_y</p:attrName>
                                        </p:attrNameLst>
                                      </p:cBhvr>
                                      <p:rCtr x="-73893" y="8102"/>
                                    </p:animMotion>
                                  </p:childTnLst>
                                </p:cTn>
                              </p:par>
                            </p:childTnLst>
                          </p:cTn>
                        </p:par>
                      </p:childTnLst>
                    </p:cTn>
                  </p:par>
                  <p:par>
                    <p:cTn id="191" fill="hold">
                      <p:stCondLst>
                        <p:cond delay="indefinite"/>
                      </p:stCondLst>
                      <p:childTnLst>
                        <p:par>
                          <p:cTn id="192" fill="hold">
                            <p:stCondLst>
                              <p:cond delay="0"/>
                            </p:stCondLst>
                            <p:childTnLst>
                              <p:par>
                                <p:cTn id="193"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94" dur="6000" fill="hold"/>
                                        <p:tgtEl>
                                          <p:spTgt spid="100"/>
                                        </p:tgtEl>
                                        <p:attrNameLst>
                                          <p:attrName>ppt_x</p:attrName>
                                          <p:attrName>ppt_y</p:attrName>
                                        </p:attrNameLst>
                                      </p:cBhvr>
                                      <p:rCtr x="-73893" y="8102"/>
                                    </p:animMotion>
                                  </p:childTnLst>
                                </p:cTn>
                              </p:par>
                            </p:childTnLst>
                          </p:cTn>
                        </p:par>
                      </p:childTnLst>
                    </p:cTn>
                  </p:par>
                  <p:par>
                    <p:cTn id="195" fill="hold">
                      <p:stCondLst>
                        <p:cond delay="indefinite"/>
                      </p:stCondLst>
                      <p:childTnLst>
                        <p:par>
                          <p:cTn id="196" fill="hold">
                            <p:stCondLst>
                              <p:cond delay="0"/>
                            </p:stCondLst>
                            <p:childTnLst>
                              <p:par>
                                <p:cTn id="197"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98" dur="6000" fill="hold"/>
                                        <p:tgtEl>
                                          <p:spTgt spid="101"/>
                                        </p:tgtEl>
                                        <p:attrNameLst>
                                          <p:attrName>ppt_x</p:attrName>
                                          <p:attrName>ppt_y</p:attrName>
                                        </p:attrNameLst>
                                      </p:cBhvr>
                                      <p:rCtr x="-73893" y="8102"/>
                                    </p:animMotion>
                                  </p:childTnLst>
                                </p:cTn>
                              </p:par>
                            </p:childTnLst>
                          </p:cTn>
                        </p:par>
                      </p:childTnLst>
                    </p:cTn>
                  </p:par>
                  <p:par>
                    <p:cTn id="199" fill="hold">
                      <p:stCondLst>
                        <p:cond delay="indefinite"/>
                      </p:stCondLst>
                      <p:childTnLst>
                        <p:par>
                          <p:cTn id="200" fill="hold">
                            <p:stCondLst>
                              <p:cond delay="0"/>
                            </p:stCondLst>
                            <p:childTnLst>
                              <p:par>
                                <p:cTn id="201"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02" dur="6000" fill="hold"/>
                                        <p:tgtEl>
                                          <p:spTgt spid="102"/>
                                        </p:tgtEl>
                                        <p:attrNameLst>
                                          <p:attrName>ppt_x</p:attrName>
                                          <p:attrName>ppt_y</p:attrName>
                                        </p:attrNameLst>
                                      </p:cBhvr>
                                      <p:rCtr x="-73893" y="8102"/>
                                    </p:animMotion>
                                  </p:childTnLst>
                                </p:cTn>
                              </p:par>
                            </p:childTnLst>
                          </p:cTn>
                        </p:par>
                      </p:childTnLst>
                    </p:cTn>
                  </p:par>
                  <p:par>
                    <p:cTn id="203" fill="hold">
                      <p:stCondLst>
                        <p:cond delay="indefinite"/>
                      </p:stCondLst>
                      <p:childTnLst>
                        <p:par>
                          <p:cTn id="204" fill="hold">
                            <p:stCondLst>
                              <p:cond delay="0"/>
                            </p:stCondLst>
                            <p:childTnLst>
                              <p:par>
                                <p:cTn id="205"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06" dur="6000" fill="hold"/>
                                        <p:tgtEl>
                                          <p:spTgt spid="103"/>
                                        </p:tgtEl>
                                        <p:attrNameLst>
                                          <p:attrName>ppt_x</p:attrName>
                                          <p:attrName>ppt_y</p:attrName>
                                        </p:attrNameLst>
                                      </p:cBhvr>
                                      <p:rCtr x="-73893" y="8102"/>
                                    </p:animMotion>
                                  </p:childTnLst>
                                </p:cTn>
                              </p:par>
                            </p:childTnLst>
                          </p:cTn>
                        </p:par>
                      </p:childTnLst>
                    </p:cTn>
                  </p:par>
                  <p:par>
                    <p:cTn id="207" fill="hold">
                      <p:stCondLst>
                        <p:cond delay="indefinite"/>
                      </p:stCondLst>
                      <p:childTnLst>
                        <p:par>
                          <p:cTn id="208" fill="hold">
                            <p:stCondLst>
                              <p:cond delay="0"/>
                            </p:stCondLst>
                            <p:childTnLst>
                              <p:par>
                                <p:cTn id="209"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10" dur="6000" fill="hold"/>
                                        <p:tgtEl>
                                          <p:spTgt spid="104"/>
                                        </p:tgtEl>
                                        <p:attrNameLst>
                                          <p:attrName>ppt_x</p:attrName>
                                          <p:attrName>ppt_y</p:attrName>
                                        </p:attrNameLst>
                                      </p:cBhvr>
                                      <p:rCtr x="-73893" y="8102"/>
                                    </p:animMotion>
                                  </p:childTnLst>
                                </p:cTn>
                              </p:par>
                            </p:childTnLst>
                          </p:cTn>
                        </p:par>
                      </p:childTnLst>
                    </p:cTn>
                  </p:par>
                  <p:par>
                    <p:cTn id="211" fill="hold">
                      <p:stCondLst>
                        <p:cond delay="indefinite"/>
                      </p:stCondLst>
                      <p:childTnLst>
                        <p:par>
                          <p:cTn id="212" fill="hold">
                            <p:stCondLst>
                              <p:cond delay="0"/>
                            </p:stCondLst>
                            <p:childTnLst>
                              <p:par>
                                <p:cTn id="213"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14" dur="6000" fill="hold"/>
                                        <p:tgtEl>
                                          <p:spTgt spid="105"/>
                                        </p:tgtEl>
                                        <p:attrNameLst>
                                          <p:attrName>ppt_x</p:attrName>
                                          <p:attrName>ppt_y</p:attrName>
                                        </p:attrNameLst>
                                      </p:cBhvr>
                                      <p:rCtr x="-73893" y="8102"/>
                                    </p:animMotion>
                                  </p:childTnLst>
                                </p:cTn>
                              </p:par>
                            </p:childTnLst>
                          </p:cTn>
                        </p:par>
                      </p:childTnLst>
                    </p:cTn>
                  </p:par>
                  <p:par>
                    <p:cTn id="215" fill="hold">
                      <p:stCondLst>
                        <p:cond delay="indefinite"/>
                      </p:stCondLst>
                      <p:childTnLst>
                        <p:par>
                          <p:cTn id="216" fill="hold">
                            <p:stCondLst>
                              <p:cond delay="0"/>
                            </p:stCondLst>
                            <p:childTnLst>
                              <p:par>
                                <p:cTn id="217"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18" dur="6000" fill="hold"/>
                                        <p:tgtEl>
                                          <p:spTgt spid="106"/>
                                        </p:tgtEl>
                                        <p:attrNameLst>
                                          <p:attrName>ppt_x</p:attrName>
                                          <p:attrName>ppt_y</p:attrName>
                                        </p:attrNameLst>
                                      </p:cBhvr>
                                      <p:rCtr x="-73893" y="8102"/>
                                    </p:animMotion>
                                  </p:childTnLst>
                                </p:cTn>
                              </p:par>
                            </p:childTnLst>
                          </p:cTn>
                        </p:par>
                      </p:childTnLst>
                    </p:cTn>
                  </p:par>
                  <p:par>
                    <p:cTn id="219" fill="hold">
                      <p:stCondLst>
                        <p:cond delay="indefinite"/>
                      </p:stCondLst>
                      <p:childTnLst>
                        <p:par>
                          <p:cTn id="220" fill="hold">
                            <p:stCondLst>
                              <p:cond delay="0"/>
                            </p:stCondLst>
                            <p:childTnLst>
                              <p:par>
                                <p:cTn id="221"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22" dur="6000" fill="hold"/>
                                        <p:tgtEl>
                                          <p:spTgt spid="107"/>
                                        </p:tgtEl>
                                        <p:attrNameLst>
                                          <p:attrName>ppt_x</p:attrName>
                                          <p:attrName>ppt_y</p:attrName>
                                        </p:attrNameLst>
                                      </p:cBhvr>
                                      <p:rCtr x="-73893" y="8102"/>
                                    </p:animMotion>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3" restart="whenNotActive" fill="hold" evtFilter="cancelBubble" nodeType="interactiveSeq">
                <p:stCondLst>
                  <p:cond evt="onClick" delay="0">
                    <p:tgtEl>
                      <p:spTgt spid="4"/>
                    </p:tgtEl>
                  </p:cond>
                </p:stCondLst>
                <p:endSync evt="end" delay="0">
                  <p:rtn val="all"/>
                </p:endSync>
                <p:childTnLst>
                  <p:par>
                    <p:cTn id="224" fill="hold">
                      <p:stCondLst>
                        <p:cond delay="0"/>
                      </p:stCondLst>
                      <p:childTnLst>
                        <p:par>
                          <p:cTn id="225" fill="hold">
                            <p:stCondLst>
                              <p:cond delay="0"/>
                            </p:stCondLst>
                            <p:childTnLst>
                              <p:par>
                                <p:cTn id="226" presetID="1" presetClass="entr" presetSubtype="0" fill="hold" grpId="0" nodeType="clickEffect">
                                  <p:stCondLst>
                                    <p:cond delay="0"/>
                                  </p:stCondLst>
                                  <p:childTnLst>
                                    <p:set>
                                      <p:cBhvr>
                                        <p:cTn id="227" dur="1" fill="hold">
                                          <p:stCondLst>
                                            <p:cond delay="0"/>
                                          </p:stCondLst>
                                        </p:cTn>
                                        <p:tgtEl>
                                          <p:spTgt spid="155"/>
                                        </p:tgtEl>
                                        <p:attrNameLst>
                                          <p:attrName>style.visibility</p:attrName>
                                        </p:attrNameLst>
                                      </p:cBhvr>
                                      <p:to>
                                        <p:strVal val="visible"/>
                                      </p:to>
                                    </p:set>
                                  </p:childTnLst>
                                </p:cTn>
                              </p:par>
                            </p:childTnLst>
                          </p:cTn>
                        </p:par>
                      </p:childTnLst>
                    </p:cTn>
                  </p:par>
                  <p:par>
                    <p:cTn id="228" fill="hold">
                      <p:stCondLst>
                        <p:cond delay="indefinite"/>
                      </p:stCondLst>
                      <p:childTnLst>
                        <p:par>
                          <p:cTn id="229" fill="hold">
                            <p:stCondLst>
                              <p:cond delay="0"/>
                            </p:stCondLst>
                            <p:childTnLst>
                              <p:par>
                                <p:cTn id="230" presetID="1" presetClass="exit" presetSubtype="0" fill="hold" grpId="1" nodeType="clickEffect">
                                  <p:stCondLst>
                                    <p:cond delay="0"/>
                                  </p:stCondLst>
                                  <p:childTnLst>
                                    <p:set>
                                      <p:cBhvr>
                                        <p:cTn id="231" dur="1" fill="hold">
                                          <p:stCondLst>
                                            <p:cond delay="0"/>
                                          </p:stCondLst>
                                        </p:cTn>
                                        <p:tgtEl>
                                          <p:spTgt spid="155"/>
                                        </p:tgtEl>
                                        <p:attrNameLst>
                                          <p:attrName>style.visibility</p:attrName>
                                        </p:attrNameLst>
                                      </p:cBhvr>
                                      <p:to>
                                        <p:strVal val="hidden"/>
                                      </p:to>
                                    </p:set>
                                  </p:childTnLst>
                                </p:cTn>
                              </p:par>
                            </p:childTnLst>
                          </p:cTn>
                        </p:par>
                      </p:childTnLst>
                    </p:cTn>
                  </p:par>
                  <p:par>
                    <p:cTn id="232" fill="hold">
                      <p:stCondLst>
                        <p:cond delay="indefinite"/>
                      </p:stCondLst>
                      <p:childTnLst>
                        <p:par>
                          <p:cTn id="233" fill="hold">
                            <p:stCondLst>
                              <p:cond delay="0"/>
                            </p:stCondLst>
                            <p:childTnLst>
                              <p:par>
                                <p:cTn id="234" presetID="1" presetClass="entr" presetSubtype="0" fill="hold" grpId="0" nodeType="clickEffect">
                                  <p:stCondLst>
                                    <p:cond delay="0"/>
                                  </p:stCondLst>
                                  <p:childTnLst>
                                    <p:set>
                                      <p:cBhvr>
                                        <p:cTn id="235" dur="1" fill="hold">
                                          <p:stCondLst>
                                            <p:cond delay="0"/>
                                          </p:stCondLst>
                                        </p:cTn>
                                        <p:tgtEl>
                                          <p:spTgt spid="156"/>
                                        </p:tgtEl>
                                        <p:attrNameLst>
                                          <p:attrName>style.visibility</p:attrName>
                                        </p:attrNameLst>
                                      </p:cBhvr>
                                      <p:to>
                                        <p:strVal val="visible"/>
                                      </p:to>
                                    </p:set>
                                  </p:childTnLst>
                                </p:cTn>
                              </p:par>
                            </p:childTnLst>
                          </p:cTn>
                        </p:par>
                      </p:childTnLst>
                    </p:cTn>
                  </p:par>
                  <p:par>
                    <p:cTn id="236" fill="hold">
                      <p:stCondLst>
                        <p:cond delay="indefinite"/>
                      </p:stCondLst>
                      <p:childTnLst>
                        <p:par>
                          <p:cTn id="237" fill="hold">
                            <p:stCondLst>
                              <p:cond delay="0"/>
                            </p:stCondLst>
                            <p:childTnLst>
                              <p:par>
                                <p:cTn id="238" presetID="1" presetClass="exit" presetSubtype="0" fill="hold" grpId="1" nodeType="clickEffect">
                                  <p:stCondLst>
                                    <p:cond delay="0"/>
                                  </p:stCondLst>
                                  <p:childTnLst>
                                    <p:set>
                                      <p:cBhvr>
                                        <p:cTn id="239" dur="1" fill="hold">
                                          <p:stCondLst>
                                            <p:cond delay="0"/>
                                          </p:stCondLst>
                                        </p:cTn>
                                        <p:tgtEl>
                                          <p:spTgt spid="156"/>
                                        </p:tgtEl>
                                        <p:attrNameLst>
                                          <p:attrName>style.visibility</p:attrName>
                                        </p:attrNameLst>
                                      </p:cBhvr>
                                      <p:to>
                                        <p:strVal val="hidden"/>
                                      </p:to>
                                    </p:set>
                                  </p:childTnLst>
                                </p:cTn>
                              </p:par>
                            </p:childTnLst>
                          </p:cTn>
                        </p:par>
                      </p:childTnLst>
                    </p:cTn>
                  </p:par>
                  <p:par>
                    <p:cTn id="240" fill="hold">
                      <p:stCondLst>
                        <p:cond delay="indefinite"/>
                      </p:stCondLst>
                      <p:childTnLst>
                        <p:par>
                          <p:cTn id="241" fill="hold">
                            <p:stCondLst>
                              <p:cond delay="0"/>
                            </p:stCondLst>
                            <p:childTnLst>
                              <p:par>
                                <p:cTn id="242" presetID="1" presetClass="entr" presetSubtype="0" fill="hold" grpId="0" nodeType="clickEffect">
                                  <p:stCondLst>
                                    <p:cond delay="0"/>
                                  </p:stCondLst>
                                  <p:childTnLst>
                                    <p:set>
                                      <p:cBhvr>
                                        <p:cTn id="243" dur="1" fill="hold">
                                          <p:stCondLst>
                                            <p:cond delay="0"/>
                                          </p:stCondLst>
                                        </p:cTn>
                                        <p:tgtEl>
                                          <p:spTgt spid="157"/>
                                        </p:tgtEl>
                                        <p:attrNameLst>
                                          <p:attrName>style.visibility</p:attrName>
                                        </p:attrNameLst>
                                      </p:cBhvr>
                                      <p:to>
                                        <p:strVal val="visible"/>
                                      </p:to>
                                    </p:set>
                                  </p:childTnLst>
                                </p:cTn>
                              </p:par>
                            </p:childTnLst>
                          </p:cTn>
                        </p:par>
                      </p:childTnLst>
                    </p:cTn>
                  </p:par>
                  <p:par>
                    <p:cTn id="244" fill="hold">
                      <p:stCondLst>
                        <p:cond delay="indefinite"/>
                      </p:stCondLst>
                      <p:childTnLst>
                        <p:par>
                          <p:cTn id="245" fill="hold">
                            <p:stCondLst>
                              <p:cond delay="0"/>
                            </p:stCondLst>
                            <p:childTnLst>
                              <p:par>
                                <p:cTn id="246" presetID="1" presetClass="exit" presetSubtype="0" fill="hold" grpId="1" nodeType="clickEffect">
                                  <p:stCondLst>
                                    <p:cond delay="0"/>
                                  </p:stCondLst>
                                  <p:childTnLst>
                                    <p:set>
                                      <p:cBhvr>
                                        <p:cTn id="247" dur="1" fill="hold">
                                          <p:stCondLst>
                                            <p:cond delay="0"/>
                                          </p:stCondLst>
                                        </p:cTn>
                                        <p:tgtEl>
                                          <p:spTgt spid="157"/>
                                        </p:tgtEl>
                                        <p:attrNameLst>
                                          <p:attrName>style.visibility</p:attrName>
                                        </p:attrNameLst>
                                      </p:cBhvr>
                                      <p:to>
                                        <p:strVal val="hidden"/>
                                      </p:to>
                                    </p:set>
                                  </p:childTnLst>
                                </p:cTn>
                              </p:par>
                            </p:childTnLst>
                          </p:cTn>
                        </p:par>
                      </p:childTnLst>
                    </p:cTn>
                  </p:par>
                  <p:par>
                    <p:cTn id="248" fill="hold">
                      <p:stCondLst>
                        <p:cond delay="indefinite"/>
                      </p:stCondLst>
                      <p:childTnLst>
                        <p:par>
                          <p:cTn id="249" fill="hold">
                            <p:stCondLst>
                              <p:cond delay="0"/>
                            </p:stCondLst>
                            <p:childTnLst>
                              <p:par>
                                <p:cTn id="250" presetID="1" presetClass="entr" presetSubtype="0" fill="hold" grpId="0" nodeType="clickEffect">
                                  <p:stCondLst>
                                    <p:cond delay="0"/>
                                  </p:stCondLst>
                                  <p:childTnLst>
                                    <p:set>
                                      <p:cBhvr>
                                        <p:cTn id="251" dur="1" fill="hold">
                                          <p:stCondLst>
                                            <p:cond delay="0"/>
                                          </p:stCondLst>
                                        </p:cTn>
                                        <p:tgtEl>
                                          <p:spTgt spid="158"/>
                                        </p:tgtEl>
                                        <p:attrNameLst>
                                          <p:attrName>style.visibility</p:attrName>
                                        </p:attrNameLst>
                                      </p:cBhvr>
                                      <p:to>
                                        <p:strVal val="visible"/>
                                      </p:to>
                                    </p:set>
                                  </p:childTnLst>
                                </p:cTn>
                              </p:par>
                            </p:childTnLst>
                          </p:cTn>
                        </p:par>
                      </p:childTnLst>
                    </p:cTn>
                  </p:par>
                  <p:par>
                    <p:cTn id="252" fill="hold">
                      <p:stCondLst>
                        <p:cond delay="indefinite"/>
                      </p:stCondLst>
                      <p:childTnLst>
                        <p:par>
                          <p:cTn id="253" fill="hold">
                            <p:stCondLst>
                              <p:cond delay="0"/>
                            </p:stCondLst>
                            <p:childTnLst>
                              <p:par>
                                <p:cTn id="254" presetID="1" presetClass="exit" presetSubtype="0" fill="hold" grpId="1" nodeType="clickEffect">
                                  <p:stCondLst>
                                    <p:cond delay="0"/>
                                  </p:stCondLst>
                                  <p:childTnLst>
                                    <p:set>
                                      <p:cBhvr>
                                        <p:cTn id="255" dur="1" fill="hold">
                                          <p:stCondLst>
                                            <p:cond delay="0"/>
                                          </p:stCondLst>
                                        </p:cTn>
                                        <p:tgtEl>
                                          <p:spTgt spid="158"/>
                                        </p:tgtEl>
                                        <p:attrNameLst>
                                          <p:attrName>style.visibility</p:attrName>
                                        </p:attrNameLst>
                                      </p:cBhvr>
                                      <p:to>
                                        <p:strVal val="hidden"/>
                                      </p:to>
                                    </p:set>
                                  </p:childTnLst>
                                </p:cTn>
                              </p:par>
                            </p:childTnLst>
                          </p:cTn>
                        </p:par>
                      </p:childTnLst>
                    </p:cTn>
                  </p:par>
                  <p:par>
                    <p:cTn id="256" fill="hold">
                      <p:stCondLst>
                        <p:cond delay="indefinite"/>
                      </p:stCondLst>
                      <p:childTnLst>
                        <p:par>
                          <p:cTn id="257" fill="hold">
                            <p:stCondLst>
                              <p:cond delay="0"/>
                            </p:stCondLst>
                            <p:childTnLst>
                              <p:par>
                                <p:cTn id="258" presetID="1" presetClass="entr" presetSubtype="0" fill="hold" grpId="0" nodeType="clickEffect">
                                  <p:stCondLst>
                                    <p:cond delay="0"/>
                                  </p:stCondLst>
                                  <p:childTnLst>
                                    <p:set>
                                      <p:cBhvr>
                                        <p:cTn id="259" dur="1" fill="hold">
                                          <p:stCondLst>
                                            <p:cond delay="0"/>
                                          </p:stCondLst>
                                        </p:cTn>
                                        <p:tgtEl>
                                          <p:spTgt spid="159"/>
                                        </p:tgtEl>
                                        <p:attrNameLst>
                                          <p:attrName>style.visibility</p:attrName>
                                        </p:attrNameLst>
                                      </p:cBhvr>
                                      <p:to>
                                        <p:strVal val="visible"/>
                                      </p:to>
                                    </p:set>
                                  </p:childTnLst>
                                </p:cTn>
                              </p:par>
                            </p:childTnLst>
                          </p:cTn>
                        </p:par>
                      </p:childTnLst>
                    </p:cTn>
                  </p:par>
                  <p:par>
                    <p:cTn id="260" fill="hold">
                      <p:stCondLst>
                        <p:cond delay="indefinite"/>
                      </p:stCondLst>
                      <p:childTnLst>
                        <p:par>
                          <p:cTn id="261" fill="hold">
                            <p:stCondLst>
                              <p:cond delay="0"/>
                            </p:stCondLst>
                            <p:childTnLst>
                              <p:par>
                                <p:cTn id="262" presetID="1" presetClass="exit" presetSubtype="0" fill="hold" grpId="1" nodeType="clickEffect">
                                  <p:stCondLst>
                                    <p:cond delay="0"/>
                                  </p:stCondLst>
                                  <p:childTnLst>
                                    <p:set>
                                      <p:cBhvr>
                                        <p:cTn id="263" dur="1" fill="hold">
                                          <p:stCondLst>
                                            <p:cond delay="0"/>
                                          </p:stCondLst>
                                        </p:cTn>
                                        <p:tgtEl>
                                          <p:spTgt spid="159"/>
                                        </p:tgtEl>
                                        <p:attrNameLst>
                                          <p:attrName>style.visibility</p:attrName>
                                        </p:attrNameLst>
                                      </p:cBhvr>
                                      <p:to>
                                        <p:strVal val="hidden"/>
                                      </p:to>
                                    </p:set>
                                  </p:childTnLst>
                                </p:cTn>
                              </p:par>
                            </p:childTnLst>
                          </p:cTn>
                        </p:par>
                      </p:childTnLst>
                    </p:cTn>
                  </p:par>
                  <p:par>
                    <p:cTn id="264" fill="hold">
                      <p:stCondLst>
                        <p:cond delay="indefinite"/>
                      </p:stCondLst>
                      <p:childTnLst>
                        <p:par>
                          <p:cTn id="265" fill="hold">
                            <p:stCondLst>
                              <p:cond delay="0"/>
                            </p:stCondLst>
                            <p:childTnLst>
                              <p:par>
                                <p:cTn id="266" presetID="1" presetClass="entr" presetSubtype="0" fill="hold" grpId="0" nodeType="clickEffect">
                                  <p:stCondLst>
                                    <p:cond delay="0"/>
                                  </p:stCondLst>
                                  <p:childTnLst>
                                    <p:set>
                                      <p:cBhvr>
                                        <p:cTn id="267" dur="1" fill="hold">
                                          <p:stCondLst>
                                            <p:cond delay="0"/>
                                          </p:stCondLst>
                                        </p:cTn>
                                        <p:tgtEl>
                                          <p:spTgt spid="160"/>
                                        </p:tgtEl>
                                        <p:attrNameLst>
                                          <p:attrName>style.visibility</p:attrName>
                                        </p:attrNameLst>
                                      </p:cBhvr>
                                      <p:to>
                                        <p:strVal val="visible"/>
                                      </p:to>
                                    </p:set>
                                  </p:childTnLst>
                                </p:cTn>
                              </p:par>
                            </p:childTnLst>
                          </p:cTn>
                        </p:par>
                      </p:childTnLst>
                    </p:cTn>
                  </p:par>
                  <p:par>
                    <p:cTn id="268" fill="hold">
                      <p:stCondLst>
                        <p:cond delay="indefinite"/>
                      </p:stCondLst>
                      <p:childTnLst>
                        <p:par>
                          <p:cTn id="269" fill="hold">
                            <p:stCondLst>
                              <p:cond delay="0"/>
                            </p:stCondLst>
                            <p:childTnLst>
                              <p:par>
                                <p:cTn id="270" presetID="1" presetClass="exit" presetSubtype="0" fill="hold" grpId="1" nodeType="clickEffect">
                                  <p:stCondLst>
                                    <p:cond delay="0"/>
                                  </p:stCondLst>
                                  <p:childTnLst>
                                    <p:set>
                                      <p:cBhvr>
                                        <p:cTn id="271" dur="1" fill="hold">
                                          <p:stCondLst>
                                            <p:cond delay="0"/>
                                          </p:stCondLst>
                                        </p:cTn>
                                        <p:tgtEl>
                                          <p:spTgt spid="160"/>
                                        </p:tgtEl>
                                        <p:attrNameLst>
                                          <p:attrName>style.visibility</p:attrName>
                                        </p:attrNameLst>
                                      </p:cBhvr>
                                      <p:to>
                                        <p:strVal val="hidden"/>
                                      </p:to>
                                    </p:set>
                                  </p:childTnLst>
                                </p:cTn>
                              </p:par>
                            </p:childTnLst>
                          </p:cTn>
                        </p:par>
                      </p:childTnLst>
                    </p:cTn>
                  </p:par>
                  <p:par>
                    <p:cTn id="272" fill="hold">
                      <p:stCondLst>
                        <p:cond delay="indefinite"/>
                      </p:stCondLst>
                      <p:childTnLst>
                        <p:par>
                          <p:cTn id="273" fill="hold">
                            <p:stCondLst>
                              <p:cond delay="0"/>
                            </p:stCondLst>
                            <p:childTnLst>
                              <p:par>
                                <p:cTn id="274" presetID="1" presetClass="entr" presetSubtype="0" fill="hold" grpId="0" nodeType="clickEffect">
                                  <p:stCondLst>
                                    <p:cond delay="0"/>
                                  </p:stCondLst>
                                  <p:childTnLst>
                                    <p:set>
                                      <p:cBhvr>
                                        <p:cTn id="275" dur="1" fill="hold">
                                          <p:stCondLst>
                                            <p:cond delay="0"/>
                                          </p:stCondLst>
                                        </p:cTn>
                                        <p:tgtEl>
                                          <p:spTgt spid="161"/>
                                        </p:tgtEl>
                                        <p:attrNameLst>
                                          <p:attrName>style.visibility</p:attrName>
                                        </p:attrNameLst>
                                      </p:cBhvr>
                                      <p:to>
                                        <p:strVal val="visible"/>
                                      </p:to>
                                    </p:set>
                                  </p:childTnLst>
                                </p:cTn>
                              </p:par>
                            </p:childTnLst>
                          </p:cTn>
                        </p:par>
                      </p:childTnLst>
                    </p:cTn>
                  </p:par>
                  <p:par>
                    <p:cTn id="276" fill="hold">
                      <p:stCondLst>
                        <p:cond delay="indefinite"/>
                      </p:stCondLst>
                      <p:childTnLst>
                        <p:par>
                          <p:cTn id="277" fill="hold">
                            <p:stCondLst>
                              <p:cond delay="0"/>
                            </p:stCondLst>
                            <p:childTnLst>
                              <p:par>
                                <p:cTn id="278" presetID="1" presetClass="exit" presetSubtype="0" fill="hold" grpId="1" nodeType="clickEffect">
                                  <p:stCondLst>
                                    <p:cond delay="0"/>
                                  </p:stCondLst>
                                  <p:childTnLst>
                                    <p:set>
                                      <p:cBhvr>
                                        <p:cTn id="279" dur="1" fill="hold">
                                          <p:stCondLst>
                                            <p:cond delay="0"/>
                                          </p:stCondLst>
                                        </p:cTn>
                                        <p:tgtEl>
                                          <p:spTgt spid="161"/>
                                        </p:tgtEl>
                                        <p:attrNameLst>
                                          <p:attrName>style.visibility</p:attrName>
                                        </p:attrNameLst>
                                      </p:cBhvr>
                                      <p:to>
                                        <p:strVal val="hidden"/>
                                      </p:to>
                                    </p:set>
                                  </p:childTnLst>
                                </p:cTn>
                              </p:par>
                            </p:childTnLst>
                          </p:cTn>
                        </p:par>
                      </p:childTnLst>
                    </p:cTn>
                  </p:par>
                  <p:par>
                    <p:cTn id="280" fill="hold">
                      <p:stCondLst>
                        <p:cond delay="indefinite"/>
                      </p:stCondLst>
                      <p:childTnLst>
                        <p:par>
                          <p:cTn id="281" fill="hold">
                            <p:stCondLst>
                              <p:cond delay="0"/>
                            </p:stCondLst>
                            <p:childTnLst>
                              <p:par>
                                <p:cTn id="282" presetID="1" presetClass="entr" presetSubtype="0" fill="hold" grpId="0" nodeType="clickEffect">
                                  <p:stCondLst>
                                    <p:cond delay="0"/>
                                  </p:stCondLst>
                                  <p:childTnLst>
                                    <p:set>
                                      <p:cBhvr>
                                        <p:cTn id="283" dur="1" fill="hold">
                                          <p:stCondLst>
                                            <p:cond delay="0"/>
                                          </p:stCondLst>
                                        </p:cTn>
                                        <p:tgtEl>
                                          <p:spTgt spid="162"/>
                                        </p:tgtEl>
                                        <p:attrNameLst>
                                          <p:attrName>style.visibility</p:attrName>
                                        </p:attrNameLst>
                                      </p:cBhvr>
                                      <p:to>
                                        <p:strVal val="visible"/>
                                      </p:to>
                                    </p:set>
                                  </p:childTnLst>
                                </p:cTn>
                              </p:par>
                            </p:childTnLst>
                          </p:cTn>
                        </p:par>
                      </p:childTnLst>
                    </p:cTn>
                  </p:par>
                  <p:par>
                    <p:cTn id="284" fill="hold">
                      <p:stCondLst>
                        <p:cond delay="indefinite"/>
                      </p:stCondLst>
                      <p:childTnLst>
                        <p:par>
                          <p:cTn id="285" fill="hold">
                            <p:stCondLst>
                              <p:cond delay="0"/>
                            </p:stCondLst>
                            <p:childTnLst>
                              <p:par>
                                <p:cTn id="286" presetID="1" presetClass="exit" presetSubtype="0" fill="hold" grpId="1" nodeType="clickEffect">
                                  <p:stCondLst>
                                    <p:cond delay="0"/>
                                  </p:stCondLst>
                                  <p:childTnLst>
                                    <p:set>
                                      <p:cBhvr>
                                        <p:cTn id="287" dur="1" fill="hold">
                                          <p:stCondLst>
                                            <p:cond delay="0"/>
                                          </p:stCondLst>
                                        </p:cTn>
                                        <p:tgtEl>
                                          <p:spTgt spid="162"/>
                                        </p:tgtEl>
                                        <p:attrNameLst>
                                          <p:attrName>style.visibility</p:attrName>
                                        </p:attrNameLst>
                                      </p:cBhvr>
                                      <p:to>
                                        <p:strVal val="hidden"/>
                                      </p:to>
                                    </p:set>
                                  </p:childTnLst>
                                </p:cTn>
                              </p:par>
                            </p:childTnLst>
                          </p:cTn>
                        </p:par>
                      </p:childTnLst>
                    </p:cTn>
                  </p:par>
                  <p:par>
                    <p:cTn id="288" fill="hold">
                      <p:stCondLst>
                        <p:cond delay="indefinite"/>
                      </p:stCondLst>
                      <p:childTnLst>
                        <p:par>
                          <p:cTn id="289" fill="hold">
                            <p:stCondLst>
                              <p:cond delay="0"/>
                            </p:stCondLst>
                            <p:childTnLst>
                              <p:par>
                                <p:cTn id="290" presetID="1" presetClass="entr" presetSubtype="0" fill="hold" grpId="0" nodeType="clickEffect">
                                  <p:stCondLst>
                                    <p:cond delay="0"/>
                                  </p:stCondLst>
                                  <p:childTnLst>
                                    <p:set>
                                      <p:cBhvr>
                                        <p:cTn id="291" dur="1" fill="hold">
                                          <p:stCondLst>
                                            <p:cond delay="0"/>
                                          </p:stCondLst>
                                        </p:cTn>
                                        <p:tgtEl>
                                          <p:spTgt spid="163"/>
                                        </p:tgtEl>
                                        <p:attrNameLst>
                                          <p:attrName>style.visibility</p:attrName>
                                        </p:attrNameLst>
                                      </p:cBhvr>
                                      <p:to>
                                        <p:strVal val="visible"/>
                                      </p:to>
                                    </p:set>
                                  </p:childTnLst>
                                </p:cTn>
                              </p:par>
                            </p:childTnLst>
                          </p:cTn>
                        </p:par>
                      </p:childTnLst>
                    </p:cTn>
                  </p:par>
                  <p:par>
                    <p:cTn id="292" fill="hold">
                      <p:stCondLst>
                        <p:cond delay="indefinite"/>
                      </p:stCondLst>
                      <p:childTnLst>
                        <p:par>
                          <p:cTn id="293" fill="hold">
                            <p:stCondLst>
                              <p:cond delay="0"/>
                            </p:stCondLst>
                            <p:childTnLst>
                              <p:par>
                                <p:cTn id="294" presetID="1" presetClass="exit" presetSubtype="0" fill="hold" grpId="1" nodeType="clickEffect">
                                  <p:stCondLst>
                                    <p:cond delay="0"/>
                                  </p:stCondLst>
                                  <p:childTnLst>
                                    <p:set>
                                      <p:cBhvr>
                                        <p:cTn id="295" dur="1" fill="hold">
                                          <p:stCondLst>
                                            <p:cond delay="0"/>
                                          </p:stCondLst>
                                        </p:cTn>
                                        <p:tgtEl>
                                          <p:spTgt spid="163"/>
                                        </p:tgtEl>
                                        <p:attrNameLst>
                                          <p:attrName>style.visibility</p:attrName>
                                        </p:attrNameLst>
                                      </p:cBhvr>
                                      <p:to>
                                        <p:strVal val="hidden"/>
                                      </p:to>
                                    </p:set>
                                  </p:childTnLst>
                                </p:cTn>
                              </p:par>
                            </p:childTnLst>
                          </p:cTn>
                        </p:par>
                      </p:childTnLst>
                    </p:cTn>
                  </p:par>
                  <p:par>
                    <p:cTn id="296" fill="hold">
                      <p:stCondLst>
                        <p:cond delay="indefinite"/>
                      </p:stCondLst>
                      <p:childTnLst>
                        <p:par>
                          <p:cTn id="297" fill="hold">
                            <p:stCondLst>
                              <p:cond delay="0"/>
                            </p:stCondLst>
                            <p:childTnLst>
                              <p:par>
                                <p:cTn id="298" presetID="1" presetClass="entr" presetSubtype="0" fill="hold" grpId="0" nodeType="clickEffect">
                                  <p:stCondLst>
                                    <p:cond delay="0"/>
                                  </p:stCondLst>
                                  <p:childTnLst>
                                    <p:set>
                                      <p:cBhvr>
                                        <p:cTn id="299" dur="1" fill="hold">
                                          <p:stCondLst>
                                            <p:cond delay="0"/>
                                          </p:stCondLst>
                                        </p:cTn>
                                        <p:tgtEl>
                                          <p:spTgt spid="134"/>
                                        </p:tgtEl>
                                        <p:attrNameLst>
                                          <p:attrName>style.visibility</p:attrName>
                                        </p:attrNameLst>
                                      </p:cBhvr>
                                      <p:to>
                                        <p:strVal val="visible"/>
                                      </p:to>
                                    </p:set>
                                  </p:childTnLst>
                                </p:cTn>
                              </p:par>
                            </p:childTnLst>
                          </p:cTn>
                        </p:par>
                      </p:childTnLst>
                    </p:cTn>
                  </p:par>
                  <p:par>
                    <p:cTn id="300" fill="hold">
                      <p:stCondLst>
                        <p:cond delay="indefinite"/>
                      </p:stCondLst>
                      <p:childTnLst>
                        <p:par>
                          <p:cTn id="301" fill="hold">
                            <p:stCondLst>
                              <p:cond delay="0"/>
                            </p:stCondLst>
                            <p:childTnLst>
                              <p:par>
                                <p:cTn id="302" presetID="1" presetClass="exit" presetSubtype="0" fill="hold" grpId="1" nodeType="clickEffect">
                                  <p:stCondLst>
                                    <p:cond delay="0"/>
                                  </p:stCondLst>
                                  <p:childTnLst>
                                    <p:set>
                                      <p:cBhvr>
                                        <p:cTn id="303" dur="1" fill="hold">
                                          <p:stCondLst>
                                            <p:cond delay="0"/>
                                          </p:stCondLst>
                                        </p:cTn>
                                        <p:tgtEl>
                                          <p:spTgt spid="134"/>
                                        </p:tgtEl>
                                        <p:attrNameLst>
                                          <p:attrName>style.visibility</p:attrName>
                                        </p:attrNameLst>
                                      </p:cBhvr>
                                      <p:to>
                                        <p:strVal val="hidden"/>
                                      </p:to>
                                    </p:set>
                                  </p:childTnLst>
                                </p:cTn>
                              </p:par>
                            </p:childTnLst>
                          </p:cTn>
                        </p:par>
                      </p:childTnLst>
                    </p:cTn>
                  </p:par>
                  <p:par>
                    <p:cTn id="304" fill="hold">
                      <p:stCondLst>
                        <p:cond delay="indefinite"/>
                      </p:stCondLst>
                      <p:childTnLst>
                        <p:par>
                          <p:cTn id="305" fill="hold">
                            <p:stCondLst>
                              <p:cond delay="0"/>
                            </p:stCondLst>
                            <p:childTnLst>
                              <p:par>
                                <p:cTn id="306" presetID="1" presetClass="entr" presetSubtype="0" fill="hold" grpId="0" nodeType="clickEffect">
                                  <p:stCondLst>
                                    <p:cond delay="0"/>
                                  </p:stCondLst>
                                  <p:childTnLst>
                                    <p:set>
                                      <p:cBhvr>
                                        <p:cTn id="307" dur="1" fill="hold">
                                          <p:stCondLst>
                                            <p:cond delay="0"/>
                                          </p:stCondLst>
                                        </p:cTn>
                                        <p:tgtEl>
                                          <p:spTgt spid="164"/>
                                        </p:tgtEl>
                                        <p:attrNameLst>
                                          <p:attrName>style.visibility</p:attrName>
                                        </p:attrNameLst>
                                      </p:cBhvr>
                                      <p:to>
                                        <p:strVal val="visible"/>
                                      </p:to>
                                    </p:set>
                                  </p:childTnLst>
                                </p:cTn>
                              </p:par>
                            </p:childTnLst>
                          </p:cTn>
                        </p:par>
                      </p:childTnLst>
                    </p:cTn>
                  </p:par>
                  <p:par>
                    <p:cTn id="308" fill="hold">
                      <p:stCondLst>
                        <p:cond delay="indefinite"/>
                      </p:stCondLst>
                      <p:childTnLst>
                        <p:par>
                          <p:cTn id="309" fill="hold">
                            <p:stCondLst>
                              <p:cond delay="0"/>
                            </p:stCondLst>
                            <p:childTnLst>
                              <p:par>
                                <p:cTn id="310" presetID="1" presetClass="exit" presetSubtype="0" fill="hold" grpId="1" nodeType="clickEffect">
                                  <p:stCondLst>
                                    <p:cond delay="0"/>
                                  </p:stCondLst>
                                  <p:childTnLst>
                                    <p:set>
                                      <p:cBhvr>
                                        <p:cTn id="311" dur="1" fill="hold">
                                          <p:stCondLst>
                                            <p:cond delay="0"/>
                                          </p:stCondLst>
                                        </p:cTn>
                                        <p:tgtEl>
                                          <p:spTgt spid="164"/>
                                        </p:tgtEl>
                                        <p:attrNameLst>
                                          <p:attrName>style.visibility</p:attrName>
                                        </p:attrNameLst>
                                      </p:cBhvr>
                                      <p:to>
                                        <p:strVal val="hidden"/>
                                      </p:to>
                                    </p:set>
                                  </p:childTnLst>
                                </p:cTn>
                              </p:par>
                            </p:childTnLst>
                          </p:cTn>
                        </p:par>
                      </p:childTnLst>
                    </p:cTn>
                  </p:par>
                  <p:par>
                    <p:cTn id="312" fill="hold">
                      <p:stCondLst>
                        <p:cond delay="indefinite"/>
                      </p:stCondLst>
                      <p:childTnLst>
                        <p:par>
                          <p:cTn id="313" fill="hold">
                            <p:stCondLst>
                              <p:cond delay="0"/>
                            </p:stCondLst>
                            <p:childTnLst>
                              <p:par>
                                <p:cTn id="314" presetID="1" presetClass="entr" presetSubtype="0" fill="hold" grpId="0" nodeType="clickEffect">
                                  <p:stCondLst>
                                    <p:cond delay="0"/>
                                  </p:stCondLst>
                                  <p:childTnLst>
                                    <p:set>
                                      <p:cBhvr>
                                        <p:cTn id="315" dur="1" fill="hold">
                                          <p:stCondLst>
                                            <p:cond delay="0"/>
                                          </p:stCondLst>
                                        </p:cTn>
                                        <p:tgtEl>
                                          <p:spTgt spid="135"/>
                                        </p:tgtEl>
                                        <p:attrNameLst>
                                          <p:attrName>style.visibility</p:attrName>
                                        </p:attrNameLst>
                                      </p:cBhvr>
                                      <p:to>
                                        <p:strVal val="visible"/>
                                      </p:to>
                                    </p:set>
                                  </p:childTnLst>
                                </p:cTn>
                              </p:par>
                            </p:childTnLst>
                          </p:cTn>
                        </p:par>
                      </p:childTnLst>
                    </p:cTn>
                  </p:par>
                  <p:par>
                    <p:cTn id="316" fill="hold">
                      <p:stCondLst>
                        <p:cond delay="indefinite"/>
                      </p:stCondLst>
                      <p:childTnLst>
                        <p:par>
                          <p:cTn id="317" fill="hold">
                            <p:stCondLst>
                              <p:cond delay="0"/>
                            </p:stCondLst>
                            <p:childTnLst>
                              <p:par>
                                <p:cTn id="318" presetID="1" presetClass="exit" presetSubtype="0" fill="hold" grpId="1" nodeType="clickEffect">
                                  <p:stCondLst>
                                    <p:cond delay="0"/>
                                  </p:stCondLst>
                                  <p:childTnLst>
                                    <p:set>
                                      <p:cBhvr>
                                        <p:cTn id="319" dur="1" fill="hold">
                                          <p:stCondLst>
                                            <p:cond delay="0"/>
                                          </p:stCondLst>
                                        </p:cTn>
                                        <p:tgtEl>
                                          <p:spTgt spid="135"/>
                                        </p:tgtEl>
                                        <p:attrNameLst>
                                          <p:attrName>style.visibility</p:attrName>
                                        </p:attrNameLst>
                                      </p:cBhvr>
                                      <p:to>
                                        <p:strVal val="hidden"/>
                                      </p:to>
                                    </p:set>
                                  </p:childTnLst>
                                </p:cTn>
                              </p:par>
                            </p:childTnLst>
                          </p:cTn>
                        </p:par>
                      </p:childTnLst>
                    </p:cTn>
                  </p:par>
                  <p:par>
                    <p:cTn id="320" fill="hold">
                      <p:stCondLst>
                        <p:cond delay="indefinite"/>
                      </p:stCondLst>
                      <p:childTnLst>
                        <p:par>
                          <p:cTn id="321" fill="hold">
                            <p:stCondLst>
                              <p:cond delay="0"/>
                            </p:stCondLst>
                            <p:childTnLst>
                              <p:par>
                                <p:cTn id="322" presetID="1" presetClass="entr" presetSubtype="0" fill="hold" grpId="0" nodeType="clickEffect">
                                  <p:stCondLst>
                                    <p:cond delay="0"/>
                                  </p:stCondLst>
                                  <p:childTnLst>
                                    <p:set>
                                      <p:cBhvr>
                                        <p:cTn id="323" dur="1" fill="hold">
                                          <p:stCondLst>
                                            <p:cond delay="0"/>
                                          </p:stCondLst>
                                        </p:cTn>
                                        <p:tgtEl>
                                          <p:spTgt spid="136"/>
                                        </p:tgtEl>
                                        <p:attrNameLst>
                                          <p:attrName>style.visibility</p:attrName>
                                        </p:attrNameLst>
                                      </p:cBhvr>
                                      <p:to>
                                        <p:strVal val="visible"/>
                                      </p:to>
                                    </p:set>
                                  </p:childTnLst>
                                </p:cTn>
                              </p:par>
                            </p:childTnLst>
                          </p:cTn>
                        </p:par>
                      </p:childTnLst>
                    </p:cTn>
                  </p:par>
                  <p:par>
                    <p:cTn id="324" fill="hold">
                      <p:stCondLst>
                        <p:cond delay="indefinite"/>
                      </p:stCondLst>
                      <p:childTnLst>
                        <p:par>
                          <p:cTn id="325" fill="hold">
                            <p:stCondLst>
                              <p:cond delay="0"/>
                            </p:stCondLst>
                            <p:childTnLst>
                              <p:par>
                                <p:cTn id="326" presetID="1" presetClass="exit" presetSubtype="0" fill="hold" grpId="1" nodeType="clickEffect">
                                  <p:stCondLst>
                                    <p:cond delay="0"/>
                                  </p:stCondLst>
                                  <p:childTnLst>
                                    <p:set>
                                      <p:cBhvr>
                                        <p:cTn id="327" dur="1" fill="hold">
                                          <p:stCondLst>
                                            <p:cond delay="0"/>
                                          </p:stCondLst>
                                        </p:cTn>
                                        <p:tgtEl>
                                          <p:spTgt spid="136"/>
                                        </p:tgtEl>
                                        <p:attrNameLst>
                                          <p:attrName>style.visibility</p:attrName>
                                        </p:attrNameLst>
                                      </p:cBhvr>
                                      <p:to>
                                        <p:strVal val="hidden"/>
                                      </p:to>
                                    </p:set>
                                  </p:childTnLst>
                                </p:cTn>
                              </p:par>
                            </p:childTnLst>
                          </p:cTn>
                        </p:par>
                      </p:childTnLst>
                    </p:cTn>
                  </p:par>
                  <p:par>
                    <p:cTn id="328" fill="hold">
                      <p:stCondLst>
                        <p:cond delay="indefinite"/>
                      </p:stCondLst>
                      <p:childTnLst>
                        <p:par>
                          <p:cTn id="329" fill="hold">
                            <p:stCondLst>
                              <p:cond delay="0"/>
                            </p:stCondLst>
                            <p:childTnLst>
                              <p:par>
                                <p:cTn id="330" presetID="1" presetClass="entr" presetSubtype="0" fill="hold" grpId="0" nodeType="clickEffect">
                                  <p:stCondLst>
                                    <p:cond delay="0"/>
                                  </p:stCondLst>
                                  <p:childTnLst>
                                    <p:set>
                                      <p:cBhvr>
                                        <p:cTn id="331" dur="1" fill="hold">
                                          <p:stCondLst>
                                            <p:cond delay="0"/>
                                          </p:stCondLst>
                                        </p:cTn>
                                        <p:tgtEl>
                                          <p:spTgt spid="137"/>
                                        </p:tgtEl>
                                        <p:attrNameLst>
                                          <p:attrName>style.visibility</p:attrName>
                                        </p:attrNameLst>
                                      </p:cBhvr>
                                      <p:to>
                                        <p:strVal val="visible"/>
                                      </p:to>
                                    </p:set>
                                  </p:childTnLst>
                                </p:cTn>
                              </p:par>
                            </p:childTnLst>
                          </p:cTn>
                        </p:par>
                      </p:childTnLst>
                    </p:cTn>
                  </p:par>
                  <p:par>
                    <p:cTn id="332" fill="hold">
                      <p:stCondLst>
                        <p:cond delay="indefinite"/>
                      </p:stCondLst>
                      <p:childTnLst>
                        <p:par>
                          <p:cTn id="333" fill="hold">
                            <p:stCondLst>
                              <p:cond delay="0"/>
                            </p:stCondLst>
                            <p:childTnLst>
                              <p:par>
                                <p:cTn id="334" presetID="1" presetClass="exit" presetSubtype="0" fill="hold" grpId="1" nodeType="clickEffect">
                                  <p:stCondLst>
                                    <p:cond delay="0"/>
                                  </p:stCondLst>
                                  <p:childTnLst>
                                    <p:set>
                                      <p:cBhvr>
                                        <p:cTn id="335" dur="1" fill="hold">
                                          <p:stCondLst>
                                            <p:cond delay="0"/>
                                          </p:stCondLst>
                                        </p:cTn>
                                        <p:tgtEl>
                                          <p:spTgt spid="137"/>
                                        </p:tgtEl>
                                        <p:attrNameLst>
                                          <p:attrName>style.visibility</p:attrName>
                                        </p:attrNameLst>
                                      </p:cBhvr>
                                      <p:to>
                                        <p:strVal val="hidden"/>
                                      </p:to>
                                    </p:set>
                                  </p:childTnLst>
                                </p:cTn>
                              </p:par>
                            </p:childTnLst>
                          </p:cTn>
                        </p:par>
                      </p:childTnLst>
                    </p:cTn>
                  </p:par>
                  <p:par>
                    <p:cTn id="336" fill="hold">
                      <p:stCondLst>
                        <p:cond delay="indefinite"/>
                      </p:stCondLst>
                      <p:childTnLst>
                        <p:par>
                          <p:cTn id="337" fill="hold">
                            <p:stCondLst>
                              <p:cond delay="0"/>
                            </p:stCondLst>
                            <p:childTnLst>
                              <p:par>
                                <p:cTn id="338" presetID="1" presetClass="entr" presetSubtype="0" fill="hold" grpId="0" nodeType="clickEffect">
                                  <p:stCondLst>
                                    <p:cond delay="0"/>
                                  </p:stCondLst>
                                  <p:childTnLst>
                                    <p:set>
                                      <p:cBhvr>
                                        <p:cTn id="339" dur="1" fill="hold">
                                          <p:stCondLst>
                                            <p:cond delay="0"/>
                                          </p:stCondLst>
                                        </p:cTn>
                                        <p:tgtEl>
                                          <p:spTgt spid="138"/>
                                        </p:tgtEl>
                                        <p:attrNameLst>
                                          <p:attrName>style.visibility</p:attrName>
                                        </p:attrNameLst>
                                      </p:cBhvr>
                                      <p:to>
                                        <p:strVal val="visible"/>
                                      </p:to>
                                    </p:set>
                                  </p:childTnLst>
                                </p:cTn>
                              </p:par>
                            </p:childTnLst>
                          </p:cTn>
                        </p:par>
                      </p:childTnLst>
                    </p:cTn>
                  </p:par>
                  <p:par>
                    <p:cTn id="340" fill="hold">
                      <p:stCondLst>
                        <p:cond delay="indefinite"/>
                      </p:stCondLst>
                      <p:childTnLst>
                        <p:par>
                          <p:cTn id="341" fill="hold">
                            <p:stCondLst>
                              <p:cond delay="0"/>
                            </p:stCondLst>
                            <p:childTnLst>
                              <p:par>
                                <p:cTn id="342" presetID="1" presetClass="exit" presetSubtype="0" fill="hold" grpId="1" nodeType="clickEffect">
                                  <p:stCondLst>
                                    <p:cond delay="0"/>
                                  </p:stCondLst>
                                  <p:childTnLst>
                                    <p:set>
                                      <p:cBhvr>
                                        <p:cTn id="343" dur="1" fill="hold">
                                          <p:stCondLst>
                                            <p:cond delay="0"/>
                                          </p:stCondLst>
                                        </p:cTn>
                                        <p:tgtEl>
                                          <p:spTgt spid="138"/>
                                        </p:tgtEl>
                                        <p:attrNameLst>
                                          <p:attrName>style.visibility</p:attrName>
                                        </p:attrNameLst>
                                      </p:cBhvr>
                                      <p:to>
                                        <p:strVal val="hidden"/>
                                      </p:to>
                                    </p:set>
                                  </p:childTnLst>
                                </p:cTn>
                              </p:par>
                            </p:childTnLst>
                          </p:cTn>
                        </p:par>
                      </p:childTnLst>
                    </p:cTn>
                  </p:par>
                  <p:par>
                    <p:cTn id="344" fill="hold">
                      <p:stCondLst>
                        <p:cond delay="indefinite"/>
                      </p:stCondLst>
                      <p:childTnLst>
                        <p:par>
                          <p:cTn id="345" fill="hold">
                            <p:stCondLst>
                              <p:cond delay="0"/>
                            </p:stCondLst>
                            <p:childTnLst>
                              <p:par>
                                <p:cTn id="346" presetID="1" presetClass="entr" presetSubtype="0" fill="hold" grpId="0" nodeType="clickEffect">
                                  <p:stCondLst>
                                    <p:cond delay="0"/>
                                  </p:stCondLst>
                                  <p:childTnLst>
                                    <p:set>
                                      <p:cBhvr>
                                        <p:cTn id="347" dur="1" fill="hold">
                                          <p:stCondLst>
                                            <p:cond delay="0"/>
                                          </p:stCondLst>
                                        </p:cTn>
                                        <p:tgtEl>
                                          <p:spTgt spid="139"/>
                                        </p:tgtEl>
                                        <p:attrNameLst>
                                          <p:attrName>style.visibility</p:attrName>
                                        </p:attrNameLst>
                                      </p:cBhvr>
                                      <p:to>
                                        <p:strVal val="visible"/>
                                      </p:to>
                                    </p:set>
                                  </p:childTnLst>
                                </p:cTn>
                              </p:par>
                            </p:childTnLst>
                          </p:cTn>
                        </p:par>
                      </p:childTnLst>
                    </p:cTn>
                  </p:par>
                  <p:par>
                    <p:cTn id="348" fill="hold">
                      <p:stCondLst>
                        <p:cond delay="indefinite"/>
                      </p:stCondLst>
                      <p:childTnLst>
                        <p:par>
                          <p:cTn id="349" fill="hold">
                            <p:stCondLst>
                              <p:cond delay="0"/>
                            </p:stCondLst>
                            <p:childTnLst>
                              <p:par>
                                <p:cTn id="350" presetID="1" presetClass="exit" presetSubtype="0" fill="hold" grpId="1" nodeType="clickEffect">
                                  <p:stCondLst>
                                    <p:cond delay="0"/>
                                  </p:stCondLst>
                                  <p:childTnLst>
                                    <p:set>
                                      <p:cBhvr>
                                        <p:cTn id="351" dur="1" fill="hold">
                                          <p:stCondLst>
                                            <p:cond delay="0"/>
                                          </p:stCondLst>
                                        </p:cTn>
                                        <p:tgtEl>
                                          <p:spTgt spid="139"/>
                                        </p:tgtEl>
                                        <p:attrNameLst>
                                          <p:attrName>style.visibility</p:attrName>
                                        </p:attrNameLst>
                                      </p:cBhvr>
                                      <p:to>
                                        <p:strVal val="hidden"/>
                                      </p:to>
                                    </p:set>
                                  </p:childTnLst>
                                </p:cTn>
                              </p:par>
                            </p:childTnLst>
                          </p:cTn>
                        </p:par>
                      </p:childTnLst>
                    </p:cTn>
                  </p:par>
                  <p:par>
                    <p:cTn id="352" fill="hold">
                      <p:stCondLst>
                        <p:cond delay="indefinite"/>
                      </p:stCondLst>
                      <p:childTnLst>
                        <p:par>
                          <p:cTn id="353" fill="hold">
                            <p:stCondLst>
                              <p:cond delay="0"/>
                            </p:stCondLst>
                            <p:childTnLst>
                              <p:par>
                                <p:cTn id="354" presetID="1" presetClass="entr" presetSubtype="0" fill="hold" grpId="0" nodeType="clickEffect">
                                  <p:stCondLst>
                                    <p:cond delay="0"/>
                                  </p:stCondLst>
                                  <p:childTnLst>
                                    <p:set>
                                      <p:cBhvr>
                                        <p:cTn id="355" dur="1" fill="hold">
                                          <p:stCondLst>
                                            <p:cond delay="0"/>
                                          </p:stCondLst>
                                        </p:cTn>
                                        <p:tgtEl>
                                          <p:spTgt spid="143"/>
                                        </p:tgtEl>
                                        <p:attrNameLst>
                                          <p:attrName>style.visibility</p:attrName>
                                        </p:attrNameLst>
                                      </p:cBhvr>
                                      <p:to>
                                        <p:strVal val="visible"/>
                                      </p:to>
                                    </p:set>
                                  </p:childTnLst>
                                </p:cTn>
                              </p:par>
                            </p:childTnLst>
                          </p:cTn>
                        </p:par>
                      </p:childTnLst>
                    </p:cTn>
                  </p:par>
                  <p:par>
                    <p:cTn id="356" fill="hold">
                      <p:stCondLst>
                        <p:cond delay="indefinite"/>
                      </p:stCondLst>
                      <p:childTnLst>
                        <p:par>
                          <p:cTn id="357" fill="hold">
                            <p:stCondLst>
                              <p:cond delay="0"/>
                            </p:stCondLst>
                            <p:childTnLst>
                              <p:par>
                                <p:cTn id="358" presetID="1" presetClass="exit" presetSubtype="0" fill="hold" grpId="1" nodeType="clickEffect">
                                  <p:stCondLst>
                                    <p:cond delay="0"/>
                                  </p:stCondLst>
                                  <p:childTnLst>
                                    <p:set>
                                      <p:cBhvr>
                                        <p:cTn id="359" dur="1" fill="hold">
                                          <p:stCondLst>
                                            <p:cond delay="0"/>
                                          </p:stCondLst>
                                        </p:cTn>
                                        <p:tgtEl>
                                          <p:spTgt spid="143"/>
                                        </p:tgtEl>
                                        <p:attrNameLst>
                                          <p:attrName>style.visibility</p:attrName>
                                        </p:attrNameLst>
                                      </p:cBhvr>
                                      <p:to>
                                        <p:strVal val="hidden"/>
                                      </p:to>
                                    </p:set>
                                  </p:childTnLst>
                                </p:cTn>
                              </p:par>
                            </p:childTnLst>
                          </p:cTn>
                        </p:par>
                      </p:childTnLst>
                    </p:cTn>
                  </p:par>
                  <p:par>
                    <p:cTn id="360" fill="hold">
                      <p:stCondLst>
                        <p:cond delay="indefinite"/>
                      </p:stCondLst>
                      <p:childTnLst>
                        <p:par>
                          <p:cTn id="361" fill="hold">
                            <p:stCondLst>
                              <p:cond delay="0"/>
                            </p:stCondLst>
                            <p:childTnLst>
                              <p:par>
                                <p:cTn id="362" presetID="1" presetClass="entr" presetSubtype="0" fill="hold" grpId="0" nodeType="clickEffect">
                                  <p:stCondLst>
                                    <p:cond delay="0"/>
                                  </p:stCondLst>
                                  <p:childTnLst>
                                    <p:set>
                                      <p:cBhvr>
                                        <p:cTn id="363" dur="1" fill="hold">
                                          <p:stCondLst>
                                            <p:cond delay="0"/>
                                          </p:stCondLst>
                                        </p:cTn>
                                        <p:tgtEl>
                                          <p:spTgt spid="142"/>
                                        </p:tgtEl>
                                        <p:attrNameLst>
                                          <p:attrName>style.visibility</p:attrName>
                                        </p:attrNameLst>
                                      </p:cBhvr>
                                      <p:to>
                                        <p:strVal val="visible"/>
                                      </p:to>
                                    </p:set>
                                  </p:childTnLst>
                                </p:cTn>
                              </p:par>
                            </p:childTnLst>
                          </p:cTn>
                        </p:par>
                      </p:childTnLst>
                    </p:cTn>
                  </p:par>
                  <p:par>
                    <p:cTn id="364" fill="hold">
                      <p:stCondLst>
                        <p:cond delay="indefinite"/>
                      </p:stCondLst>
                      <p:childTnLst>
                        <p:par>
                          <p:cTn id="365" fill="hold">
                            <p:stCondLst>
                              <p:cond delay="0"/>
                            </p:stCondLst>
                            <p:childTnLst>
                              <p:par>
                                <p:cTn id="366" presetID="1" presetClass="exit" presetSubtype="0" fill="hold" grpId="1" nodeType="clickEffect">
                                  <p:stCondLst>
                                    <p:cond delay="0"/>
                                  </p:stCondLst>
                                  <p:childTnLst>
                                    <p:set>
                                      <p:cBhvr>
                                        <p:cTn id="367" dur="1" fill="hold">
                                          <p:stCondLst>
                                            <p:cond delay="0"/>
                                          </p:stCondLst>
                                        </p:cTn>
                                        <p:tgtEl>
                                          <p:spTgt spid="142"/>
                                        </p:tgtEl>
                                        <p:attrNameLst>
                                          <p:attrName>style.visibility</p:attrName>
                                        </p:attrNameLst>
                                      </p:cBhvr>
                                      <p:to>
                                        <p:strVal val="hidden"/>
                                      </p:to>
                                    </p:set>
                                  </p:childTnLst>
                                </p:cTn>
                              </p:par>
                            </p:childTnLst>
                          </p:cTn>
                        </p:par>
                      </p:childTnLst>
                    </p:cTn>
                  </p:par>
                  <p:par>
                    <p:cTn id="368" fill="hold">
                      <p:stCondLst>
                        <p:cond delay="indefinite"/>
                      </p:stCondLst>
                      <p:childTnLst>
                        <p:par>
                          <p:cTn id="369" fill="hold">
                            <p:stCondLst>
                              <p:cond delay="0"/>
                            </p:stCondLst>
                            <p:childTnLst>
                              <p:par>
                                <p:cTn id="370" presetID="1" presetClass="entr" presetSubtype="0" fill="hold" grpId="0" nodeType="clickEffect">
                                  <p:stCondLst>
                                    <p:cond delay="0"/>
                                  </p:stCondLst>
                                  <p:childTnLst>
                                    <p:set>
                                      <p:cBhvr>
                                        <p:cTn id="371" dur="1" fill="hold">
                                          <p:stCondLst>
                                            <p:cond delay="0"/>
                                          </p:stCondLst>
                                        </p:cTn>
                                        <p:tgtEl>
                                          <p:spTgt spid="141"/>
                                        </p:tgtEl>
                                        <p:attrNameLst>
                                          <p:attrName>style.visibility</p:attrName>
                                        </p:attrNameLst>
                                      </p:cBhvr>
                                      <p:to>
                                        <p:strVal val="visible"/>
                                      </p:to>
                                    </p:set>
                                  </p:childTnLst>
                                </p:cTn>
                              </p:par>
                            </p:childTnLst>
                          </p:cTn>
                        </p:par>
                      </p:childTnLst>
                    </p:cTn>
                  </p:par>
                  <p:par>
                    <p:cTn id="372" fill="hold">
                      <p:stCondLst>
                        <p:cond delay="indefinite"/>
                      </p:stCondLst>
                      <p:childTnLst>
                        <p:par>
                          <p:cTn id="373" fill="hold">
                            <p:stCondLst>
                              <p:cond delay="0"/>
                            </p:stCondLst>
                            <p:childTnLst>
                              <p:par>
                                <p:cTn id="374" presetID="1" presetClass="exit" presetSubtype="0" fill="hold" grpId="1" nodeType="clickEffect">
                                  <p:stCondLst>
                                    <p:cond delay="0"/>
                                  </p:stCondLst>
                                  <p:childTnLst>
                                    <p:set>
                                      <p:cBhvr>
                                        <p:cTn id="375" dur="1" fill="hold">
                                          <p:stCondLst>
                                            <p:cond delay="0"/>
                                          </p:stCondLst>
                                        </p:cTn>
                                        <p:tgtEl>
                                          <p:spTgt spid="141"/>
                                        </p:tgtEl>
                                        <p:attrNameLst>
                                          <p:attrName>style.visibility</p:attrName>
                                        </p:attrNameLst>
                                      </p:cBhvr>
                                      <p:to>
                                        <p:strVal val="hidden"/>
                                      </p:to>
                                    </p:set>
                                  </p:childTnLst>
                                </p:cTn>
                              </p:par>
                            </p:childTnLst>
                          </p:cTn>
                        </p:par>
                      </p:childTnLst>
                    </p:cTn>
                  </p:par>
                  <p:par>
                    <p:cTn id="376" fill="hold">
                      <p:stCondLst>
                        <p:cond delay="indefinite"/>
                      </p:stCondLst>
                      <p:childTnLst>
                        <p:par>
                          <p:cTn id="377" fill="hold">
                            <p:stCondLst>
                              <p:cond delay="0"/>
                            </p:stCondLst>
                            <p:childTnLst>
                              <p:par>
                                <p:cTn id="378" presetID="1" presetClass="entr" presetSubtype="0" fill="hold" grpId="0" nodeType="clickEffect">
                                  <p:stCondLst>
                                    <p:cond delay="0"/>
                                  </p:stCondLst>
                                  <p:childTnLst>
                                    <p:set>
                                      <p:cBhvr>
                                        <p:cTn id="379" dur="1" fill="hold">
                                          <p:stCondLst>
                                            <p:cond delay="0"/>
                                          </p:stCondLst>
                                        </p:cTn>
                                        <p:tgtEl>
                                          <p:spTgt spid="169"/>
                                        </p:tgtEl>
                                        <p:attrNameLst>
                                          <p:attrName>style.visibility</p:attrName>
                                        </p:attrNameLst>
                                      </p:cBhvr>
                                      <p:to>
                                        <p:strVal val="visible"/>
                                      </p:to>
                                    </p:set>
                                  </p:childTnLst>
                                </p:cTn>
                              </p:par>
                            </p:childTnLst>
                          </p:cTn>
                        </p:par>
                      </p:childTnLst>
                    </p:cTn>
                  </p:par>
                  <p:par>
                    <p:cTn id="380" fill="hold">
                      <p:stCondLst>
                        <p:cond delay="indefinite"/>
                      </p:stCondLst>
                      <p:childTnLst>
                        <p:par>
                          <p:cTn id="381" fill="hold">
                            <p:stCondLst>
                              <p:cond delay="0"/>
                            </p:stCondLst>
                            <p:childTnLst>
                              <p:par>
                                <p:cTn id="382" presetID="1" presetClass="exit" presetSubtype="0" fill="hold" grpId="1" nodeType="clickEffect">
                                  <p:stCondLst>
                                    <p:cond delay="0"/>
                                  </p:stCondLst>
                                  <p:childTnLst>
                                    <p:set>
                                      <p:cBhvr>
                                        <p:cTn id="383" dur="1" fill="hold">
                                          <p:stCondLst>
                                            <p:cond delay="0"/>
                                          </p:stCondLst>
                                        </p:cTn>
                                        <p:tgtEl>
                                          <p:spTgt spid="169"/>
                                        </p:tgtEl>
                                        <p:attrNameLst>
                                          <p:attrName>style.visibility</p:attrName>
                                        </p:attrNameLst>
                                      </p:cBhvr>
                                      <p:to>
                                        <p:strVal val="hidden"/>
                                      </p:to>
                                    </p:set>
                                  </p:childTnLst>
                                </p:cTn>
                              </p:par>
                            </p:childTnLst>
                          </p:cTn>
                        </p:par>
                      </p:childTnLst>
                    </p:cTn>
                  </p:par>
                  <p:par>
                    <p:cTn id="384" fill="hold">
                      <p:stCondLst>
                        <p:cond delay="indefinite"/>
                      </p:stCondLst>
                      <p:childTnLst>
                        <p:par>
                          <p:cTn id="385" fill="hold">
                            <p:stCondLst>
                              <p:cond delay="0"/>
                            </p:stCondLst>
                            <p:childTnLst>
                              <p:par>
                                <p:cTn id="386" presetID="1" presetClass="entr" presetSubtype="0" fill="hold" grpId="0" nodeType="clickEffect">
                                  <p:stCondLst>
                                    <p:cond delay="0"/>
                                  </p:stCondLst>
                                  <p:childTnLst>
                                    <p:set>
                                      <p:cBhvr>
                                        <p:cTn id="387" dur="1" fill="hold">
                                          <p:stCondLst>
                                            <p:cond delay="0"/>
                                          </p:stCondLst>
                                        </p:cTn>
                                        <p:tgtEl>
                                          <p:spTgt spid="168"/>
                                        </p:tgtEl>
                                        <p:attrNameLst>
                                          <p:attrName>style.visibility</p:attrName>
                                        </p:attrNameLst>
                                      </p:cBhvr>
                                      <p:to>
                                        <p:strVal val="visible"/>
                                      </p:to>
                                    </p:set>
                                  </p:childTnLst>
                                </p:cTn>
                              </p:par>
                            </p:childTnLst>
                          </p:cTn>
                        </p:par>
                      </p:childTnLst>
                    </p:cTn>
                  </p:par>
                  <p:par>
                    <p:cTn id="388" fill="hold">
                      <p:stCondLst>
                        <p:cond delay="indefinite"/>
                      </p:stCondLst>
                      <p:childTnLst>
                        <p:par>
                          <p:cTn id="389" fill="hold">
                            <p:stCondLst>
                              <p:cond delay="0"/>
                            </p:stCondLst>
                            <p:childTnLst>
                              <p:par>
                                <p:cTn id="390" presetID="1" presetClass="exit" presetSubtype="0" fill="hold" grpId="1" nodeType="clickEffect">
                                  <p:stCondLst>
                                    <p:cond delay="0"/>
                                  </p:stCondLst>
                                  <p:childTnLst>
                                    <p:set>
                                      <p:cBhvr>
                                        <p:cTn id="391" dur="1" fill="hold">
                                          <p:stCondLst>
                                            <p:cond delay="0"/>
                                          </p:stCondLst>
                                        </p:cTn>
                                        <p:tgtEl>
                                          <p:spTgt spid="168"/>
                                        </p:tgtEl>
                                        <p:attrNameLst>
                                          <p:attrName>style.visibility</p:attrName>
                                        </p:attrNameLst>
                                      </p:cBhvr>
                                      <p:to>
                                        <p:strVal val="hidden"/>
                                      </p:to>
                                    </p:set>
                                  </p:childTnLst>
                                </p:cTn>
                              </p:par>
                            </p:childTnLst>
                          </p:cTn>
                        </p:par>
                      </p:childTnLst>
                    </p:cTn>
                  </p:par>
                  <p:par>
                    <p:cTn id="392" fill="hold">
                      <p:stCondLst>
                        <p:cond delay="indefinite"/>
                      </p:stCondLst>
                      <p:childTnLst>
                        <p:par>
                          <p:cTn id="393" fill="hold">
                            <p:stCondLst>
                              <p:cond delay="0"/>
                            </p:stCondLst>
                            <p:childTnLst>
                              <p:par>
                                <p:cTn id="394" presetID="1" presetClass="entr" presetSubtype="0" fill="hold" grpId="0" nodeType="clickEffect">
                                  <p:stCondLst>
                                    <p:cond delay="0"/>
                                  </p:stCondLst>
                                  <p:childTnLst>
                                    <p:set>
                                      <p:cBhvr>
                                        <p:cTn id="395" dur="1" fill="hold">
                                          <p:stCondLst>
                                            <p:cond delay="0"/>
                                          </p:stCondLst>
                                        </p:cTn>
                                        <p:tgtEl>
                                          <p:spTgt spid="167"/>
                                        </p:tgtEl>
                                        <p:attrNameLst>
                                          <p:attrName>style.visibility</p:attrName>
                                        </p:attrNameLst>
                                      </p:cBhvr>
                                      <p:to>
                                        <p:strVal val="visible"/>
                                      </p:to>
                                    </p:set>
                                  </p:childTnLst>
                                </p:cTn>
                              </p:par>
                            </p:childTnLst>
                          </p:cTn>
                        </p:par>
                      </p:childTnLst>
                    </p:cTn>
                  </p:par>
                  <p:par>
                    <p:cTn id="396" fill="hold">
                      <p:stCondLst>
                        <p:cond delay="indefinite"/>
                      </p:stCondLst>
                      <p:childTnLst>
                        <p:par>
                          <p:cTn id="397" fill="hold">
                            <p:stCondLst>
                              <p:cond delay="0"/>
                            </p:stCondLst>
                            <p:childTnLst>
                              <p:par>
                                <p:cTn id="398" presetID="1" presetClass="exit" presetSubtype="0" fill="hold" grpId="1" nodeType="clickEffect">
                                  <p:stCondLst>
                                    <p:cond delay="0"/>
                                  </p:stCondLst>
                                  <p:childTnLst>
                                    <p:set>
                                      <p:cBhvr>
                                        <p:cTn id="399" dur="1" fill="hold">
                                          <p:stCondLst>
                                            <p:cond delay="0"/>
                                          </p:stCondLst>
                                        </p:cTn>
                                        <p:tgtEl>
                                          <p:spTgt spid="167"/>
                                        </p:tgtEl>
                                        <p:attrNameLst>
                                          <p:attrName>style.visibility</p:attrName>
                                        </p:attrNameLst>
                                      </p:cBhvr>
                                      <p:to>
                                        <p:strVal val="hidden"/>
                                      </p:to>
                                    </p:set>
                                  </p:childTnLst>
                                </p:cTn>
                              </p:par>
                            </p:childTnLst>
                          </p:cTn>
                        </p:par>
                      </p:childTnLst>
                    </p:cTn>
                  </p:par>
                  <p:par>
                    <p:cTn id="400" fill="hold">
                      <p:stCondLst>
                        <p:cond delay="indefinite"/>
                      </p:stCondLst>
                      <p:childTnLst>
                        <p:par>
                          <p:cTn id="401" fill="hold">
                            <p:stCondLst>
                              <p:cond delay="0"/>
                            </p:stCondLst>
                            <p:childTnLst>
                              <p:par>
                                <p:cTn id="402" presetID="1" presetClass="entr" presetSubtype="0" fill="hold" grpId="0" nodeType="clickEffect">
                                  <p:stCondLst>
                                    <p:cond delay="0"/>
                                  </p:stCondLst>
                                  <p:childTnLst>
                                    <p:set>
                                      <p:cBhvr>
                                        <p:cTn id="403" dur="1" fill="hold">
                                          <p:stCondLst>
                                            <p:cond delay="0"/>
                                          </p:stCondLst>
                                        </p:cTn>
                                        <p:tgtEl>
                                          <p:spTgt spid="166"/>
                                        </p:tgtEl>
                                        <p:attrNameLst>
                                          <p:attrName>style.visibility</p:attrName>
                                        </p:attrNameLst>
                                      </p:cBhvr>
                                      <p:to>
                                        <p:strVal val="visible"/>
                                      </p:to>
                                    </p:set>
                                  </p:childTnLst>
                                </p:cTn>
                              </p:par>
                            </p:childTnLst>
                          </p:cTn>
                        </p:par>
                      </p:childTnLst>
                    </p:cTn>
                  </p:par>
                  <p:par>
                    <p:cTn id="404" fill="hold">
                      <p:stCondLst>
                        <p:cond delay="indefinite"/>
                      </p:stCondLst>
                      <p:childTnLst>
                        <p:par>
                          <p:cTn id="405" fill="hold">
                            <p:stCondLst>
                              <p:cond delay="0"/>
                            </p:stCondLst>
                            <p:childTnLst>
                              <p:par>
                                <p:cTn id="406" presetID="1" presetClass="exit" presetSubtype="0" fill="hold" grpId="1" nodeType="clickEffect">
                                  <p:stCondLst>
                                    <p:cond delay="0"/>
                                  </p:stCondLst>
                                  <p:childTnLst>
                                    <p:set>
                                      <p:cBhvr>
                                        <p:cTn id="407" dur="1" fill="hold">
                                          <p:stCondLst>
                                            <p:cond delay="0"/>
                                          </p:stCondLst>
                                        </p:cTn>
                                        <p:tgtEl>
                                          <p:spTgt spid="166"/>
                                        </p:tgtEl>
                                        <p:attrNameLst>
                                          <p:attrName>style.visibility</p:attrName>
                                        </p:attrNameLst>
                                      </p:cBhvr>
                                      <p:to>
                                        <p:strVal val="hidden"/>
                                      </p:to>
                                    </p:set>
                                  </p:childTnLst>
                                </p:cTn>
                              </p:par>
                            </p:childTnLst>
                          </p:cTn>
                        </p:par>
                      </p:childTnLst>
                    </p:cTn>
                  </p:par>
                  <p:par>
                    <p:cTn id="408" fill="hold">
                      <p:stCondLst>
                        <p:cond delay="indefinite"/>
                      </p:stCondLst>
                      <p:childTnLst>
                        <p:par>
                          <p:cTn id="409" fill="hold">
                            <p:stCondLst>
                              <p:cond delay="0"/>
                            </p:stCondLst>
                            <p:childTnLst>
                              <p:par>
                                <p:cTn id="410" presetID="1" presetClass="entr" presetSubtype="0" fill="hold" grpId="0" nodeType="clickEffect">
                                  <p:stCondLst>
                                    <p:cond delay="0"/>
                                  </p:stCondLst>
                                  <p:childTnLst>
                                    <p:set>
                                      <p:cBhvr>
                                        <p:cTn id="411" dur="1" fill="hold">
                                          <p:stCondLst>
                                            <p:cond delay="0"/>
                                          </p:stCondLst>
                                        </p:cTn>
                                        <p:tgtEl>
                                          <p:spTgt spid="165"/>
                                        </p:tgtEl>
                                        <p:attrNameLst>
                                          <p:attrName>style.visibility</p:attrName>
                                        </p:attrNameLst>
                                      </p:cBhvr>
                                      <p:to>
                                        <p:strVal val="visible"/>
                                      </p:to>
                                    </p:set>
                                  </p:childTnLst>
                                </p:cTn>
                              </p:par>
                            </p:childTnLst>
                          </p:cTn>
                        </p:par>
                      </p:childTnLst>
                    </p:cTn>
                  </p:par>
                  <p:par>
                    <p:cTn id="412" fill="hold">
                      <p:stCondLst>
                        <p:cond delay="indefinite"/>
                      </p:stCondLst>
                      <p:childTnLst>
                        <p:par>
                          <p:cTn id="413" fill="hold">
                            <p:stCondLst>
                              <p:cond delay="0"/>
                            </p:stCondLst>
                            <p:childTnLst>
                              <p:par>
                                <p:cTn id="414" presetID="1" presetClass="exit" presetSubtype="0" fill="hold" grpId="1" nodeType="clickEffect">
                                  <p:stCondLst>
                                    <p:cond delay="0"/>
                                  </p:stCondLst>
                                  <p:childTnLst>
                                    <p:set>
                                      <p:cBhvr>
                                        <p:cTn id="415" dur="1" fill="hold">
                                          <p:stCondLst>
                                            <p:cond delay="0"/>
                                          </p:stCondLst>
                                        </p:cTn>
                                        <p:tgtEl>
                                          <p:spTgt spid="165"/>
                                        </p:tgtEl>
                                        <p:attrNameLst>
                                          <p:attrName>style.visibility</p:attrName>
                                        </p:attrNameLst>
                                      </p:cBhvr>
                                      <p:to>
                                        <p:strVal val="hidden"/>
                                      </p:to>
                                    </p:set>
                                  </p:childTnLst>
                                </p:cTn>
                              </p:par>
                            </p:childTnLst>
                          </p:cTn>
                        </p:par>
                      </p:childTnLst>
                    </p:cTn>
                  </p:par>
                  <p:par>
                    <p:cTn id="416" fill="hold">
                      <p:stCondLst>
                        <p:cond delay="indefinite"/>
                      </p:stCondLst>
                      <p:childTnLst>
                        <p:par>
                          <p:cTn id="417" fill="hold">
                            <p:stCondLst>
                              <p:cond delay="0"/>
                            </p:stCondLst>
                            <p:childTnLst>
                              <p:par>
                                <p:cTn id="418" presetID="1" presetClass="entr" presetSubtype="0" fill="hold" grpId="0" nodeType="clickEffect">
                                  <p:stCondLst>
                                    <p:cond delay="0"/>
                                  </p:stCondLst>
                                  <p:childTnLst>
                                    <p:set>
                                      <p:cBhvr>
                                        <p:cTn id="419" dur="1" fill="hold">
                                          <p:stCondLst>
                                            <p:cond delay="0"/>
                                          </p:stCondLst>
                                        </p:cTn>
                                        <p:tgtEl>
                                          <p:spTgt spid="140"/>
                                        </p:tgtEl>
                                        <p:attrNameLst>
                                          <p:attrName>style.visibility</p:attrName>
                                        </p:attrNameLst>
                                      </p:cBhvr>
                                      <p:to>
                                        <p:strVal val="visible"/>
                                      </p:to>
                                    </p:set>
                                  </p:childTnLst>
                                </p:cTn>
                              </p:par>
                            </p:childTnLst>
                          </p:cTn>
                        </p:par>
                      </p:childTnLst>
                    </p:cTn>
                  </p:par>
                  <p:par>
                    <p:cTn id="420" fill="hold">
                      <p:stCondLst>
                        <p:cond delay="indefinite"/>
                      </p:stCondLst>
                      <p:childTnLst>
                        <p:par>
                          <p:cTn id="421" fill="hold">
                            <p:stCondLst>
                              <p:cond delay="0"/>
                            </p:stCondLst>
                            <p:childTnLst>
                              <p:par>
                                <p:cTn id="422" presetID="1" presetClass="exit" presetSubtype="0" fill="hold" grpId="1" nodeType="clickEffect">
                                  <p:stCondLst>
                                    <p:cond delay="0"/>
                                  </p:stCondLst>
                                  <p:childTnLst>
                                    <p:set>
                                      <p:cBhvr>
                                        <p:cTn id="423" dur="1" fill="hold">
                                          <p:stCondLst>
                                            <p:cond delay="0"/>
                                          </p:stCondLst>
                                        </p:cTn>
                                        <p:tgtEl>
                                          <p:spTgt spid="140"/>
                                        </p:tgtEl>
                                        <p:attrNameLst>
                                          <p:attrName>style.visibility</p:attrName>
                                        </p:attrNameLst>
                                      </p:cBhvr>
                                      <p:to>
                                        <p:strVal val="hidden"/>
                                      </p:to>
                                    </p:set>
                                  </p:childTnLst>
                                </p:cTn>
                              </p:par>
                            </p:childTnLst>
                          </p:cTn>
                        </p:par>
                      </p:childTnLst>
                    </p:cTn>
                  </p:par>
                  <p:par>
                    <p:cTn id="424" fill="hold">
                      <p:stCondLst>
                        <p:cond delay="indefinite"/>
                      </p:stCondLst>
                      <p:childTnLst>
                        <p:par>
                          <p:cTn id="425" fill="hold">
                            <p:stCondLst>
                              <p:cond delay="0"/>
                            </p:stCondLst>
                            <p:childTnLst>
                              <p:par>
                                <p:cTn id="426" presetID="1" presetClass="entr" presetSubtype="0" fill="hold" grpId="0" nodeType="clickEffect">
                                  <p:stCondLst>
                                    <p:cond delay="0"/>
                                  </p:stCondLst>
                                  <p:childTnLst>
                                    <p:set>
                                      <p:cBhvr>
                                        <p:cTn id="427" dur="1" fill="hold">
                                          <p:stCondLst>
                                            <p:cond delay="0"/>
                                          </p:stCondLst>
                                        </p:cTn>
                                        <p:tgtEl>
                                          <p:spTgt spid="144"/>
                                        </p:tgtEl>
                                        <p:attrNameLst>
                                          <p:attrName>style.visibility</p:attrName>
                                        </p:attrNameLst>
                                      </p:cBhvr>
                                      <p:to>
                                        <p:strVal val="visible"/>
                                      </p:to>
                                    </p:set>
                                  </p:childTnLst>
                                </p:cTn>
                              </p:par>
                            </p:childTnLst>
                          </p:cTn>
                        </p:par>
                      </p:childTnLst>
                    </p:cTn>
                  </p:par>
                  <p:par>
                    <p:cTn id="428" fill="hold">
                      <p:stCondLst>
                        <p:cond delay="indefinite"/>
                      </p:stCondLst>
                      <p:childTnLst>
                        <p:par>
                          <p:cTn id="429" fill="hold">
                            <p:stCondLst>
                              <p:cond delay="0"/>
                            </p:stCondLst>
                            <p:childTnLst>
                              <p:par>
                                <p:cTn id="430" presetID="1" presetClass="exit" presetSubtype="0" fill="hold" grpId="1" nodeType="clickEffect">
                                  <p:stCondLst>
                                    <p:cond delay="0"/>
                                  </p:stCondLst>
                                  <p:childTnLst>
                                    <p:set>
                                      <p:cBhvr>
                                        <p:cTn id="431" dur="1" fill="hold">
                                          <p:stCondLst>
                                            <p:cond delay="0"/>
                                          </p:stCondLst>
                                        </p:cTn>
                                        <p:tgtEl>
                                          <p:spTgt spid="144"/>
                                        </p:tgtEl>
                                        <p:attrNameLst>
                                          <p:attrName>style.visibility</p:attrName>
                                        </p:attrNameLst>
                                      </p:cBhvr>
                                      <p:to>
                                        <p:strVal val="hidden"/>
                                      </p:to>
                                    </p:set>
                                  </p:childTnLst>
                                </p:cTn>
                              </p:par>
                            </p:childTnLst>
                          </p:cTn>
                        </p:par>
                      </p:childTnLst>
                    </p:cTn>
                  </p:par>
                  <p:par>
                    <p:cTn id="432" fill="hold">
                      <p:stCondLst>
                        <p:cond delay="indefinite"/>
                      </p:stCondLst>
                      <p:childTnLst>
                        <p:par>
                          <p:cTn id="433" fill="hold">
                            <p:stCondLst>
                              <p:cond delay="0"/>
                            </p:stCondLst>
                            <p:childTnLst>
                              <p:par>
                                <p:cTn id="434" presetID="1" presetClass="entr" presetSubtype="0" fill="hold" grpId="0" nodeType="clickEffect">
                                  <p:stCondLst>
                                    <p:cond delay="0"/>
                                  </p:stCondLst>
                                  <p:childTnLst>
                                    <p:set>
                                      <p:cBhvr>
                                        <p:cTn id="435" dur="1" fill="hold">
                                          <p:stCondLst>
                                            <p:cond delay="0"/>
                                          </p:stCondLst>
                                        </p:cTn>
                                        <p:tgtEl>
                                          <p:spTgt spid="147"/>
                                        </p:tgtEl>
                                        <p:attrNameLst>
                                          <p:attrName>style.visibility</p:attrName>
                                        </p:attrNameLst>
                                      </p:cBhvr>
                                      <p:to>
                                        <p:strVal val="visible"/>
                                      </p:to>
                                    </p:set>
                                  </p:childTnLst>
                                </p:cTn>
                              </p:par>
                            </p:childTnLst>
                          </p:cTn>
                        </p:par>
                      </p:childTnLst>
                    </p:cTn>
                  </p:par>
                  <p:par>
                    <p:cTn id="436" fill="hold">
                      <p:stCondLst>
                        <p:cond delay="indefinite"/>
                      </p:stCondLst>
                      <p:childTnLst>
                        <p:par>
                          <p:cTn id="437" fill="hold">
                            <p:stCondLst>
                              <p:cond delay="0"/>
                            </p:stCondLst>
                            <p:childTnLst>
                              <p:par>
                                <p:cTn id="438" presetID="1" presetClass="exit" presetSubtype="0" fill="hold" grpId="1" nodeType="clickEffect">
                                  <p:stCondLst>
                                    <p:cond delay="0"/>
                                  </p:stCondLst>
                                  <p:childTnLst>
                                    <p:set>
                                      <p:cBhvr>
                                        <p:cTn id="439" dur="1" fill="hold">
                                          <p:stCondLst>
                                            <p:cond delay="0"/>
                                          </p:stCondLst>
                                        </p:cTn>
                                        <p:tgtEl>
                                          <p:spTgt spid="147"/>
                                        </p:tgtEl>
                                        <p:attrNameLst>
                                          <p:attrName>style.visibility</p:attrName>
                                        </p:attrNameLst>
                                      </p:cBhvr>
                                      <p:to>
                                        <p:strVal val="hidden"/>
                                      </p:to>
                                    </p:set>
                                  </p:childTnLst>
                                </p:cTn>
                              </p:par>
                            </p:childTnLst>
                          </p:cTn>
                        </p:par>
                      </p:childTnLst>
                    </p:cTn>
                  </p:par>
                  <p:par>
                    <p:cTn id="440" fill="hold">
                      <p:stCondLst>
                        <p:cond delay="indefinite"/>
                      </p:stCondLst>
                      <p:childTnLst>
                        <p:par>
                          <p:cTn id="441" fill="hold">
                            <p:stCondLst>
                              <p:cond delay="0"/>
                            </p:stCondLst>
                            <p:childTnLst>
                              <p:par>
                                <p:cTn id="442" presetID="1" presetClass="entr" presetSubtype="0" fill="hold" grpId="0" nodeType="clickEffect">
                                  <p:stCondLst>
                                    <p:cond delay="0"/>
                                  </p:stCondLst>
                                  <p:childTnLst>
                                    <p:set>
                                      <p:cBhvr>
                                        <p:cTn id="443" dur="1" fill="hold">
                                          <p:stCondLst>
                                            <p:cond delay="0"/>
                                          </p:stCondLst>
                                        </p:cTn>
                                        <p:tgtEl>
                                          <p:spTgt spid="148"/>
                                        </p:tgtEl>
                                        <p:attrNameLst>
                                          <p:attrName>style.visibility</p:attrName>
                                        </p:attrNameLst>
                                      </p:cBhvr>
                                      <p:to>
                                        <p:strVal val="visible"/>
                                      </p:to>
                                    </p:set>
                                  </p:childTnLst>
                                </p:cTn>
                              </p:par>
                            </p:childTnLst>
                          </p:cTn>
                        </p:par>
                      </p:childTnLst>
                    </p:cTn>
                  </p:par>
                  <p:par>
                    <p:cTn id="444" fill="hold">
                      <p:stCondLst>
                        <p:cond delay="indefinite"/>
                      </p:stCondLst>
                      <p:childTnLst>
                        <p:par>
                          <p:cTn id="445" fill="hold">
                            <p:stCondLst>
                              <p:cond delay="0"/>
                            </p:stCondLst>
                            <p:childTnLst>
                              <p:par>
                                <p:cTn id="446" presetID="1" presetClass="exit" presetSubtype="0" fill="hold" grpId="1" nodeType="clickEffect">
                                  <p:stCondLst>
                                    <p:cond delay="0"/>
                                  </p:stCondLst>
                                  <p:childTnLst>
                                    <p:set>
                                      <p:cBhvr>
                                        <p:cTn id="447" dur="1" fill="hold">
                                          <p:stCondLst>
                                            <p:cond delay="0"/>
                                          </p:stCondLst>
                                        </p:cTn>
                                        <p:tgtEl>
                                          <p:spTgt spid="148"/>
                                        </p:tgtEl>
                                        <p:attrNameLst>
                                          <p:attrName>style.visibility</p:attrName>
                                        </p:attrNameLst>
                                      </p:cBhvr>
                                      <p:to>
                                        <p:strVal val="hidden"/>
                                      </p:to>
                                    </p:set>
                                  </p:childTnLst>
                                </p:cTn>
                              </p:par>
                            </p:childTnLst>
                          </p:cTn>
                        </p:par>
                      </p:childTnLst>
                    </p:cTn>
                  </p:par>
                  <p:par>
                    <p:cTn id="448" fill="hold">
                      <p:stCondLst>
                        <p:cond delay="indefinite"/>
                      </p:stCondLst>
                      <p:childTnLst>
                        <p:par>
                          <p:cTn id="449" fill="hold">
                            <p:stCondLst>
                              <p:cond delay="0"/>
                            </p:stCondLst>
                            <p:childTnLst>
                              <p:par>
                                <p:cTn id="450" presetID="1" presetClass="entr" presetSubtype="0" fill="hold" grpId="0" nodeType="clickEffect">
                                  <p:stCondLst>
                                    <p:cond delay="0"/>
                                  </p:stCondLst>
                                  <p:childTnLst>
                                    <p:set>
                                      <p:cBhvr>
                                        <p:cTn id="451" dur="1" fill="hold">
                                          <p:stCondLst>
                                            <p:cond delay="0"/>
                                          </p:stCondLst>
                                        </p:cTn>
                                        <p:tgtEl>
                                          <p:spTgt spid="149"/>
                                        </p:tgtEl>
                                        <p:attrNameLst>
                                          <p:attrName>style.visibility</p:attrName>
                                        </p:attrNameLst>
                                      </p:cBhvr>
                                      <p:to>
                                        <p:strVal val="visible"/>
                                      </p:to>
                                    </p:set>
                                  </p:childTnLst>
                                </p:cTn>
                              </p:par>
                            </p:childTnLst>
                          </p:cTn>
                        </p:par>
                      </p:childTnLst>
                    </p:cTn>
                  </p:par>
                  <p:par>
                    <p:cTn id="452" fill="hold">
                      <p:stCondLst>
                        <p:cond delay="indefinite"/>
                      </p:stCondLst>
                      <p:childTnLst>
                        <p:par>
                          <p:cTn id="453" fill="hold">
                            <p:stCondLst>
                              <p:cond delay="0"/>
                            </p:stCondLst>
                            <p:childTnLst>
                              <p:par>
                                <p:cTn id="454" presetID="1" presetClass="exit" presetSubtype="0" fill="hold" grpId="1" nodeType="clickEffect">
                                  <p:stCondLst>
                                    <p:cond delay="0"/>
                                  </p:stCondLst>
                                  <p:childTnLst>
                                    <p:set>
                                      <p:cBhvr>
                                        <p:cTn id="455" dur="1" fill="hold">
                                          <p:stCondLst>
                                            <p:cond delay="0"/>
                                          </p:stCondLst>
                                        </p:cTn>
                                        <p:tgtEl>
                                          <p:spTgt spid="149"/>
                                        </p:tgtEl>
                                        <p:attrNameLst>
                                          <p:attrName>style.visibility</p:attrName>
                                        </p:attrNameLst>
                                      </p:cBhvr>
                                      <p:to>
                                        <p:strVal val="hidden"/>
                                      </p:to>
                                    </p:set>
                                  </p:childTnLst>
                                </p:cTn>
                              </p:par>
                            </p:childTnLst>
                          </p:cTn>
                        </p:par>
                      </p:childTnLst>
                    </p:cTn>
                  </p:par>
                  <p:par>
                    <p:cTn id="456" fill="hold">
                      <p:stCondLst>
                        <p:cond delay="indefinite"/>
                      </p:stCondLst>
                      <p:childTnLst>
                        <p:par>
                          <p:cTn id="457" fill="hold">
                            <p:stCondLst>
                              <p:cond delay="0"/>
                            </p:stCondLst>
                            <p:childTnLst>
                              <p:par>
                                <p:cTn id="458" presetID="1" presetClass="entr" presetSubtype="0" fill="hold" grpId="0" nodeType="clickEffect">
                                  <p:stCondLst>
                                    <p:cond delay="0"/>
                                  </p:stCondLst>
                                  <p:childTnLst>
                                    <p:set>
                                      <p:cBhvr>
                                        <p:cTn id="459" dur="1" fill="hold">
                                          <p:stCondLst>
                                            <p:cond delay="0"/>
                                          </p:stCondLst>
                                        </p:cTn>
                                        <p:tgtEl>
                                          <p:spTgt spid="145"/>
                                        </p:tgtEl>
                                        <p:attrNameLst>
                                          <p:attrName>style.visibility</p:attrName>
                                        </p:attrNameLst>
                                      </p:cBhvr>
                                      <p:to>
                                        <p:strVal val="visible"/>
                                      </p:to>
                                    </p:set>
                                  </p:childTnLst>
                                </p:cTn>
                              </p:par>
                            </p:childTnLst>
                          </p:cTn>
                        </p:par>
                      </p:childTnLst>
                    </p:cTn>
                  </p:par>
                  <p:par>
                    <p:cTn id="460" fill="hold">
                      <p:stCondLst>
                        <p:cond delay="indefinite"/>
                      </p:stCondLst>
                      <p:childTnLst>
                        <p:par>
                          <p:cTn id="461" fill="hold">
                            <p:stCondLst>
                              <p:cond delay="0"/>
                            </p:stCondLst>
                            <p:childTnLst>
                              <p:par>
                                <p:cTn id="462" presetID="1" presetClass="exit" presetSubtype="0" fill="hold" grpId="1" nodeType="clickEffect">
                                  <p:stCondLst>
                                    <p:cond delay="0"/>
                                  </p:stCondLst>
                                  <p:childTnLst>
                                    <p:set>
                                      <p:cBhvr>
                                        <p:cTn id="463" dur="1" fill="hold">
                                          <p:stCondLst>
                                            <p:cond delay="0"/>
                                          </p:stCondLst>
                                        </p:cTn>
                                        <p:tgtEl>
                                          <p:spTgt spid="145"/>
                                        </p:tgtEl>
                                        <p:attrNameLst>
                                          <p:attrName>style.visibility</p:attrName>
                                        </p:attrNameLst>
                                      </p:cBhvr>
                                      <p:to>
                                        <p:strVal val="hidden"/>
                                      </p:to>
                                    </p:set>
                                  </p:childTnLst>
                                </p:cTn>
                              </p:par>
                            </p:childTnLst>
                          </p:cTn>
                        </p:par>
                      </p:childTnLst>
                    </p:cTn>
                  </p:par>
                  <p:par>
                    <p:cTn id="464" fill="hold">
                      <p:stCondLst>
                        <p:cond delay="indefinite"/>
                      </p:stCondLst>
                      <p:childTnLst>
                        <p:par>
                          <p:cTn id="465" fill="hold">
                            <p:stCondLst>
                              <p:cond delay="0"/>
                            </p:stCondLst>
                            <p:childTnLst>
                              <p:par>
                                <p:cTn id="466" presetID="1" presetClass="entr" presetSubtype="0" fill="hold" grpId="0" nodeType="clickEffect">
                                  <p:stCondLst>
                                    <p:cond delay="0"/>
                                  </p:stCondLst>
                                  <p:childTnLst>
                                    <p:set>
                                      <p:cBhvr>
                                        <p:cTn id="467" dur="1" fill="hold">
                                          <p:stCondLst>
                                            <p:cond delay="0"/>
                                          </p:stCondLst>
                                        </p:cTn>
                                        <p:tgtEl>
                                          <p:spTgt spid="146"/>
                                        </p:tgtEl>
                                        <p:attrNameLst>
                                          <p:attrName>style.visibility</p:attrName>
                                        </p:attrNameLst>
                                      </p:cBhvr>
                                      <p:to>
                                        <p:strVal val="visible"/>
                                      </p:to>
                                    </p:set>
                                  </p:childTnLst>
                                </p:cTn>
                              </p:par>
                            </p:childTnLst>
                          </p:cTn>
                        </p:par>
                      </p:childTnLst>
                    </p:cTn>
                  </p:par>
                  <p:par>
                    <p:cTn id="468" fill="hold">
                      <p:stCondLst>
                        <p:cond delay="indefinite"/>
                      </p:stCondLst>
                      <p:childTnLst>
                        <p:par>
                          <p:cTn id="469" fill="hold">
                            <p:stCondLst>
                              <p:cond delay="0"/>
                            </p:stCondLst>
                            <p:childTnLst>
                              <p:par>
                                <p:cTn id="470" presetID="1" presetClass="exit" presetSubtype="0" fill="hold" grpId="1" nodeType="clickEffect">
                                  <p:stCondLst>
                                    <p:cond delay="0"/>
                                  </p:stCondLst>
                                  <p:childTnLst>
                                    <p:set>
                                      <p:cBhvr>
                                        <p:cTn id="471" dur="1" fill="hold">
                                          <p:stCondLst>
                                            <p:cond delay="0"/>
                                          </p:stCondLst>
                                        </p:cTn>
                                        <p:tgtEl>
                                          <p:spTgt spid="146"/>
                                        </p:tgtEl>
                                        <p:attrNameLst>
                                          <p:attrName>style.visibility</p:attrName>
                                        </p:attrNameLst>
                                      </p:cBhvr>
                                      <p:to>
                                        <p:strVal val="hidden"/>
                                      </p:to>
                                    </p:set>
                                  </p:childTnLst>
                                </p:cTn>
                              </p:par>
                            </p:childTnLst>
                          </p:cTn>
                        </p:par>
                      </p:childTnLst>
                    </p:cTn>
                  </p:par>
                  <p:par>
                    <p:cTn id="472" fill="hold">
                      <p:stCondLst>
                        <p:cond delay="indefinite"/>
                      </p:stCondLst>
                      <p:childTnLst>
                        <p:par>
                          <p:cTn id="473" fill="hold">
                            <p:stCondLst>
                              <p:cond delay="0"/>
                            </p:stCondLst>
                            <p:childTnLst>
                              <p:par>
                                <p:cTn id="474" presetID="1" presetClass="entr" presetSubtype="0" fill="hold" grpId="0" nodeType="clickEffect">
                                  <p:stCondLst>
                                    <p:cond delay="0"/>
                                  </p:stCondLst>
                                  <p:childTnLst>
                                    <p:set>
                                      <p:cBhvr>
                                        <p:cTn id="475" dur="1" fill="hold">
                                          <p:stCondLst>
                                            <p:cond delay="0"/>
                                          </p:stCondLst>
                                        </p:cTn>
                                        <p:tgtEl>
                                          <p:spTgt spid="150"/>
                                        </p:tgtEl>
                                        <p:attrNameLst>
                                          <p:attrName>style.visibility</p:attrName>
                                        </p:attrNameLst>
                                      </p:cBhvr>
                                      <p:to>
                                        <p:strVal val="visible"/>
                                      </p:to>
                                    </p:set>
                                  </p:childTnLst>
                                </p:cTn>
                              </p:par>
                            </p:childTnLst>
                          </p:cTn>
                        </p:par>
                      </p:childTnLst>
                    </p:cTn>
                  </p:par>
                  <p:par>
                    <p:cTn id="476" fill="hold">
                      <p:stCondLst>
                        <p:cond delay="indefinite"/>
                      </p:stCondLst>
                      <p:childTnLst>
                        <p:par>
                          <p:cTn id="477" fill="hold">
                            <p:stCondLst>
                              <p:cond delay="0"/>
                            </p:stCondLst>
                            <p:childTnLst>
                              <p:par>
                                <p:cTn id="478" presetID="1" presetClass="exit" presetSubtype="0" fill="hold" grpId="1" nodeType="clickEffect">
                                  <p:stCondLst>
                                    <p:cond delay="0"/>
                                  </p:stCondLst>
                                  <p:childTnLst>
                                    <p:set>
                                      <p:cBhvr>
                                        <p:cTn id="479" dur="1" fill="hold">
                                          <p:stCondLst>
                                            <p:cond delay="0"/>
                                          </p:stCondLst>
                                        </p:cTn>
                                        <p:tgtEl>
                                          <p:spTgt spid="150"/>
                                        </p:tgtEl>
                                        <p:attrNameLst>
                                          <p:attrName>style.visibility</p:attrName>
                                        </p:attrNameLst>
                                      </p:cBhvr>
                                      <p:to>
                                        <p:strVal val="hidden"/>
                                      </p:to>
                                    </p:set>
                                  </p:childTnLst>
                                </p:cTn>
                              </p:par>
                            </p:childTnLst>
                          </p:cTn>
                        </p:par>
                      </p:childTnLst>
                    </p:cTn>
                  </p:par>
                  <p:par>
                    <p:cTn id="480" fill="hold">
                      <p:stCondLst>
                        <p:cond delay="indefinite"/>
                      </p:stCondLst>
                      <p:childTnLst>
                        <p:par>
                          <p:cTn id="481" fill="hold">
                            <p:stCondLst>
                              <p:cond delay="0"/>
                            </p:stCondLst>
                            <p:childTnLst>
                              <p:par>
                                <p:cTn id="482" presetID="1" presetClass="entr" presetSubtype="0" fill="hold" grpId="0" nodeType="clickEffect">
                                  <p:stCondLst>
                                    <p:cond delay="0"/>
                                  </p:stCondLst>
                                  <p:childTnLst>
                                    <p:set>
                                      <p:cBhvr>
                                        <p:cTn id="483" dur="1" fill="hold">
                                          <p:stCondLst>
                                            <p:cond delay="0"/>
                                          </p:stCondLst>
                                        </p:cTn>
                                        <p:tgtEl>
                                          <p:spTgt spid="151"/>
                                        </p:tgtEl>
                                        <p:attrNameLst>
                                          <p:attrName>style.visibility</p:attrName>
                                        </p:attrNameLst>
                                      </p:cBhvr>
                                      <p:to>
                                        <p:strVal val="visible"/>
                                      </p:to>
                                    </p:set>
                                  </p:childTnLst>
                                </p:cTn>
                              </p:par>
                            </p:childTnLst>
                          </p:cTn>
                        </p:par>
                      </p:childTnLst>
                    </p:cTn>
                  </p:par>
                  <p:par>
                    <p:cTn id="484" fill="hold">
                      <p:stCondLst>
                        <p:cond delay="indefinite"/>
                      </p:stCondLst>
                      <p:childTnLst>
                        <p:par>
                          <p:cTn id="485" fill="hold">
                            <p:stCondLst>
                              <p:cond delay="0"/>
                            </p:stCondLst>
                            <p:childTnLst>
                              <p:par>
                                <p:cTn id="486" presetID="1" presetClass="exit" presetSubtype="0" fill="hold" grpId="1" nodeType="clickEffect">
                                  <p:stCondLst>
                                    <p:cond delay="0"/>
                                  </p:stCondLst>
                                  <p:childTnLst>
                                    <p:set>
                                      <p:cBhvr>
                                        <p:cTn id="487" dur="1" fill="hold">
                                          <p:stCondLst>
                                            <p:cond delay="0"/>
                                          </p:stCondLst>
                                        </p:cTn>
                                        <p:tgtEl>
                                          <p:spTgt spid="151"/>
                                        </p:tgtEl>
                                        <p:attrNameLst>
                                          <p:attrName>style.visibility</p:attrName>
                                        </p:attrNameLst>
                                      </p:cBhvr>
                                      <p:to>
                                        <p:strVal val="hidden"/>
                                      </p:to>
                                    </p:set>
                                  </p:childTnLst>
                                </p:cTn>
                              </p:par>
                            </p:childTnLst>
                          </p:cTn>
                        </p:par>
                      </p:childTnLst>
                    </p:cTn>
                  </p:par>
                  <p:par>
                    <p:cTn id="488" fill="hold">
                      <p:stCondLst>
                        <p:cond delay="indefinite"/>
                      </p:stCondLst>
                      <p:childTnLst>
                        <p:par>
                          <p:cTn id="489" fill="hold">
                            <p:stCondLst>
                              <p:cond delay="0"/>
                            </p:stCondLst>
                            <p:childTnLst>
                              <p:par>
                                <p:cTn id="490" presetID="1" presetClass="entr" presetSubtype="0" fill="hold" grpId="0" nodeType="clickEffect">
                                  <p:stCondLst>
                                    <p:cond delay="0"/>
                                  </p:stCondLst>
                                  <p:childTnLst>
                                    <p:set>
                                      <p:cBhvr>
                                        <p:cTn id="491" dur="1" fill="hold">
                                          <p:stCondLst>
                                            <p:cond delay="0"/>
                                          </p:stCondLst>
                                        </p:cTn>
                                        <p:tgtEl>
                                          <p:spTgt spid="152"/>
                                        </p:tgtEl>
                                        <p:attrNameLst>
                                          <p:attrName>style.visibility</p:attrName>
                                        </p:attrNameLst>
                                      </p:cBhvr>
                                      <p:to>
                                        <p:strVal val="visible"/>
                                      </p:to>
                                    </p:set>
                                  </p:childTnLst>
                                </p:cTn>
                              </p:par>
                            </p:childTnLst>
                          </p:cTn>
                        </p:par>
                      </p:childTnLst>
                    </p:cTn>
                  </p:par>
                  <p:par>
                    <p:cTn id="492" fill="hold">
                      <p:stCondLst>
                        <p:cond delay="indefinite"/>
                      </p:stCondLst>
                      <p:childTnLst>
                        <p:par>
                          <p:cTn id="493" fill="hold">
                            <p:stCondLst>
                              <p:cond delay="0"/>
                            </p:stCondLst>
                            <p:childTnLst>
                              <p:par>
                                <p:cTn id="494" presetID="1" presetClass="exit" presetSubtype="0" fill="hold" grpId="1" nodeType="clickEffect">
                                  <p:stCondLst>
                                    <p:cond delay="0"/>
                                  </p:stCondLst>
                                  <p:childTnLst>
                                    <p:set>
                                      <p:cBhvr>
                                        <p:cTn id="495" dur="1" fill="hold">
                                          <p:stCondLst>
                                            <p:cond delay="0"/>
                                          </p:stCondLst>
                                        </p:cTn>
                                        <p:tgtEl>
                                          <p:spTgt spid="152"/>
                                        </p:tgtEl>
                                        <p:attrNameLst>
                                          <p:attrName>style.visibility</p:attrName>
                                        </p:attrNameLst>
                                      </p:cBhvr>
                                      <p:to>
                                        <p:strVal val="hidden"/>
                                      </p:to>
                                    </p:set>
                                  </p:childTnLst>
                                </p:cTn>
                              </p:par>
                            </p:childTnLst>
                          </p:cTn>
                        </p:par>
                      </p:childTnLst>
                    </p:cTn>
                  </p:par>
                  <p:par>
                    <p:cTn id="496" fill="hold">
                      <p:stCondLst>
                        <p:cond delay="indefinite"/>
                      </p:stCondLst>
                      <p:childTnLst>
                        <p:par>
                          <p:cTn id="497" fill="hold">
                            <p:stCondLst>
                              <p:cond delay="0"/>
                            </p:stCondLst>
                            <p:childTnLst>
                              <p:par>
                                <p:cTn id="498" presetID="1" presetClass="entr" presetSubtype="0" fill="hold" grpId="0" nodeType="clickEffect">
                                  <p:stCondLst>
                                    <p:cond delay="0"/>
                                  </p:stCondLst>
                                  <p:childTnLst>
                                    <p:set>
                                      <p:cBhvr>
                                        <p:cTn id="499" dur="1" fill="hold">
                                          <p:stCondLst>
                                            <p:cond delay="0"/>
                                          </p:stCondLst>
                                        </p:cTn>
                                        <p:tgtEl>
                                          <p:spTgt spid="153"/>
                                        </p:tgtEl>
                                        <p:attrNameLst>
                                          <p:attrName>style.visibility</p:attrName>
                                        </p:attrNameLst>
                                      </p:cBhvr>
                                      <p:to>
                                        <p:strVal val="visible"/>
                                      </p:to>
                                    </p:set>
                                  </p:childTnLst>
                                </p:cTn>
                              </p:par>
                            </p:childTnLst>
                          </p:cTn>
                        </p:par>
                      </p:childTnLst>
                    </p:cTn>
                  </p:par>
                  <p:par>
                    <p:cTn id="500" fill="hold">
                      <p:stCondLst>
                        <p:cond delay="indefinite"/>
                      </p:stCondLst>
                      <p:childTnLst>
                        <p:par>
                          <p:cTn id="501" fill="hold">
                            <p:stCondLst>
                              <p:cond delay="0"/>
                            </p:stCondLst>
                            <p:childTnLst>
                              <p:par>
                                <p:cTn id="502" presetID="1" presetClass="exit" presetSubtype="0" fill="hold" grpId="1" nodeType="clickEffect">
                                  <p:stCondLst>
                                    <p:cond delay="0"/>
                                  </p:stCondLst>
                                  <p:childTnLst>
                                    <p:set>
                                      <p:cBhvr>
                                        <p:cTn id="503" dur="1" fill="hold">
                                          <p:stCondLst>
                                            <p:cond delay="0"/>
                                          </p:stCondLst>
                                        </p:cTn>
                                        <p:tgtEl>
                                          <p:spTgt spid="153"/>
                                        </p:tgtEl>
                                        <p:attrNameLst>
                                          <p:attrName>style.visibility</p:attrName>
                                        </p:attrNameLst>
                                      </p:cBhvr>
                                      <p:to>
                                        <p:strVal val="hidden"/>
                                      </p:to>
                                    </p:set>
                                  </p:childTnLst>
                                </p:cTn>
                              </p:par>
                            </p:childTnLst>
                          </p:cTn>
                        </p:par>
                      </p:childTnLst>
                    </p:cTn>
                  </p:par>
                  <p:par>
                    <p:cTn id="504" fill="hold">
                      <p:stCondLst>
                        <p:cond delay="indefinite"/>
                      </p:stCondLst>
                      <p:childTnLst>
                        <p:par>
                          <p:cTn id="505" fill="hold">
                            <p:stCondLst>
                              <p:cond delay="0"/>
                            </p:stCondLst>
                            <p:childTnLst>
                              <p:par>
                                <p:cTn id="506" presetID="1" presetClass="entr" presetSubtype="0" fill="hold" grpId="0" nodeType="clickEffect">
                                  <p:stCondLst>
                                    <p:cond delay="0"/>
                                  </p:stCondLst>
                                  <p:childTnLst>
                                    <p:set>
                                      <p:cBhvr>
                                        <p:cTn id="507" dur="1" fill="hold">
                                          <p:stCondLst>
                                            <p:cond delay="0"/>
                                          </p:stCondLst>
                                        </p:cTn>
                                        <p:tgtEl>
                                          <p:spTgt spid="154"/>
                                        </p:tgtEl>
                                        <p:attrNameLst>
                                          <p:attrName>style.visibility</p:attrName>
                                        </p:attrNameLst>
                                      </p:cBhvr>
                                      <p:to>
                                        <p:strVal val="visible"/>
                                      </p:to>
                                    </p:set>
                                  </p:childTnLst>
                                </p:cTn>
                              </p:par>
                            </p:childTnLst>
                          </p:cTn>
                        </p:par>
                      </p:childTnLst>
                    </p:cTn>
                  </p:par>
                  <p:par>
                    <p:cTn id="508" fill="hold">
                      <p:stCondLst>
                        <p:cond delay="indefinite"/>
                      </p:stCondLst>
                      <p:childTnLst>
                        <p:par>
                          <p:cTn id="509" fill="hold">
                            <p:stCondLst>
                              <p:cond delay="0"/>
                            </p:stCondLst>
                            <p:childTnLst>
                              <p:par>
                                <p:cTn id="510" presetID="1" presetClass="exit" presetSubtype="0" fill="hold" grpId="1" nodeType="clickEffect">
                                  <p:stCondLst>
                                    <p:cond delay="0"/>
                                  </p:stCondLst>
                                  <p:childTnLst>
                                    <p:set>
                                      <p:cBhvr>
                                        <p:cTn id="511" dur="1" fill="hold">
                                          <p:stCondLst>
                                            <p:cond delay="0"/>
                                          </p:stCondLst>
                                        </p:cTn>
                                        <p:tgtEl>
                                          <p:spTgt spid="154"/>
                                        </p:tgtEl>
                                        <p:attrNameLst>
                                          <p:attrName>style.visibility</p:attrName>
                                        </p:attrNameLst>
                                      </p:cBhvr>
                                      <p:to>
                                        <p:strVal val="hidden"/>
                                      </p:to>
                                    </p:set>
                                  </p:childTnLst>
                                </p:cTn>
                              </p:par>
                            </p:childTnLst>
                          </p:cTn>
                        </p:par>
                      </p:childTnLst>
                    </p:cTn>
                  </p:par>
                  <p:par>
                    <p:cTn id="512" fill="hold">
                      <p:stCondLst>
                        <p:cond delay="indefinite"/>
                      </p:stCondLst>
                      <p:childTnLst>
                        <p:par>
                          <p:cTn id="513" fill="hold">
                            <p:stCondLst>
                              <p:cond delay="0"/>
                            </p:stCondLst>
                            <p:childTnLst>
                              <p:par>
                                <p:cTn id="514" presetID="1" presetClass="entr" presetSubtype="0" fill="hold" grpId="0" nodeType="clickEffect">
                                  <p:stCondLst>
                                    <p:cond delay="0"/>
                                  </p:stCondLst>
                                  <p:childTnLst>
                                    <p:set>
                                      <p:cBhvr>
                                        <p:cTn id="515" dur="1" fill="hold">
                                          <p:stCondLst>
                                            <p:cond delay="0"/>
                                          </p:stCondLst>
                                        </p:cTn>
                                        <p:tgtEl>
                                          <p:spTgt spid="170"/>
                                        </p:tgtEl>
                                        <p:attrNameLst>
                                          <p:attrName>style.visibility</p:attrName>
                                        </p:attrNameLst>
                                      </p:cBhvr>
                                      <p:to>
                                        <p:strVal val="visible"/>
                                      </p:to>
                                    </p:set>
                                  </p:childTnLst>
                                </p:cTn>
                              </p:par>
                            </p:childTnLst>
                          </p:cTn>
                        </p:par>
                      </p:childTnLst>
                    </p:cTn>
                  </p:par>
                  <p:par>
                    <p:cTn id="516" fill="hold">
                      <p:stCondLst>
                        <p:cond delay="indefinite"/>
                      </p:stCondLst>
                      <p:childTnLst>
                        <p:par>
                          <p:cTn id="517" fill="hold">
                            <p:stCondLst>
                              <p:cond delay="0"/>
                            </p:stCondLst>
                            <p:childTnLst>
                              <p:par>
                                <p:cTn id="518" presetID="1" presetClass="exit" presetSubtype="0" fill="hold" grpId="1" nodeType="clickEffect">
                                  <p:stCondLst>
                                    <p:cond delay="0"/>
                                  </p:stCondLst>
                                  <p:childTnLst>
                                    <p:set>
                                      <p:cBhvr>
                                        <p:cTn id="519" dur="1" fill="hold">
                                          <p:stCondLst>
                                            <p:cond delay="0"/>
                                          </p:stCondLst>
                                        </p:cTn>
                                        <p:tgtEl>
                                          <p:spTgt spid="170"/>
                                        </p:tgtEl>
                                        <p:attrNameLst>
                                          <p:attrName>style.visibility</p:attrName>
                                        </p:attrNameLst>
                                      </p:cBhvr>
                                      <p:to>
                                        <p:strVal val="hidden"/>
                                      </p:to>
                                    </p:set>
                                  </p:childTnLst>
                                </p:cTn>
                              </p:par>
                            </p:childTnLst>
                          </p:cTn>
                        </p:par>
                      </p:childTnLst>
                    </p:cTn>
                  </p:par>
                  <p:par>
                    <p:cTn id="520" fill="hold">
                      <p:stCondLst>
                        <p:cond delay="indefinite"/>
                      </p:stCondLst>
                      <p:childTnLst>
                        <p:par>
                          <p:cTn id="521" fill="hold">
                            <p:stCondLst>
                              <p:cond delay="0"/>
                            </p:stCondLst>
                            <p:childTnLst>
                              <p:par>
                                <p:cTn id="522" presetID="1" presetClass="entr" presetSubtype="0" fill="hold" grpId="0" nodeType="clickEffect">
                                  <p:stCondLst>
                                    <p:cond delay="0"/>
                                  </p:stCondLst>
                                  <p:childTnLst>
                                    <p:set>
                                      <p:cBhvr>
                                        <p:cTn id="523" dur="1" fill="hold">
                                          <p:stCondLst>
                                            <p:cond delay="0"/>
                                          </p:stCondLst>
                                        </p:cTn>
                                        <p:tgtEl>
                                          <p:spTgt spid="171"/>
                                        </p:tgtEl>
                                        <p:attrNameLst>
                                          <p:attrName>style.visibility</p:attrName>
                                        </p:attrNameLst>
                                      </p:cBhvr>
                                      <p:to>
                                        <p:strVal val="visible"/>
                                      </p:to>
                                    </p:set>
                                  </p:childTnLst>
                                </p:cTn>
                              </p:par>
                            </p:childTnLst>
                          </p:cTn>
                        </p:par>
                      </p:childTnLst>
                    </p:cTn>
                  </p:par>
                  <p:par>
                    <p:cTn id="524" fill="hold">
                      <p:stCondLst>
                        <p:cond delay="indefinite"/>
                      </p:stCondLst>
                      <p:childTnLst>
                        <p:par>
                          <p:cTn id="525" fill="hold">
                            <p:stCondLst>
                              <p:cond delay="0"/>
                            </p:stCondLst>
                            <p:childTnLst>
                              <p:par>
                                <p:cTn id="526" presetID="1" presetClass="exit" presetSubtype="0" fill="hold" grpId="1" nodeType="clickEffect">
                                  <p:stCondLst>
                                    <p:cond delay="0"/>
                                  </p:stCondLst>
                                  <p:childTnLst>
                                    <p:set>
                                      <p:cBhvr>
                                        <p:cTn id="527" dur="1" fill="hold">
                                          <p:stCondLst>
                                            <p:cond delay="0"/>
                                          </p:stCondLst>
                                        </p:cTn>
                                        <p:tgtEl>
                                          <p:spTgt spid="171"/>
                                        </p:tgtEl>
                                        <p:attrNameLst>
                                          <p:attrName>style.visibility</p:attrName>
                                        </p:attrNameLst>
                                      </p:cBhvr>
                                      <p:to>
                                        <p:strVal val="hidden"/>
                                      </p:to>
                                    </p:set>
                                  </p:childTnLst>
                                </p:cTn>
                              </p:par>
                            </p:childTnLst>
                          </p:cTn>
                        </p:par>
                      </p:childTnLst>
                    </p:cTn>
                  </p:par>
                  <p:par>
                    <p:cTn id="528" fill="hold">
                      <p:stCondLst>
                        <p:cond delay="indefinite"/>
                      </p:stCondLst>
                      <p:childTnLst>
                        <p:par>
                          <p:cTn id="529" fill="hold">
                            <p:stCondLst>
                              <p:cond delay="0"/>
                            </p:stCondLst>
                            <p:childTnLst>
                              <p:par>
                                <p:cTn id="530" presetID="1" presetClass="entr" presetSubtype="0" fill="hold" grpId="0" nodeType="clickEffect">
                                  <p:stCondLst>
                                    <p:cond delay="0"/>
                                  </p:stCondLst>
                                  <p:childTnLst>
                                    <p:set>
                                      <p:cBhvr>
                                        <p:cTn id="531" dur="1" fill="hold">
                                          <p:stCondLst>
                                            <p:cond delay="0"/>
                                          </p:stCondLst>
                                        </p:cTn>
                                        <p:tgtEl>
                                          <p:spTgt spid="172"/>
                                        </p:tgtEl>
                                        <p:attrNameLst>
                                          <p:attrName>style.visibility</p:attrName>
                                        </p:attrNameLst>
                                      </p:cBhvr>
                                      <p:to>
                                        <p:strVal val="visible"/>
                                      </p:to>
                                    </p:set>
                                  </p:childTnLst>
                                </p:cTn>
                              </p:par>
                            </p:childTnLst>
                          </p:cTn>
                        </p:par>
                      </p:childTnLst>
                    </p:cTn>
                  </p:par>
                  <p:par>
                    <p:cTn id="532" fill="hold">
                      <p:stCondLst>
                        <p:cond delay="indefinite"/>
                      </p:stCondLst>
                      <p:childTnLst>
                        <p:par>
                          <p:cTn id="533" fill="hold">
                            <p:stCondLst>
                              <p:cond delay="0"/>
                            </p:stCondLst>
                            <p:childTnLst>
                              <p:par>
                                <p:cTn id="534" presetID="1" presetClass="exit" presetSubtype="0" fill="hold" grpId="1" nodeType="clickEffect">
                                  <p:stCondLst>
                                    <p:cond delay="0"/>
                                  </p:stCondLst>
                                  <p:childTnLst>
                                    <p:set>
                                      <p:cBhvr>
                                        <p:cTn id="535" dur="1" fill="hold">
                                          <p:stCondLst>
                                            <p:cond delay="0"/>
                                          </p:stCondLst>
                                        </p:cTn>
                                        <p:tgtEl>
                                          <p:spTgt spid="172"/>
                                        </p:tgtEl>
                                        <p:attrNameLst>
                                          <p:attrName>style.visibility</p:attrName>
                                        </p:attrNameLst>
                                      </p:cBhvr>
                                      <p:to>
                                        <p:strVal val="hidden"/>
                                      </p:to>
                                    </p:set>
                                  </p:childTnLst>
                                </p:cTn>
                              </p:par>
                            </p:childTnLst>
                          </p:cTn>
                        </p:par>
                      </p:childTnLst>
                    </p:cTn>
                  </p:par>
                  <p:par>
                    <p:cTn id="536" fill="hold">
                      <p:stCondLst>
                        <p:cond delay="indefinite"/>
                      </p:stCondLst>
                      <p:childTnLst>
                        <p:par>
                          <p:cTn id="537" fill="hold">
                            <p:stCondLst>
                              <p:cond delay="0"/>
                            </p:stCondLst>
                            <p:childTnLst>
                              <p:par>
                                <p:cTn id="538" presetID="1" presetClass="entr" presetSubtype="0" fill="hold" grpId="0" nodeType="clickEffect">
                                  <p:stCondLst>
                                    <p:cond delay="0"/>
                                  </p:stCondLst>
                                  <p:childTnLst>
                                    <p:set>
                                      <p:cBhvr>
                                        <p:cTn id="539" dur="1" fill="hold">
                                          <p:stCondLst>
                                            <p:cond delay="0"/>
                                          </p:stCondLst>
                                        </p:cTn>
                                        <p:tgtEl>
                                          <p:spTgt spid="173"/>
                                        </p:tgtEl>
                                        <p:attrNameLst>
                                          <p:attrName>style.visibility</p:attrName>
                                        </p:attrNameLst>
                                      </p:cBhvr>
                                      <p:to>
                                        <p:strVal val="visible"/>
                                      </p:to>
                                    </p:set>
                                  </p:childTnLst>
                                </p:cTn>
                              </p:par>
                            </p:childTnLst>
                          </p:cTn>
                        </p:par>
                      </p:childTnLst>
                    </p:cTn>
                  </p:par>
                  <p:par>
                    <p:cTn id="540" fill="hold">
                      <p:stCondLst>
                        <p:cond delay="indefinite"/>
                      </p:stCondLst>
                      <p:childTnLst>
                        <p:par>
                          <p:cTn id="541" fill="hold">
                            <p:stCondLst>
                              <p:cond delay="0"/>
                            </p:stCondLst>
                            <p:childTnLst>
                              <p:par>
                                <p:cTn id="542" presetID="1" presetClass="exit" presetSubtype="0" fill="hold" grpId="1" nodeType="clickEffect">
                                  <p:stCondLst>
                                    <p:cond delay="0"/>
                                  </p:stCondLst>
                                  <p:childTnLst>
                                    <p:set>
                                      <p:cBhvr>
                                        <p:cTn id="543"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544" restart="whenNotActive" fill="hold" evtFilter="cancelBubble" nodeType="interactiveSeq">
                <p:stCondLst>
                  <p:cond evt="onClick" delay="0">
                    <p:tgtEl>
                      <p:spTgt spid="69"/>
                    </p:tgtEl>
                  </p:cond>
                </p:stCondLst>
                <p:endSync evt="end" delay="0">
                  <p:rtn val="all"/>
                </p:endSync>
                <p:childTnLst>
                  <p:par>
                    <p:cTn id="545" fill="hold">
                      <p:stCondLst>
                        <p:cond delay="0"/>
                      </p:stCondLst>
                      <p:childTnLst>
                        <p:par>
                          <p:cTn id="546" fill="hold">
                            <p:stCondLst>
                              <p:cond delay="0"/>
                            </p:stCondLst>
                            <p:childTnLst>
                              <p:par>
                                <p:cTn id="547" presetID="10" presetClass="entr" presetSubtype="0" fill="hold" nodeType="clickEffect">
                                  <p:stCondLst>
                                    <p:cond delay="0"/>
                                  </p:stCondLst>
                                  <p:childTnLst>
                                    <p:set>
                                      <p:cBhvr>
                                        <p:cTn id="548" dur="1" fill="hold">
                                          <p:stCondLst>
                                            <p:cond delay="0"/>
                                          </p:stCondLst>
                                        </p:cTn>
                                        <p:tgtEl>
                                          <p:spTgt spid="71"/>
                                        </p:tgtEl>
                                        <p:attrNameLst>
                                          <p:attrName>style.visibility</p:attrName>
                                        </p:attrNameLst>
                                      </p:cBhvr>
                                      <p:to>
                                        <p:strVal val="visible"/>
                                      </p:to>
                                    </p:set>
                                    <p:animEffect transition="in" filter="fade">
                                      <p:cBhvr>
                                        <p:cTn id="549" dur="500"/>
                                        <p:tgtEl>
                                          <p:spTgt spid="71"/>
                                        </p:tgtEl>
                                      </p:cBhvr>
                                    </p:animEffect>
                                  </p:childTnLst>
                                </p:cTn>
                              </p:par>
                            </p:childTnLst>
                          </p:cTn>
                        </p:par>
                      </p:childTnLst>
                    </p:cTn>
                  </p:par>
                </p:childTnLst>
              </p:cTn>
              <p:nextCondLst>
                <p:cond evt="onClick" delay="0">
                  <p:tgtEl>
                    <p:spTgt spid="69"/>
                  </p:tgtEl>
                </p:cond>
              </p:nextCondLst>
            </p:seq>
            <p:seq concurrent="1" nextAc="seek">
              <p:cTn id="550" restart="whenNotActive" fill="hold" evtFilter="cancelBubble" nodeType="interactiveSeq">
                <p:stCondLst>
                  <p:cond evt="onClick" delay="0">
                    <p:tgtEl>
                      <p:spTgt spid="71"/>
                    </p:tgtEl>
                  </p:cond>
                </p:stCondLst>
                <p:endSync evt="end" delay="0">
                  <p:rtn val="all"/>
                </p:endSync>
                <p:childTnLst>
                  <p:par>
                    <p:cTn id="551" fill="hold">
                      <p:stCondLst>
                        <p:cond delay="0"/>
                      </p:stCondLst>
                      <p:childTnLst>
                        <p:par>
                          <p:cTn id="552" fill="hold">
                            <p:stCondLst>
                              <p:cond delay="0"/>
                            </p:stCondLst>
                            <p:childTnLst>
                              <p:par>
                                <p:cTn id="553" presetID="10" presetClass="exit" presetSubtype="0" fill="hold" nodeType="clickEffect">
                                  <p:stCondLst>
                                    <p:cond delay="0"/>
                                  </p:stCondLst>
                                  <p:childTnLst>
                                    <p:animEffect transition="out" filter="fade">
                                      <p:cBhvr>
                                        <p:cTn id="554" dur="500"/>
                                        <p:tgtEl>
                                          <p:spTgt spid="71"/>
                                        </p:tgtEl>
                                      </p:cBhvr>
                                    </p:animEffect>
                                    <p:set>
                                      <p:cBhvr>
                                        <p:cTn id="555"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556" restart="whenNotActive" fill="hold" evtFilter="cancelBubble" nodeType="interactiveSeq">
                <p:stCondLst>
                  <p:cond evt="onClick" delay="0">
                    <p:tgtEl>
                      <p:spTgt spid="70"/>
                    </p:tgtEl>
                  </p:cond>
                </p:stCondLst>
                <p:endSync evt="end" delay="0">
                  <p:rtn val="all"/>
                </p:endSync>
                <p:childTnLst>
                  <p:par>
                    <p:cTn id="557" fill="hold">
                      <p:stCondLst>
                        <p:cond delay="0"/>
                      </p:stCondLst>
                      <p:childTnLst>
                        <p:par>
                          <p:cTn id="558" fill="hold">
                            <p:stCondLst>
                              <p:cond delay="0"/>
                            </p:stCondLst>
                            <p:childTnLst>
                              <p:par>
                                <p:cTn id="559" presetID="10" presetClass="entr" presetSubtype="0" fill="hold" nodeType="clickEffect">
                                  <p:stCondLst>
                                    <p:cond delay="0"/>
                                  </p:stCondLst>
                                  <p:childTnLst>
                                    <p:set>
                                      <p:cBhvr>
                                        <p:cTn id="560" dur="1" fill="hold">
                                          <p:stCondLst>
                                            <p:cond delay="0"/>
                                          </p:stCondLst>
                                        </p:cTn>
                                        <p:tgtEl>
                                          <p:spTgt spid="72"/>
                                        </p:tgtEl>
                                        <p:attrNameLst>
                                          <p:attrName>style.visibility</p:attrName>
                                        </p:attrNameLst>
                                      </p:cBhvr>
                                      <p:to>
                                        <p:strVal val="visible"/>
                                      </p:to>
                                    </p:set>
                                    <p:animEffect transition="in" filter="fade">
                                      <p:cBhvr>
                                        <p:cTn id="561" dur="500"/>
                                        <p:tgtEl>
                                          <p:spTgt spid="72"/>
                                        </p:tgtEl>
                                      </p:cBhvr>
                                    </p:animEffect>
                                  </p:childTnLst>
                                </p:cTn>
                              </p:par>
                            </p:childTnLst>
                          </p:cTn>
                        </p:par>
                      </p:childTnLst>
                    </p:cTn>
                  </p:par>
                </p:childTnLst>
              </p:cTn>
              <p:nextCondLst>
                <p:cond evt="onClick" delay="0">
                  <p:tgtEl>
                    <p:spTgt spid="70"/>
                  </p:tgtEl>
                </p:cond>
              </p:nextCondLst>
            </p:seq>
            <p:seq concurrent="1" nextAc="seek">
              <p:cTn id="562" restart="whenNotActive" fill="hold" evtFilter="cancelBubble" nodeType="interactiveSeq">
                <p:stCondLst>
                  <p:cond evt="onClick" delay="0">
                    <p:tgtEl>
                      <p:spTgt spid="72"/>
                    </p:tgtEl>
                  </p:cond>
                </p:stCondLst>
                <p:endSync evt="end" delay="0">
                  <p:rtn val="all"/>
                </p:endSync>
                <p:childTnLst>
                  <p:par>
                    <p:cTn id="563" fill="hold">
                      <p:stCondLst>
                        <p:cond delay="0"/>
                      </p:stCondLst>
                      <p:childTnLst>
                        <p:par>
                          <p:cTn id="564" fill="hold">
                            <p:stCondLst>
                              <p:cond delay="0"/>
                            </p:stCondLst>
                            <p:childTnLst>
                              <p:par>
                                <p:cTn id="565" presetID="10" presetClass="exit" presetSubtype="0" fill="hold" nodeType="clickEffect">
                                  <p:stCondLst>
                                    <p:cond delay="0"/>
                                  </p:stCondLst>
                                  <p:childTnLst>
                                    <p:animEffect transition="out" filter="fade">
                                      <p:cBhvr>
                                        <p:cTn id="566" dur="500"/>
                                        <p:tgtEl>
                                          <p:spTgt spid="72"/>
                                        </p:tgtEl>
                                      </p:cBhvr>
                                    </p:animEffect>
                                    <p:set>
                                      <p:cBhvr>
                                        <p:cTn id="567"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100" grpId="0" animBg="1"/>
      <p:bldP spid="101" grpId="0" animBg="1"/>
      <p:bldP spid="102" grpId="0" animBg="1"/>
      <p:bldP spid="103" grpId="0" animBg="1"/>
      <p:bldP spid="104" grpId="0" animBg="1"/>
      <p:bldP spid="105" grpId="0" animBg="1"/>
      <p:bldP spid="106" grpId="0" animBg="1"/>
      <p:bldP spid="10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6" name="صورة 5" descr="صورة تحتوي على سمك, كمبيوتر, شاشة عرض, لوحة المفاتيح&#10;&#10;تم إنشاء الوصف تلقائياً">
            <a:hlinkClick r:id="rId2" action="ppaction://hlinksldjump"/>
            <a:extLst>
              <a:ext uri="{FF2B5EF4-FFF2-40B4-BE49-F238E27FC236}">
                <a16:creationId xmlns:a16="http://schemas.microsoft.com/office/drawing/2014/main" id="{24D4D986-6669-41E8-93E4-02FA235850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spTree>
    <p:extLst>
      <p:ext uri="{BB962C8B-B14F-4D97-AF65-F5344CB8AC3E}">
        <p14:creationId xmlns:p14="http://schemas.microsoft.com/office/powerpoint/2010/main" val="2012384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10116" end="14596.4871"/>
                </p14:media>
              </p:ext>
            </p:extLst>
          </p:nvPr>
        </p:nvPicPr>
        <p:blipFill>
          <a:blip r:embed="rId4"/>
          <a:stretch>
            <a:fillRect/>
          </a:stretch>
        </p:blipFill>
        <p:spPr>
          <a:xfrm>
            <a:off x="6006353" y="7014883"/>
            <a:ext cx="609600" cy="609600"/>
          </a:xfrm>
          <a:prstGeom prst="rect">
            <a:avLst/>
          </a:prstGeom>
        </p:spPr>
      </p:pic>
      <p:sp>
        <p:nvSpPr>
          <p:cNvPr id="134" name="مستطيل 133"/>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١٠</a:t>
            </a:r>
            <a:endParaRPr lang="ar-OM" sz="8000" b="1" dirty="0">
              <a:ln w="11430"/>
              <a:solidFill>
                <a:srgbClr val="0070C0"/>
              </a:solidFill>
              <a:effectLst>
                <a:outerShdw blurRad="50800" dist="39000" dir="5460000" algn="tl">
                  <a:srgbClr val="000000">
                    <a:alpha val="38000"/>
                  </a:srgbClr>
                </a:outerShdw>
              </a:effectLst>
            </a:endParaRPr>
          </a:p>
        </p:txBody>
      </p:sp>
      <p:sp>
        <p:nvSpPr>
          <p:cNvPr id="135" name="مستطيل 134"/>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١٢</a:t>
            </a:r>
            <a:endParaRPr lang="ar-OM" sz="8000" b="1" dirty="0">
              <a:ln w="11430"/>
              <a:solidFill>
                <a:srgbClr val="0070C0"/>
              </a:solidFill>
              <a:effectLst>
                <a:outerShdw blurRad="50800" dist="39000" dir="5460000" algn="tl">
                  <a:srgbClr val="000000">
                    <a:alpha val="38000"/>
                  </a:srgbClr>
                </a:outerShdw>
              </a:effectLst>
            </a:endParaRPr>
          </a:p>
        </p:txBody>
      </p:sp>
      <p:sp>
        <p:nvSpPr>
          <p:cNvPr id="136" name="مستطيل 135"/>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١٣</a:t>
            </a:r>
            <a:endParaRPr lang="ar-OM" sz="8000" b="1" dirty="0">
              <a:ln w="11430"/>
              <a:solidFill>
                <a:srgbClr val="0070C0"/>
              </a:solidFill>
              <a:effectLst>
                <a:outerShdw blurRad="50800" dist="39000" dir="5460000" algn="tl">
                  <a:srgbClr val="000000">
                    <a:alpha val="38000"/>
                  </a:srgbClr>
                </a:outerShdw>
              </a:effectLst>
            </a:endParaRPr>
          </a:p>
        </p:txBody>
      </p:sp>
      <p:sp>
        <p:nvSpPr>
          <p:cNvPr id="137" name="مستطيل 136"/>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١٤</a:t>
            </a:r>
            <a:endParaRPr lang="ar-OM" sz="8000" b="1" dirty="0">
              <a:ln w="11430"/>
              <a:solidFill>
                <a:srgbClr val="0070C0"/>
              </a:solidFill>
              <a:effectLst>
                <a:outerShdw blurRad="50800" dist="39000" dir="5460000" algn="tl">
                  <a:srgbClr val="000000">
                    <a:alpha val="38000"/>
                  </a:srgbClr>
                </a:outerShdw>
              </a:effectLst>
            </a:endParaRPr>
          </a:p>
        </p:txBody>
      </p:sp>
      <p:sp>
        <p:nvSpPr>
          <p:cNvPr id="138" name="مستطيل 137"/>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١٥</a:t>
            </a:r>
            <a:endParaRPr lang="ar-OM" sz="8000" b="1" dirty="0">
              <a:ln w="11430"/>
              <a:solidFill>
                <a:srgbClr val="0070C0"/>
              </a:solidFill>
              <a:effectLst>
                <a:outerShdw blurRad="50800" dist="39000" dir="5460000" algn="tl">
                  <a:srgbClr val="000000">
                    <a:alpha val="38000"/>
                  </a:srgbClr>
                </a:outerShdw>
              </a:effectLst>
            </a:endParaRPr>
          </a:p>
        </p:txBody>
      </p:sp>
      <p:sp>
        <p:nvSpPr>
          <p:cNvPr id="139" name="مستطيل 138"/>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١٦</a:t>
            </a:r>
            <a:endParaRPr lang="ar-OM" sz="8000" b="1" dirty="0">
              <a:ln w="11430"/>
              <a:solidFill>
                <a:srgbClr val="0070C0"/>
              </a:solidFill>
              <a:effectLst>
                <a:outerShdw blurRad="50800" dist="39000" dir="5460000" algn="tl">
                  <a:srgbClr val="000000">
                    <a:alpha val="38000"/>
                  </a:srgbClr>
                </a:outerShdw>
              </a:effectLst>
            </a:endParaRPr>
          </a:p>
        </p:txBody>
      </p:sp>
      <p:sp>
        <p:nvSpPr>
          <p:cNvPr id="140" name="مستطيل 139"/>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٢٥</a:t>
            </a:r>
            <a:endParaRPr lang="ar-OM" sz="8000" b="1" dirty="0">
              <a:ln w="11430"/>
              <a:solidFill>
                <a:srgbClr val="0070C0"/>
              </a:solidFill>
              <a:effectLst>
                <a:outerShdw blurRad="50800" dist="39000" dir="5460000" algn="tl">
                  <a:srgbClr val="000000">
                    <a:alpha val="38000"/>
                  </a:srgbClr>
                </a:outerShdw>
              </a:effectLst>
            </a:endParaRPr>
          </a:p>
        </p:txBody>
      </p:sp>
      <p:sp>
        <p:nvSpPr>
          <p:cNvPr id="141" name="مستطيل 140"/>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١٩</a:t>
            </a:r>
            <a:endParaRPr lang="ar-OM" sz="8000" b="1" dirty="0">
              <a:ln w="11430"/>
              <a:solidFill>
                <a:srgbClr val="0070C0"/>
              </a:solidFill>
              <a:effectLst>
                <a:outerShdw blurRad="50800" dist="39000" dir="5460000" algn="tl">
                  <a:srgbClr val="000000">
                    <a:alpha val="38000"/>
                  </a:srgbClr>
                </a:outerShdw>
              </a:effectLst>
            </a:endParaRPr>
          </a:p>
        </p:txBody>
      </p:sp>
      <p:sp>
        <p:nvSpPr>
          <p:cNvPr id="142" name="مستطيل 141"/>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١٨</a:t>
            </a:r>
            <a:endParaRPr lang="ar-OM" sz="8000" b="1" dirty="0">
              <a:ln w="11430"/>
              <a:solidFill>
                <a:srgbClr val="0070C0"/>
              </a:solidFill>
              <a:effectLst>
                <a:outerShdw blurRad="50800" dist="39000" dir="5460000" algn="tl">
                  <a:srgbClr val="000000">
                    <a:alpha val="38000"/>
                  </a:srgbClr>
                </a:outerShdw>
              </a:effectLst>
            </a:endParaRPr>
          </a:p>
        </p:txBody>
      </p:sp>
      <p:sp>
        <p:nvSpPr>
          <p:cNvPr id="143" name="مستطيل 142"/>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١٧</a:t>
            </a:r>
            <a:endParaRPr lang="ar-OM" sz="8000" b="1" dirty="0">
              <a:ln w="11430"/>
              <a:solidFill>
                <a:srgbClr val="0070C0"/>
              </a:solidFill>
              <a:effectLst>
                <a:outerShdw blurRad="50800" dist="39000" dir="5460000" algn="tl">
                  <a:srgbClr val="000000">
                    <a:alpha val="38000"/>
                  </a:srgbClr>
                </a:outerShdw>
              </a:effectLst>
            </a:endParaRPr>
          </a:p>
        </p:txBody>
      </p:sp>
      <p:sp>
        <p:nvSpPr>
          <p:cNvPr id="144" name="مستطيل 143"/>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٢٦</a:t>
            </a:r>
            <a:endParaRPr lang="ar-OM" sz="8000" b="1" dirty="0">
              <a:ln w="11430"/>
              <a:solidFill>
                <a:srgbClr val="0070C0"/>
              </a:solidFill>
              <a:effectLst>
                <a:outerShdw blurRad="50800" dist="39000" dir="5460000" algn="tl">
                  <a:srgbClr val="000000">
                    <a:alpha val="38000"/>
                  </a:srgbClr>
                </a:outerShdw>
              </a:effectLst>
            </a:endParaRPr>
          </a:p>
        </p:txBody>
      </p:sp>
      <p:sp>
        <p:nvSpPr>
          <p:cNvPr id="145" name="مستطيل 144"/>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٣٠</a:t>
            </a:r>
            <a:endParaRPr lang="ar-OM" sz="8000" b="1" dirty="0">
              <a:ln w="11430"/>
              <a:solidFill>
                <a:srgbClr val="0070C0"/>
              </a:solidFill>
              <a:effectLst>
                <a:outerShdw blurRad="50800" dist="39000" dir="5460000" algn="tl">
                  <a:srgbClr val="000000">
                    <a:alpha val="38000"/>
                  </a:srgbClr>
                </a:outerShdw>
              </a:effectLst>
            </a:endParaRPr>
          </a:p>
        </p:txBody>
      </p:sp>
      <p:sp>
        <p:nvSpPr>
          <p:cNvPr id="146" name="مستطيل 145"/>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٣١</a:t>
            </a:r>
            <a:endParaRPr lang="ar-OM" sz="8000" b="1" dirty="0">
              <a:ln w="11430"/>
              <a:solidFill>
                <a:srgbClr val="0070C0"/>
              </a:solidFill>
              <a:effectLst>
                <a:outerShdw blurRad="50800" dist="39000" dir="5460000" algn="tl">
                  <a:srgbClr val="000000">
                    <a:alpha val="38000"/>
                  </a:srgbClr>
                </a:outerShdw>
              </a:effectLst>
            </a:endParaRPr>
          </a:p>
        </p:txBody>
      </p:sp>
      <p:sp>
        <p:nvSpPr>
          <p:cNvPr id="147" name="مستطيل 146"/>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٢٧</a:t>
            </a:r>
            <a:endParaRPr lang="ar-OM" sz="8000" b="1" dirty="0">
              <a:ln w="11430"/>
              <a:solidFill>
                <a:srgbClr val="0070C0"/>
              </a:solidFill>
              <a:effectLst>
                <a:outerShdw blurRad="50800" dist="39000" dir="5460000" algn="tl">
                  <a:srgbClr val="000000">
                    <a:alpha val="38000"/>
                  </a:srgbClr>
                </a:outerShdw>
              </a:effectLst>
            </a:endParaRPr>
          </a:p>
        </p:txBody>
      </p:sp>
      <p:sp>
        <p:nvSpPr>
          <p:cNvPr id="148" name="مستطيل 147"/>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٢٨</a:t>
            </a:r>
            <a:endParaRPr lang="ar-OM" sz="8000" b="1" dirty="0">
              <a:ln w="11430"/>
              <a:solidFill>
                <a:srgbClr val="0070C0"/>
              </a:solidFill>
              <a:effectLst>
                <a:outerShdw blurRad="50800" dist="39000" dir="5460000" algn="tl">
                  <a:srgbClr val="000000">
                    <a:alpha val="38000"/>
                  </a:srgbClr>
                </a:outerShdw>
              </a:effectLst>
            </a:endParaRPr>
          </a:p>
        </p:txBody>
      </p:sp>
      <p:sp>
        <p:nvSpPr>
          <p:cNvPr id="149" name="مستطيل 148"/>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٢٩</a:t>
            </a:r>
            <a:endParaRPr lang="ar-OM" sz="8000" b="1" dirty="0">
              <a:ln w="11430"/>
              <a:solidFill>
                <a:srgbClr val="0070C0"/>
              </a:solidFill>
              <a:effectLst>
                <a:outerShdw blurRad="50800" dist="39000" dir="5460000" algn="tl">
                  <a:srgbClr val="000000">
                    <a:alpha val="38000"/>
                  </a:srgbClr>
                </a:outerShdw>
              </a:effectLst>
            </a:endParaRPr>
          </a:p>
        </p:txBody>
      </p:sp>
      <p:sp>
        <p:nvSpPr>
          <p:cNvPr id="150" name="مستطيل 149"/>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٣٢</a:t>
            </a:r>
            <a:endParaRPr lang="ar-OM" sz="8000" b="1" dirty="0">
              <a:ln w="11430"/>
              <a:solidFill>
                <a:srgbClr val="0070C0"/>
              </a:solidFill>
              <a:effectLst>
                <a:outerShdw blurRad="50800" dist="39000" dir="5460000" algn="tl">
                  <a:srgbClr val="000000">
                    <a:alpha val="38000"/>
                  </a:srgbClr>
                </a:outerShdw>
              </a:effectLst>
            </a:endParaRPr>
          </a:p>
        </p:txBody>
      </p:sp>
      <p:sp>
        <p:nvSpPr>
          <p:cNvPr id="151" name="مستطيل 150"/>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٣٣</a:t>
            </a:r>
            <a:endParaRPr lang="ar-OM" sz="8000" b="1" dirty="0">
              <a:ln w="11430"/>
              <a:solidFill>
                <a:srgbClr val="0070C0"/>
              </a:solidFill>
              <a:effectLst>
                <a:outerShdw blurRad="50800" dist="39000" dir="5460000" algn="tl">
                  <a:srgbClr val="000000">
                    <a:alpha val="38000"/>
                  </a:srgbClr>
                </a:outerShdw>
              </a:effectLst>
            </a:endParaRPr>
          </a:p>
        </p:txBody>
      </p:sp>
      <p:sp>
        <p:nvSpPr>
          <p:cNvPr id="152" name="مستطيل 151"/>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٣٤</a:t>
            </a:r>
            <a:endParaRPr lang="ar-OM" sz="8000" b="1" dirty="0">
              <a:ln w="11430"/>
              <a:solidFill>
                <a:srgbClr val="0070C0"/>
              </a:solidFill>
              <a:effectLst>
                <a:outerShdw blurRad="50800" dist="39000" dir="5460000" algn="tl">
                  <a:srgbClr val="000000">
                    <a:alpha val="38000"/>
                  </a:srgbClr>
                </a:outerShdw>
              </a:effectLst>
            </a:endParaRPr>
          </a:p>
        </p:txBody>
      </p:sp>
      <p:sp>
        <p:nvSpPr>
          <p:cNvPr id="153" name="مستطيل 152"/>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٣٥</a:t>
            </a:r>
            <a:endParaRPr lang="ar-OM" sz="8000" b="1" dirty="0">
              <a:ln w="11430"/>
              <a:solidFill>
                <a:srgbClr val="0070C0"/>
              </a:solidFill>
              <a:effectLst>
                <a:outerShdw blurRad="50800" dist="39000" dir="5460000" algn="tl">
                  <a:srgbClr val="000000">
                    <a:alpha val="38000"/>
                  </a:srgbClr>
                </a:outerShdw>
              </a:effectLst>
            </a:endParaRPr>
          </a:p>
        </p:txBody>
      </p:sp>
      <p:sp>
        <p:nvSpPr>
          <p:cNvPr id="154" name="مستطيل 153"/>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٣٦</a:t>
            </a:r>
            <a:endParaRPr lang="ar-OM" sz="8000" b="1" dirty="0">
              <a:ln w="11430"/>
              <a:solidFill>
                <a:srgbClr val="0070C0"/>
              </a:solidFill>
              <a:effectLst>
                <a:outerShdw blurRad="50800" dist="39000" dir="5460000" algn="tl">
                  <a:srgbClr val="000000">
                    <a:alpha val="38000"/>
                  </a:srgbClr>
                </a:outerShdw>
              </a:effectLst>
            </a:endParaRPr>
          </a:p>
        </p:txBody>
      </p:sp>
      <p:sp>
        <p:nvSpPr>
          <p:cNvPr id="155" name="مستطيل 154"/>
          <p:cNvSpPr/>
          <p:nvPr/>
        </p:nvSpPr>
        <p:spPr>
          <a:xfrm>
            <a:off x="10470411" y="520969"/>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a:t>
            </a:r>
            <a:endParaRPr lang="ar-OM" sz="8000" b="1" dirty="0">
              <a:ln w="11430"/>
              <a:solidFill>
                <a:srgbClr val="0070C0"/>
              </a:solidFill>
              <a:effectLst>
                <a:outerShdw blurRad="50800" dist="39000" dir="5460000" algn="tl">
                  <a:srgbClr val="000000">
                    <a:alpha val="38000"/>
                  </a:srgbClr>
                </a:outerShdw>
              </a:effectLst>
            </a:endParaRPr>
          </a:p>
        </p:txBody>
      </p:sp>
      <p:sp>
        <p:nvSpPr>
          <p:cNvPr id="156" name="مستطيل 155"/>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a:t>
            </a:r>
            <a:endParaRPr lang="ar-OM" sz="8000" b="1" dirty="0">
              <a:ln w="11430"/>
              <a:solidFill>
                <a:srgbClr val="0070C0"/>
              </a:solidFill>
              <a:effectLst>
                <a:outerShdw blurRad="50800" dist="39000" dir="5460000" algn="tl">
                  <a:srgbClr val="000000">
                    <a:alpha val="38000"/>
                  </a:srgbClr>
                </a:outerShdw>
              </a:effectLst>
            </a:endParaRPr>
          </a:p>
        </p:txBody>
      </p:sp>
      <p:sp>
        <p:nvSpPr>
          <p:cNvPr id="157" name="مستطيل 156"/>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a:t>
            </a:r>
            <a:endParaRPr lang="ar-OM" sz="8000" b="1" dirty="0">
              <a:ln w="11430"/>
              <a:solidFill>
                <a:srgbClr val="0070C0"/>
              </a:solidFill>
              <a:effectLst>
                <a:outerShdw blurRad="50800" dist="39000" dir="5460000" algn="tl">
                  <a:srgbClr val="000000">
                    <a:alpha val="38000"/>
                  </a:srgbClr>
                </a:outerShdw>
              </a:effectLst>
            </a:endParaRPr>
          </a:p>
        </p:txBody>
      </p:sp>
      <p:sp>
        <p:nvSpPr>
          <p:cNvPr id="158" name="مستطيل 157"/>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٤</a:t>
            </a:r>
            <a:endParaRPr lang="ar-OM" sz="8000" b="1" dirty="0">
              <a:ln w="11430"/>
              <a:solidFill>
                <a:srgbClr val="0070C0"/>
              </a:solidFill>
              <a:effectLst>
                <a:outerShdw blurRad="50800" dist="39000" dir="5460000" algn="tl">
                  <a:srgbClr val="000000">
                    <a:alpha val="38000"/>
                  </a:srgbClr>
                </a:outerShdw>
              </a:effectLst>
            </a:endParaRPr>
          </a:p>
        </p:txBody>
      </p:sp>
      <p:sp>
        <p:nvSpPr>
          <p:cNvPr id="159" name="مستطيل 158"/>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٥</a:t>
            </a:r>
            <a:endParaRPr lang="ar-OM" sz="8000" b="1" dirty="0">
              <a:ln w="11430"/>
              <a:solidFill>
                <a:srgbClr val="0070C0"/>
              </a:solidFill>
              <a:effectLst>
                <a:outerShdw blurRad="50800" dist="39000" dir="5460000" algn="tl">
                  <a:srgbClr val="000000">
                    <a:alpha val="38000"/>
                  </a:srgbClr>
                </a:outerShdw>
              </a:effectLst>
            </a:endParaRPr>
          </a:p>
        </p:txBody>
      </p:sp>
      <p:sp>
        <p:nvSpPr>
          <p:cNvPr id="160" name="مستطيل 159"/>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٦</a:t>
            </a:r>
            <a:endParaRPr lang="ar-OM" sz="8000" b="1" dirty="0">
              <a:ln w="11430"/>
              <a:solidFill>
                <a:srgbClr val="0070C0"/>
              </a:solidFill>
              <a:effectLst>
                <a:outerShdw blurRad="50800" dist="39000" dir="5460000" algn="tl">
                  <a:srgbClr val="000000">
                    <a:alpha val="38000"/>
                  </a:srgbClr>
                </a:outerShdw>
              </a:effectLst>
            </a:endParaRPr>
          </a:p>
        </p:txBody>
      </p:sp>
      <p:sp>
        <p:nvSpPr>
          <p:cNvPr id="161" name="مستطيل 160"/>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٧</a:t>
            </a:r>
            <a:endParaRPr lang="ar-OM" sz="8000" b="1" dirty="0">
              <a:ln w="11430"/>
              <a:solidFill>
                <a:srgbClr val="0070C0"/>
              </a:solidFill>
              <a:effectLst>
                <a:outerShdw blurRad="50800" dist="39000" dir="5460000" algn="tl">
                  <a:srgbClr val="000000">
                    <a:alpha val="38000"/>
                  </a:srgbClr>
                </a:outerShdw>
              </a:effectLst>
            </a:endParaRPr>
          </a:p>
        </p:txBody>
      </p:sp>
      <p:sp>
        <p:nvSpPr>
          <p:cNvPr id="162" name="مستطيل 161"/>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٨</a:t>
            </a:r>
            <a:endParaRPr lang="ar-OM" sz="8000" b="1" dirty="0">
              <a:ln w="11430"/>
              <a:solidFill>
                <a:srgbClr val="0070C0"/>
              </a:solidFill>
              <a:effectLst>
                <a:outerShdw blurRad="50800" dist="39000" dir="5460000" algn="tl">
                  <a:srgbClr val="000000">
                    <a:alpha val="38000"/>
                  </a:srgbClr>
                </a:outerShdw>
              </a:effectLst>
            </a:endParaRPr>
          </a:p>
        </p:txBody>
      </p:sp>
      <p:sp>
        <p:nvSpPr>
          <p:cNvPr id="163" name="مستطيل 162"/>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٩</a:t>
            </a:r>
            <a:endParaRPr lang="ar-OM" sz="8000" b="1" dirty="0">
              <a:ln w="11430"/>
              <a:solidFill>
                <a:srgbClr val="0070C0"/>
              </a:solidFill>
              <a:effectLst>
                <a:outerShdw blurRad="50800" dist="39000" dir="5460000" algn="tl">
                  <a:srgbClr val="000000">
                    <a:alpha val="38000"/>
                  </a:srgbClr>
                </a:outerShdw>
              </a:effectLst>
            </a:endParaRPr>
          </a:p>
        </p:txBody>
      </p:sp>
      <p:sp>
        <p:nvSpPr>
          <p:cNvPr id="164" name="مستطيل 163"/>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١١</a:t>
            </a:r>
            <a:endParaRPr lang="ar-OM" sz="8000" b="1" dirty="0">
              <a:ln w="11430"/>
              <a:solidFill>
                <a:srgbClr val="0070C0"/>
              </a:solidFill>
              <a:effectLst>
                <a:outerShdw blurRad="50800" dist="39000" dir="5460000" algn="tl">
                  <a:srgbClr val="000000">
                    <a:alpha val="38000"/>
                  </a:srgbClr>
                </a:outerShdw>
              </a:effectLst>
            </a:endParaRPr>
          </a:p>
        </p:txBody>
      </p:sp>
      <p:sp>
        <p:nvSpPr>
          <p:cNvPr id="165" name="مستطيل 164"/>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٢٤</a:t>
            </a:r>
            <a:endParaRPr lang="ar-OM" sz="8000" b="1" dirty="0">
              <a:ln w="11430"/>
              <a:solidFill>
                <a:srgbClr val="0070C0"/>
              </a:solidFill>
              <a:effectLst>
                <a:outerShdw blurRad="50800" dist="39000" dir="5460000" algn="tl">
                  <a:srgbClr val="000000">
                    <a:alpha val="38000"/>
                  </a:srgbClr>
                </a:outerShdw>
              </a:effectLst>
            </a:endParaRPr>
          </a:p>
        </p:txBody>
      </p:sp>
      <p:sp>
        <p:nvSpPr>
          <p:cNvPr id="166" name="مستطيل 165"/>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٢٣</a:t>
            </a:r>
            <a:endParaRPr lang="ar-OM" sz="8000" b="1" dirty="0">
              <a:ln w="11430"/>
              <a:solidFill>
                <a:srgbClr val="0070C0"/>
              </a:solidFill>
              <a:effectLst>
                <a:outerShdw blurRad="50800" dist="39000" dir="5460000" algn="tl">
                  <a:srgbClr val="000000">
                    <a:alpha val="38000"/>
                  </a:srgbClr>
                </a:outerShdw>
              </a:effectLst>
            </a:endParaRPr>
          </a:p>
        </p:txBody>
      </p:sp>
      <p:sp>
        <p:nvSpPr>
          <p:cNvPr id="167" name="مستطيل 166"/>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٢٢</a:t>
            </a:r>
            <a:endParaRPr lang="ar-OM" sz="8000" b="1" dirty="0">
              <a:ln w="11430"/>
              <a:solidFill>
                <a:srgbClr val="0070C0"/>
              </a:solidFill>
              <a:effectLst>
                <a:outerShdw blurRad="50800" dist="39000" dir="5460000" algn="tl">
                  <a:srgbClr val="000000">
                    <a:alpha val="38000"/>
                  </a:srgbClr>
                </a:outerShdw>
              </a:effectLst>
            </a:endParaRPr>
          </a:p>
        </p:txBody>
      </p:sp>
      <p:sp>
        <p:nvSpPr>
          <p:cNvPr id="168" name="مستطيل 167"/>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٢١</a:t>
            </a:r>
            <a:endParaRPr lang="ar-OM" sz="8000" b="1" dirty="0">
              <a:ln w="11430"/>
              <a:solidFill>
                <a:srgbClr val="0070C0"/>
              </a:solidFill>
              <a:effectLst>
                <a:outerShdw blurRad="50800" dist="39000" dir="5460000" algn="tl">
                  <a:srgbClr val="000000">
                    <a:alpha val="38000"/>
                  </a:srgbClr>
                </a:outerShdw>
              </a:effectLst>
            </a:endParaRPr>
          </a:p>
        </p:txBody>
      </p:sp>
      <p:sp>
        <p:nvSpPr>
          <p:cNvPr id="169" name="مستطيل 168"/>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٢٠</a:t>
            </a:r>
            <a:endParaRPr lang="ar-OM" sz="8000" b="1" dirty="0">
              <a:ln w="11430"/>
              <a:solidFill>
                <a:srgbClr val="0070C0"/>
              </a:solidFill>
              <a:effectLst>
                <a:outerShdw blurRad="50800" dist="39000" dir="5460000" algn="tl">
                  <a:srgbClr val="000000">
                    <a:alpha val="38000"/>
                  </a:srgbClr>
                </a:outerShdw>
              </a:effectLst>
            </a:endParaRPr>
          </a:p>
        </p:txBody>
      </p:sp>
      <p:sp>
        <p:nvSpPr>
          <p:cNvPr id="170" name="مستطيل 169"/>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٣٧</a:t>
            </a:r>
            <a:endParaRPr lang="ar-OM" sz="8000" b="1" dirty="0">
              <a:ln w="11430"/>
              <a:solidFill>
                <a:srgbClr val="0070C0"/>
              </a:solidFill>
              <a:effectLst>
                <a:outerShdw blurRad="50800" dist="39000" dir="5460000" algn="tl">
                  <a:srgbClr val="000000">
                    <a:alpha val="38000"/>
                  </a:srgbClr>
                </a:outerShdw>
              </a:effectLst>
            </a:endParaRPr>
          </a:p>
        </p:txBody>
      </p:sp>
      <p:sp>
        <p:nvSpPr>
          <p:cNvPr id="171" name="مستطيل 170"/>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٣٨</a:t>
            </a:r>
            <a:endParaRPr lang="ar-OM" sz="8000" b="1" dirty="0">
              <a:ln w="11430"/>
              <a:solidFill>
                <a:srgbClr val="0070C0"/>
              </a:solidFill>
              <a:effectLst>
                <a:outerShdw blurRad="50800" dist="39000" dir="5460000" algn="tl">
                  <a:srgbClr val="000000">
                    <a:alpha val="38000"/>
                  </a:srgbClr>
                </a:outerShdw>
              </a:effectLst>
            </a:endParaRPr>
          </a:p>
        </p:txBody>
      </p:sp>
      <p:sp>
        <p:nvSpPr>
          <p:cNvPr id="172" name="مستطيل 171"/>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٣٩</a:t>
            </a:r>
            <a:endParaRPr lang="ar-OM" sz="8000" b="1" dirty="0">
              <a:ln w="11430"/>
              <a:solidFill>
                <a:srgbClr val="0070C0"/>
              </a:solidFill>
              <a:effectLst>
                <a:outerShdw blurRad="50800" dist="39000" dir="5460000" algn="tl">
                  <a:srgbClr val="000000">
                    <a:alpha val="38000"/>
                  </a:srgbClr>
                </a:outerShdw>
              </a:effectLst>
            </a:endParaRPr>
          </a:p>
        </p:txBody>
      </p:sp>
      <p:sp>
        <p:nvSpPr>
          <p:cNvPr id="173" name="مستطيل 172"/>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r>
              <a:rPr lang="ar-SA" sz="8000" b="1" dirty="0">
                <a:ln w="11430"/>
                <a:solidFill>
                  <a:srgbClr val="0070C0"/>
                </a:solidFill>
                <a:effectLst>
                  <a:outerShdw blurRad="50800" dist="39000" dir="5460000" algn="tl">
                    <a:srgbClr val="000000">
                      <a:alpha val="38000"/>
                    </a:srgbClr>
                  </a:outerShdw>
                </a:effectLst>
                <a:cs typeface="Akhbar MT" pitchFamily="2" charset="-78"/>
              </a:rPr>
              <a:t>٤٠</a:t>
            </a:r>
            <a:endParaRPr lang="ar-OM" sz="8000" b="1" dirty="0">
              <a:ln w="11430"/>
              <a:solidFill>
                <a:srgbClr val="0070C0"/>
              </a:solidFill>
              <a:effectLst>
                <a:outerShdw blurRad="50800" dist="39000" dir="5460000" algn="tl">
                  <a:srgbClr val="000000">
                    <a:alpha val="38000"/>
                  </a:srgbClr>
                </a:outerShdw>
              </a:effectLst>
              <a:cs typeface="Akhbar MT" pitchFamily="2" charset="-78"/>
            </a:endParaRPr>
          </a:p>
        </p:txBody>
      </p:sp>
      <p:pic>
        <p:nvPicPr>
          <p:cNvPr id="4" name="صورة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3" name="صورة 2" descr="صورة تحتوي على سمك, كمبيوتر, شاشة عرض, لوحة المفاتيح&#10;&#10;تم إنشاء الوصف تلقائياً">
            <a:hlinkClick r:id="rId8" action="ppaction://hlinksldjump"/>
            <a:extLst>
              <a:ext uri="{FF2B5EF4-FFF2-40B4-BE49-F238E27FC236}">
                <a16:creationId xmlns:a16="http://schemas.microsoft.com/office/drawing/2014/main" id="{23483078-8F75-4D84-8F6B-8738EAEC449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772039" y="1414242"/>
            <a:ext cx="2687492" cy="1577429"/>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8825629" y="4842168"/>
            <a:ext cx="3116704" cy="173955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20344" y="10982"/>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306" y="-16328"/>
            <a:ext cx="12191999" cy="6890656"/>
          </a:xfrm>
          <a:prstGeom prst="rect">
            <a:avLst/>
          </a:prstGeom>
        </p:spPr>
      </p:pic>
      <p:sp>
        <p:nvSpPr>
          <p:cNvPr id="189" name="شكل حر 52">
            <a:extLst>
              <a:ext uri="{FF2B5EF4-FFF2-40B4-BE49-F238E27FC236}">
                <a16:creationId xmlns:a16="http://schemas.microsoft.com/office/drawing/2014/main" id="{529A6CEA-245D-4CBF-A361-9652907C5902}"/>
              </a:ext>
            </a:extLst>
          </p:cNvPr>
          <p:cNvSpPr/>
          <p:nvPr/>
        </p:nvSpPr>
        <p:spPr>
          <a:xfrm>
            <a:off x="12424774" y="2949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بَـ</a:t>
            </a:r>
          </a:p>
        </p:txBody>
      </p:sp>
      <p:sp>
        <p:nvSpPr>
          <p:cNvPr id="190" name="شكل حر 51">
            <a:extLst>
              <a:ext uri="{FF2B5EF4-FFF2-40B4-BE49-F238E27FC236}">
                <a16:creationId xmlns:a16="http://schemas.microsoft.com/office/drawing/2014/main" id="{ED73E352-341D-4AE9-AA87-84018E8D8619}"/>
              </a:ext>
            </a:extLst>
          </p:cNvPr>
          <p:cNvSpPr/>
          <p:nvPr/>
        </p:nvSpPr>
        <p:spPr>
          <a:xfrm>
            <a:off x="12424774" y="2949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ـبَـ</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191" name="شكل حر 49">
            <a:extLst>
              <a:ext uri="{FF2B5EF4-FFF2-40B4-BE49-F238E27FC236}">
                <a16:creationId xmlns:a16="http://schemas.microsoft.com/office/drawing/2014/main" id="{A35B3E4E-CD25-4877-B0F0-EF11E7D072B6}"/>
              </a:ext>
            </a:extLst>
          </p:cNvPr>
          <p:cNvSpPr/>
          <p:nvPr/>
        </p:nvSpPr>
        <p:spPr>
          <a:xfrm>
            <a:off x="12424774" y="2949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بَ</a:t>
            </a:r>
          </a:p>
        </p:txBody>
      </p:sp>
      <p:sp>
        <p:nvSpPr>
          <p:cNvPr id="192" name="شكل حر 50">
            <a:extLst>
              <a:ext uri="{FF2B5EF4-FFF2-40B4-BE49-F238E27FC236}">
                <a16:creationId xmlns:a16="http://schemas.microsoft.com/office/drawing/2014/main" id="{2D67D492-91B2-4707-B2D8-01CB56ABE007}"/>
              </a:ext>
            </a:extLst>
          </p:cNvPr>
          <p:cNvSpPr/>
          <p:nvPr/>
        </p:nvSpPr>
        <p:spPr>
          <a:xfrm>
            <a:off x="12424774" y="2949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ـبَ</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193" name="شكل حر 51">
            <a:extLst>
              <a:ext uri="{FF2B5EF4-FFF2-40B4-BE49-F238E27FC236}">
                <a16:creationId xmlns:a16="http://schemas.microsoft.com/office/drawing/2014/main" id="{A3B2C59F-AE24-4225-AB78-E10EDA87EF0B}"/>
              </a:ext>
            </a:extLst>
          </p:cNvPr>
          <p:cNvSpPr/>
          <p:nvPr/>
        </p:nvSpPr>
        <p:spPr>
          <a:xfrm>
            <a:off x="12424774" y="9309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ـبُـ</a:t>
            </a:r>
          </a:p>
        </p:txBody>
      </p:sp>
      <p:sp>
        <p:nvSpPr>
          <p:cNvPr id="194" name="شكل حر 49">
            <a:extLst>
              <a:ext uri="{FF2B5EF4-FFF2-40B4-BE49-F238E27FC236}">
                <a16:creationId xmlns:a16="http://schemas.microsoft.com/office/drawing/2014/main" id="{42D4F40F-46CD-4D00-9ECE-A00DBD0E1A70}"/>
              </a:ext>
            </a:extLst>
          </p:cNvPr>
          <p:cNvSpPr/>
          <p:nvPr/>
        </p:nvSpPr>
        <p:spPr>
          <a:xfrm>
            <a:off x="12424774" y="9309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بُ</a:t>
            </a:r>
          </a:p>
        </p:txBody>
      </p:sp>
      <p:sp>
        <p:nvSpPr>
          <p:cNvPr id="195" name="شكل حر 50">
            <a:extLst>
              <a:ext uri="{FF2B5EF4-FFF2-40B4-BE49-F238E27FC236}">
                <a16:creationId xmlns:a16="http://schemas.microsoft.com/office/drawing/2014/main" id="{394DF48D-1E70-471B-9B88-35BE44769C3D}"/>
              </a:ext>
            </a:extLst>
          </p:cNvPr>
          <p:cNvSpPr/>
          <p:nvPr/>
        </p:nvSpPr>
        <p:spPr>
          <a:xfrm>
            <a:off x="12424774" y="9309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ـبُ</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196" name="شكل حر 52">
            <a:extLst>
              <a:ext uri="{FF2B5EF4-FFF2-40B4-BE49-F238E27FC236}">
                <a16:creationId xmlns:a16="http://schemas.microsoft.com/office/drawing/2014/main" id="{B6A28C9C-742E-4FCA-9BB6-A6540FE92DB5}"/>
              </a:ext>
            </a:extLst>
          </p:cNvPr>
          <p:cNvSpPr/>
          <p:nvPr/>
        </p:nvSpPr>
        <p:spPr>
          <a:xfrm>
            <a:off x="12424774" y="9309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بُـ</a:t>
            </a:r>
          </a:p>
        </p:txBody>
      </p:sp>
      <p:sp>
        <p:nvSpPr>
          <p:cNvPr id="197" name="شكل حر 52">
            <a:extLst>
              <a:ext uri="{FF2B5EF4-FFF2-40B4-BE49-F238E27FC236}">
                <a16:creationId xmlns:a16="http://schemas.microsoft.com/office/drawing/2014/main" id="{F31D7EE3-1B11-4A54-8448-F9CA90848C4F}"/>
              </a:ext>
            </a:extLst>
          </p:cNvPr>
          <p:cNvSpPr/>
          <p:nvPr/>
        </p:nvSpPr>
        <p:spPr>
          <a:xfrm>
            <a:off x="12424774" y="20356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بِـ</a:t>
            </a:r>
          </a:p>
        </p:txBody>
      </p:sp>
      <p:sp>
        <p:nvSpPr>
          <p:cNvPr id="198" name="شكل حر 51">
            <a:extLst>
              <a:ext uri="{FF2B5EF4-FFF2-40B4-BE49-F238E27FC236}">
                <a16:creationId xmlns:a16="http://schemas.microsoft.com/office/drawing/2014/main" id="{79BB775C-13FA-4545-A885-83DFE0801C9A}"/>
              </a:ext>
            </a:extLst>
          </p:cNvPr>
          <p:cNvSpPr/>
          <p:nvPr/>
        </p:nvSpPr>
        <p:spPr>
          <a:xfrm>
            <a:off x="12424774" y="20356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ـبِـ</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199" name="شكل حر 49">
            <a:extLst>
              <a:ext uri="{FF2B5EF4-FFF2-40B4-BE49-F238E27FC236}">
                <a16:creationId xmlns:a16="http://schemas.microsoft.com/office/drawing/2014/main" id="{E5FDE326-58B7-4579-8662-6E4D0204C9BB}"/>
              </a:ext>
            </a:extLst>
          </p:cNvPr>
          <p:cNvSpPr/>
          <p:nvPr/>
        </p:nvSpPr>
        <p:spPr>
          <a:xfrm>
            <a:off x="12424774" y="20356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بِ</a:t>
            </a:r>
          </a:p>
        </p:txBody>
      </p:sp>
      <p:sp>
        <p:nvSpPr>
          <p:cNvPr id="200" name="شكل حر 50">
            <a:extLst>
              <a:ext uri="{FF2B5EF4-FFF2-40B4-BE49-F238E27FC236}">
                <a16:creationId xmlns:a16="http://schemas.microsoft.com/office/drawing/2014/main" id="{C62B56E4-D859-4723-990B-D59D5E91405D}"/>
              </a:ext>
            </a:extLst>
          </p:cNvPr>
          <p:cNvSpPr/>
          <p:nvPr/>
        </p:nvSpPr>
        <p:spPr>
          <a:xfrm>
            <a:off x="12424774" y="20356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ـبِ</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01" name="شكل حر 52">
            <a:extLst>
              <a:ext uri="{FF2B5EF4-FFF2-40B4-BE49-F238E27FC236}">
                <a16:creationId xmlns:a16="http://schemas.microsoft.com/office/drawing/2014/main" id="{325A600F-177E-4970-B26D-3F4530FCA327}"/>
              </a:ext>
            </a:extLst>
          </p:cNvPr>
          <p:cNvSpPr/>
          <p:nvPr/>
        </p:nvSpPr>
        <p:spPr>
          <a:xfrm>
            <a:off x="12577174" y="4473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لَـ</a:t>
            </a:r>
          </a:p>
        </p:txBody>
      </p:sp>
      <p:sp>
        <p:nvSpPr>
          <p:cNvPr id="202" name="شكل حر 51">
            <a:extLst>
              <a:ext uri="{FF2B5EF4-FFF2-40B4-BE49-F238E27FC236}">
                <a16:creationId xmlns:a16="http://schemas.microsoft.com/office/drawing/2014/main" id="{536A67F5-083B-4E04-A991-47631A469C22}"/>
              </a:ext>
            </a:extLst>
          </p:cNvPr>
          <p:cNvSpPr/>
          <p:nvPr/>
        </p:nvSpPr>
        <p:spPr>
          <a:xfrm>
            <a:off x="12577174" y="4473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ـلَـ</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03" name="شكل حر 49">
            <a:extLst>
              <a:ext uri="{FF2B5EF4-FFF2-40B4-BE49-F238E27FC236}">
                <a16:creationId xmlns:a16="http://schemas.microsoft.com/office/drawing/2014/main" id="{631AB9C7-75B9-4512-96DB-237BB5B3D046}"/>
              </a:ext>
            </a:extLst>
          </p:cNvPr>
          <p:cNvSpPr/>
          <p:nvPr/>
        </p:nvSpPr>
        <p:spPr>
          <a:xfrm>
            <a:off x="12577174" y="4473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لَ</a:t>
            </a:r>
          </a:p>
        </p:txBody>
      </p:sp>
      <p:sp>
        <p:nvSpPr>
          <p:cNvPr id="204" name="شكل حر 50">
            <a:extLst>
              <a:ext uri="{FF2B5EF4-FFF2-40B4-BE49-F238E27FC236}">
                <a16:creationId xmlns:a16="http://schemas.microsoft.com/office/drawing/2014/main" id="{7DD51E9D-67AD-403C-8B58-D7861C28F656}"/>
              </a:ext>
            </a:extLst>
          </p:cNvPr>
          <p:cNvSpPr/>
          <p:nvPr/>
        </p:nvSpPr>
        <p:spPr>
          <a:xfrm>
            <a:off x="12577174" y="4473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ـلَ</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05" name="شكل حر 51">
            <a:extLst>
              <a:ext uri="{FF2B5EF4-FFF2-40B4-BE49-F238E27FC236}">
                <a16:creationId xmlns:a16="http://schemas.microsoft.com/office/drawing/2014/main" id="{931BC9AE-263F-4AA3-ABDB-693598159A52}"/>
              </a:ext>
            </a:extLst>
          </p:cNvPr>
          <p:cNvSpPr/>
          <p:nvPr/>
        </p:nvSpPr>
        <p:spPr>
          <a:xfrm>
            <a:off x="12577174" y="10833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ـلُـ</a:t>
            </a:r>
          </a:p>
        </p:txBody>
      </p:sp>
      <p:sp>
        <p:nvSpPr>
          <p:cNvPr id="206" name="شكل حر 49">
            <a:extLst>
              <a:ext uri="{FF2B5EF4-FFF2-40B4-BE49-F238E27FC236}">
                <a16:creationId xmlns:a16="http://schemas.microsoft.com/office/drawing/2014/main" id="{E72771FD-C50E-4CCB-8FDE-96DDBAE5F96E}"/>
              </a:ext>
            </a:extLst>
          </p:cNvPr>
          <p:cNvSpPr/>
          <p:nvPr/>
        </p:nvSpPr>
        <p:spPr>
          <a:xfrm>
            <a:off x="12577174" y="10833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لُ</a:t>
            </a:r>
          </a:p>
        </p:txBody>
      </p:sp>
      <p:sp>
        <p:nvSpPr>
          <p:cNvPr id="207" name="شكل حر 50">
            <a:extLst>
              <a:ext uri="{FF2B5EF4-FFF2-40B4-BE49-F238E27FC236}">
                <a16:creationId xmlns:a16="http://schemas.microsoft.com/office/drawing/2014/main" id="{D7B402AA-A39E-4E62-A3E9-2CCBB93BBC7F}"/>
              </a:ext>
            </a:extLst>
          </p:cNvPr>
          <p:cNvSpPr/>
          <p:nvPr/>
        </p:nvSpPr>
        <p:spPr>
          <a:xfrm>
            <a:off x="12577174" y="10833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ـلُ</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08" name="شكل حر 52">
            <a:extLst>
              <a:ext uri="{FF2B5EF4-FFF2-40B4-BE49-F238E27FC236}">
                <a16:creationId xmlns:a16="http://schemas.microsoft.com/office/drawing/2014/main" id="{48C0B026-C04B-4EB6-94D7-9E63A5C03E0F}"/>
              </a:ext>
            </a:extLst>
          </p:cNvPr>
          <p:cNvSpPr/>
          <p:nvPr/>
        </p:nvSpPr>
        <p:spPr>
          <a:xfrm>
            <a:off x="12577174" y="10833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لُـ</a:t>
            </a:r>
          </a:p>
        </p:txBody>
      </p:sp>
      <p:sp>
        <p:nvSpPr>
          <p:cNvPr id="209" name="شكل حر 52">
            <a:extLst>
              <a:ext uri="{FF2B5EF4-FFF2-40B4-BE49-F238E27FC236}">
                <a16:creationId xmlns:a16="http://schemas.microsoft.com/office/drawing/2014/main" id="{860346B2-4064-4099-8F06-279687311A97}"/>
              </a:ext>
            </a:extLst>
          </p:cNvPr>
          <p:cNvSpPr/>
          <p:nvPr/>
        </p:nvSpPr>
        <p:spPr>
          <a:xfrm>
            <a:off x="12577174" y="21880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لِـ</a:t>
            </a:r>
          </a:p>
        </p:txBody>
      </p:sp>
      <p:sp>
        <p:nvSpPr>
          <p:cNvPr id="210" name="شكل حر 51">
            <a:extLst>
              <a:ext uri="{FF2B5EF4-FFF2-40B4-BE49-F238E27FC236}">
                <a16:creationId xmlns:a16="http://schemas.microsoft.com/office/drawing/2014/main" id="{72EE5400-0D74-4675-B2DF-448D55517B56}"/>
              </a:ext>
            </a:extLst>
          </p:cNvPr>
          <p:cNvSpPr/>
          <p:nvPr/>
        </p:nvSpPr>
        <p:spPr>
          <a:xfrm>
            <a:off x="12577174" y="21880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ـلِـ</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11" name="شكل حر 49">
            <a:extLst>
              <a:ext uri="{FF2B5EF4-FFF2-40B4-BE49-F238E27FC236}">
                <a16:creationId xmlns:a16="http://schemas.microsoft.com/office/drawing/2014/main" id="{C12F2A19-7F05-4633-9A81-0CCA87E5B17B}"/>
              </a:ext>
            </a:extLst>
          </p:cNvPr>
          <p:cNvSpPr/>
          <p:nvPr/>
        </p:nvSpPr>
        <p:spPr>
          <a:xfrm>
            <a:off x="12577174" y="21880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لِ</a:t>
            </a:r>
          </a:p>
        </p:txBody>
      </p:sp>
      <p:sp>
        <p:nvSpPr>
          <p:cNvPr id="212" name="شكل حر 50">
            <a:extLst>
              <a:ext uri="{FF2B5EF4-FFF2-40B4-BE49-F238E27FC236}">
                <a16:creationId xmlns:a16="http://schemas.microsoft.com/office/drawing/2014/main" id="{39BDD1BC-EBC0-444C-8410-0D625BD9BF0F}"/>
              </a:ext>
            </a:extLst>
          </p:cNvPr>
          <p:cNvSpPr/>
          <p:nvPr/>
        </p:nvSpPr>
        <p:spPr>
          <a:xfrm>
            <a:off x="12577174" y="21880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ـلِ</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13" name="شكل حر 52">
            <a:extLst>
              <a:ext uri="{FF2B5EF4-FFF2-40B4-BE49-F238E27FC236}">
                <a16:creationId xmlns:a16="http://schemas.microsoft.com/office/drawing/2014/main" id="{6B19B671-F401-4E7E-B02A-D72FE974E1E3}"/>
              </a:ext>
            </a:extLst>
          </p:cNvPr>
          <p:cNvSpPr/>
          <p:nvPr/>
        </p:nvSpPr>
        <p:spPr>
          <a:xfrm>
            <a:off x="12729574" y="5997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مَـ</a:t>
            </a:r>
          </a:p>
        </p:txBody>
      </p:sp>
      <p:sp>
        <p:nvSpPr>
          <p:cNvPr id="214" name="شكل حر 51">
            <a:extLst>
              <a:ext uri="{FF2B5EF4-FFF2-40B4-BE49-F238E27FC236}">
                <a16:creationId xmlns:a16="http://schemas.microsoft.com/office/drawing/2014/main" id="{AE3FB512-BA73-432F-9CFE-56393B467A3B}"/>
              </a:ext>
            </a:extLst>
          </p:cNvPr>
          <p:cNvSpPr/>
          <p:nvPr/>
        </p:nvSpPr>
        <p:spPr>
          <a:xfrm>
            <a:off x="12729574" y="5997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ـمَـ</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15" name="شكل حر 49">
            <a:extLst>
              <a:ext uri="{FF2B5EF4-FFF2-40B4-BE49-F238E27FC236}">
                <a16:creationId xmlns:a16="http://schemas.microsoft.com/office/drawing/2014/main" id="{0DCAB7AF-4EC7-4D6B-989C-AEDBD9434DD3}"/>
              </a:ext>
            </a:extLst>
          </p:cNvPr>
          <p:cNvSpPr/>
          <p:nvPr/>
        </p:nvSpPr>
        <p:spPr>
          <a:xfrm>
            <a:off x="12729574" y="5997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مَ</a:t>
            </a:r>
          </a:p>
        </p:txBody>
      </p:sp>
      <p:sp>
        <p:nvSpPr>
          <p:cNvPr id="216" name="شكل حر 50">
            <a:extLst>
              <a:ext uri="{FF2B5EF4-FFF2-40B4-BE49-F238E27FC236}">
                <a16:creationId xmlns:a16="http://schemas.microsoft.com/office/drawing/2014/main" id="{5562B3F0-9B17-4029-973B-1FECDF9CEC1F}"/>
              </a:ext>
            </a:extLst>
          </p:cNvPr>
          <p:cNvSpPr/>
          <p:nvPr/>
        </p:nvSpPr>
        <p:spPr>
          <a:xfrm>
            <a:off x="12729574" y="599767"/>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ـمَ</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17" name="شكل حر 51">
            <a:extLst>
              <a:ext uri="{FF2B5EF4-FFF2-40B4-BE49-F238E27FC236}">
                <a16:creationId xmlns:a16="http://schemas.microsoft.com/office/drawing/2014/main" id="{0ED5321A-B0F3-44A1-B66D-117DFEE9EA20}"/>
              </a:ext>
            </a:extLst>
          </p:cNvPr>
          <p:cNvSpPr/>
          <p:nvPr/>
        </p:nvSpPr>
        <p:spPr>
          <a:xfrm>
            <a:off x="12729574" y="12357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ـمُـ</a:t>
            </a:r>
          </a:p>
        </p:txBody>
      </p:sp>
      <p:sp>
        <p:nvSpPr>
          <p:cNvPr id="218" name="شكل حر 49">
            <a:extLst>
              <a:ext uri="{FF2B5EF4-FFF2-40B4-BE49-F238E27FC236}">
                <a16:creationId xmlns:a16="http://schemas.microsoft.com/office/drawing/2014/main" id="{E14C1C9D-2378-4F9D-8F1B-575C9C544859}"/>
              </a:ext>
            </a:extLst>
          </p:cNvPr>
          <p:cNvSpPr/>
          <p:nvPr/>
        </p:nvSpPr>
        <p:spPr>
          <a:xfrm>
            <a:off x="12729574" y="12357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مُ</a:t>
            </a:r>
          </a:p>
        </p:txBody>
      </p:sp>
      <p:sp>
        <p:nvSpPr>
          <p:cNvPr id="219" name="شكل حر 50">
            <a:extLst>
              <a:ext uri="{FF2B5EF4-FFF2-40B4-BE49-F238E27FC236}">
                <a16:creationId xmlns:a16="http://schemas.microsoft.com/office/drawing/2014/main" id="{FB73A2C3-3A8E-4E0D-826B-20F016BA272B}"/>
              </a:ext>
            </a:extLst>
          </p:cNvPr>
          <p:cNvSpPr/>
          <p:nvPr/>
        </p:nvSpPr>
        <p:spPr>
          <a:xfrm>
            <a:off x="12729574" y="12357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ـمُ</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20" name="شكل حر 52">
            <a:extLst>
              <a:ext uri="{FF2B5EF4-FFF2-40B4-BE49-F238E27FC236}">
                <a16:creationId xmlns:a16="http://schemas.microsoft.com/office/drawing/2014/main" id="{855EB30D-F252-4D32-A417-E7C860B3A145}"/>
              </a:ext>
            </a:extLst>
          </p:cNvPr>
          <p:cNvSpPr/>
          <p:nvPr/>
        </p:nvSpPr>
        <p:spPr>
          <a:xfrm>
            <a:off x="12729574" y="123573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مُـ</a:t>
            </a:r>
          </a:p>
        </p:txBody>
      </p:sp>
      <p:sp>
        <p:nvSpPr>
          <p:cNvPr id="221" name="شكل حر 52">
            <a:extLst>
              <a:ext uri="{FF2B5EF4-FFF2-40B4-BE49-F238E27FC236}">
                <a16:creationId xmlns:a16="http://schemas.microsoft.com/office/drawing/2014/main" id="{97393954-5491-46C4-BCCB-1B7C74061DB4}"/>
              </a:ext>
            </a:extLst>
          </p:cNvPr>
          <p:cNvSpPr/>
          <p:nvPr/>
        </p:nvSpPr>
        <p:spPr>
          <a:xfrm>
            <a:off x="12729574" y="23404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مِـ</a:t>
            </a:r>
          </a:p>
        </p:txBody>
      </p:sp>
      <p:sp>
        <p:nvSpPr>
          <p:cNvPr id="222" name="شكل حر 51">
            <a:extLst>
              <a:ext uri="{FF2B5EF4-FFF2-40B4-BE49-F238E27FC236}">
                <a16:creationId xmlns:a16="http://schemas.microsoft.com/office/drawing/2014/main" id="{88E1B05B-981E-472F-A2C4-ABE625F74B40}"/>
              </a:ext>
            </a:extLst>
          </p:cNvPr>
          <p:cNvSpPr/>
          <p:nvPr/>
        </p:nvSpPr>
        <p:spPr>
          <a:xfrm>
            <a:off x="12729574" y="23404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ـمِـ</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23" name="شكل حر 49">
            <a:extLst>
              <a:ext uri="{FF2B5EF4-FFF2-40B4-BE49-F238E27FC236}">
                <a16:creationId xmlns:a16="http://schemas.microsoft.com/office/drawing/2014/main" id="{8A9855A5-1298-48C6-984D-8A46465E6A27}"/>
              </a:ext>
            </a:extLst>
          </p:cNvPr>
          <p:cNvSpPr/>
          <p:nvPr/>
        </p:nvSpPr>
        <p:spPr>
          <a:xfrm>
            <a:off x="12729574" y="23404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مِ</a:t>
            </a:r>
          </a:p>
        </p:txBody>
      </p:sp>
      <p:sp>
        <p:nvSpPr>
          <p:cNvPr id="224" name="شكل حر 50">
            <a:extLst>
              <a:ext uri="{FF2B5EF4-FFF2-40B4-BE49-F238E27FC236}">
                <a16:creationId xmlns:a16="http://schemas.microsoft.com/office/drawing/2014/main" id="{751C87F2-31FB-4E1C-B586-2FF2458A092B}"/>
              </a:ext>
            </a:extLst>
          </p:cNvPr>
          <p:cNvSpPr/>
          <p:nvPr/>
        </p:nvSpPr>
        <p:spPr>
          <a:xfrm>
            <a:off x="12729574" y="2340478"/>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ـمِ</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25" name="شكل حر 52">
            <a:extLst>
              <a:ext uri="{FF2B5EF4-FFF2-40B4-BE49-F238E27FC236}">
                <a16:creationId xmlns:a16="http://schemas.microsoft.com/office/drawing/2014/main" id="{2652849D-EE35-4E9B-80C5-2C6C48EE7DF1}"/>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رَ</a:t>
            </a:r>
          </a:p>
        </p:txBody>
      </p:sp>
      <p:sp>
        <p:nvSpPr>
          <p:cNvPr id="226" name="شكل حر 51">
            <a:extLst>
              <a:ext uri="{FF2B5EF4-FFF2-40B4-BE49-F238E27FC236}">
                <a16:creationId xmlns:a16="http://schemas.microsoft.com/office/drawing/2014/main" id="{5B8C7468-713B-4F6C-8442-870E41696973}"/>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ـرَ</a:t>
            </a:r>
          </a:p>
        </p:txBody>
      </p:sp>
      <p:sp>
        <p:nvSpPr>
          <p:cNvPr id="227" name="شكل حر 49">
            <a:extLst>
              <a:ext uri="{FF2B5EF4-FFF2-40B4-BE49-F238E27FC236}">
                <a16:creationId xmlns:a16="http://schemas.microsoft.com/office/drawing/2014/main" id="{ED79D30E-CAC3-45AB-8428-76FA664B2BDC}"/>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رَ</a:t>
            </a:r>
          </a:p>
        </p:txBody>
      </p:sp>
      <p:sp>
        <p:nvSpPr>
          <p:cNvPr id="228" name="شكل حر 50">
            <a:extLst>
              <a:ext uri="{FF2B5EF4-FFF2-40B4-BE49-F238E27FC236}">
                <a16:creationId xmlns:a16="http://schemas.microsoft.com/office/drawing/2014/main" id="{DBC171A2-ED34-437A-A63E-7826B89A1024}"/>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ـرَ</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29" name="شكل حر 51">
            <a:extLst>
              <a:ext uri="{FF2B5EF4-FFF2-40B4-BE49-F238E27FC236}">
                <a16:creationId xmlns:a16="http://schemas.microsoft.com/office/drawing/2014/main" id="{BACEE1F3-7FFF-4712-8318-14D9C5F03C64}"/>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ـرُ</a:t>
            </a:r>
          </a:p>
        </p:txBody>
      </p:sp>
      <p:sp>
        <p:nvSpPr>
          <p:cNvPr id="230" name="شكل حر 49">
            <a:extLst>
              <a:ext uri="{FF2B5EF4-FFF2-40B4-BE49-F238E27FC236}">
                <a16:creationId xmlns:a16="http://schemas.microsoft.com/office/drawing/2014/main" id="{385EC6E7-D632-458A-BFBD-ABA9D0217F56}"/>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150000"/>
              </a:lnSpc>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رُ</a:t>
            </a:r>
          </a:p>
        </p:txBody>
      </p:sp>
      <p:sp>
        <p:nvSpPr>
          <p:cNvPr id="231" name="شكل حر 50">
            <a:extLst>
              <a:ext uri="{FF2B5EF4-FFF2-40B4-BE49-F238E27FC236}">
                <a16:creationId xmlns:a16="http://schemas.microsoft.com/office/drawing/2014/main" id="{D3A0C4CD-7E9E-4916-B9AB-BBC7C5F051BD}"/>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ـرُ</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232" name="شكل حر 52">
            <a:extLst>
              <a:ext uri="{FF2B5EF4-FFF2-40B4-BE49-F238E27FC236}">
                <a16:creationId xmlns:a16="http://schemas.microsoft.com/office/drawing/2014/main" id="{2A704C41-12B3-4F88-A741-FE7C7B2FC85E}"/>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رِ</a:t>
            </a:r>
          </a:p>
        </p:txBody>
      </p:sp>
      <p:sp>
        <p:nvSpPr>
          <p:cNvPr id="233" name="شكل حر 51">
            <a:extLst>
              <a:ext uri="{FF2B5EF4-FFF2-40B4-BE49-F238E27FC236}">
                <a16:creationId xmlns:a16="http://schemas.microsoft.com/office/drawing/2014/main" id="{9B13B833-3CD5-4374-9C70-DE0C5B4CCEE4}"/>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ـرِ</a:t>
            </a:r>
          </a:p>
        </p:txBody>
      </p:sp>
      <p:sp>
        <p:nvSpPr>
          <p:cNvPr id="234" name="شكل حر 49">
            <a:extLst>
              <a:ext uri="{FF2B5EF4-FFF2-40B4-BE49-F238E27FC236}">
                <a16:creationId xmlns:a16="http://schemas.microsoft.com/office/drawing/2014/main" id="{F5D29D8A-A255-4AF9-B644-A446746CE226}"/>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رِ</a:t>
            </a:r>
          </a:p>
        </p:txBody>
      </p:sp>
      <p:sp>
        <p:nvSpPr>
          <p:cNvPr id="235" name="شكل حر 50">
            <a:extLst>
              <a:ext uri="{FF2B5EF4-FFF2-40B4-BE49-F238E27FC236}">
                <a16:creationId xmlns:a16="http://schemas.microsoft.com/office/drawing/2014/main" id="{6BFDEB6B-01FE-4994-9CDE-966BDF65BE83}"/>
              </a:ext>
            </a:extLst>
          </p:cNvPr>
          <p:cNvSpPr/>
          <p:nvPr/>
        </p:nvSpPr>
        <p:spPr>
          <a:xfrm>
            <a:off x="12729574" y="2841121"/>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ـرِ</a:t>
            </a:r>
            <a:r>
              <a:rPr lang="ar-SA"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endParaRPr lang="ar-OM" sz="19900" b="1" dirty="0">
              <a:ln w="11430"/>
              <a:solidFill>
                <a:sysClr val="windowText" lastClr="0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96" name="شكل حر 50">
            <a:extLst>
              <a:ext uri="{FF2B5EF4-FFF2-40B4-BE49-F238E27FC236}">
                <a16:creationId xmlns:a16="http://schemas.microsoft.com/office/drawing/2014/main" id="{0E294B9E-51A5-42D5-9E9C-F313C67F1F9D}"/>
              </a:ext>
            </a:extLst>
          </p:cNvPr>
          <p:cNvSpPr/>
          <p:nvPr/>
        </p:nvSpPr>
        <p:spPr>
          <a:xfrm>
            <a:off x="12676094" y="2900242"/>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ـبٌ</a:t>
            </a:r>
          </a:p>
        </p:txBody>
      </p:sp>
      <p:sp>
        <p:nvSpPr>
          <p:cNvPr id="97" name="شكل حر 50">
            <a:extLst>
              <a:ext uri="{FF2B5EF4-FFF2-40B4-BE49-F238E27FC236}">
                <a16:creationId xmlns:a16="http://schemas.microsoft.com/office/drawing/2014/main" id="{65F9C23B-2FC9-4129-B3F8-89773BBFB663}"/>
              </a:ext>
            </a:extLst>
          </p:cNvPr>
          <p:cNvSpPr/>
          <p:nvPr/>
        </p:nvSpPr>
        <p:spPr>
          <a:xfrm>
            <a:off x="12676094" y="2900242"/>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بٌ</a:t>
            </a:r>
          </a:p>
        </p:txBody>
      </p:sp>
      <p:sp>
        <p:nvSpPr>
          <p:cNvPr id="98" name="شكل حر 50">
            <a:extLst>
              <a:ext uri="{FF2B5EF4-FFF2-40B4-BE49-F238E27FC236}">
                <a16:creationId xmlns:a16="http://schemas.microsoft.com/office/drawing/2014/main" id="{28F8F753-6CDC-4F24-A6A6-B1884F6BBBF6}"/>
              </a:ext>
            </a:extLst>
          </p:cNvPr>
          <p:cNvSpPr/>
          <p:nvPr/>
        </p:nvSpPr>
        <p:spPr>
          <a:xfrm>
            <a:off x="12676094" y="2900242"/>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ـلٌ</a:t>
            </a:r>
          </a:p>
        </p:txBody>
      </p:sp>
      <p:sp>
        <p:nvSpPr>
          <p:cNvPr id="99" name="شكل حر 50">
            <a:extLst>
              <a:ext uri="{FF2B5EF4-FFF2-40B4-BE49-F238E27FC236}">
                <a16:creationId xmlns:a16="http://schemas.microsoft.com/office/drawing/2014/main" id="{DD4A6E66-AE98-4316-833D-93422D6A0A2D}"/>
              </a:ext>
            </a:extLst>
          </p:cNvPr>
          <p:cNvSpPr/>
          <p:nvPr/>
        </p:nvSpPr>
        <p:spPr>
          <a:xfrm>
            <a:off x="12676094" y="2900242"/>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لٌ</a:t>
            </a:r>
          </a:p>
        </p:txBody>
      </p:sp>
      <p:sp>
        <p:nvSpPr>
          <p:cNvPr id="100" name="شكل حر 50">
            <a:extLst>
              <a:ext uri="{FF2B5EF4-FFF2-40B4-BE49-F238E27FC236}">
                <a16:creationId xmlns:a16="http://schemas.microsoft.com/office/drawing/2014/main" id="{EFC926B8-9E5D-46FC-ACCC-590D4C862B99}"/>
              </a:ext>
            </a:extLst>
          </p:cNvPr>
          <p:cNvSpPr/>
          <p:nvPr/>
        </p:nvSpPr>
        <p:spPr>
          <a:xfrm>
            <a:off x="12676094" y="2900242"/>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ـرٌ</a:t>
            </a:r>
          </a:p>
        </p:txBody>
      </p:sp>
      <p:sp>
        <p:nvSpPr>
          <p:cNvPr id="101" name="شكل حر 50">
            <a:extLst>
              <a:ext uri="{FF2B5EF4-FFF2-40B4-BE49-F238E27FC236}">
                <a16:creationId xmlns:a16="http://schemas.microsoft.com/office/drawing/2014/main" id="{F58C3D55-AB8C-424A-97CE-713BF9AC0260}"/>
              </a:ext>
            </a:extLst>
          </p:cNvPr>
          <p:cNvSpPr/>
          <p:nvPr/>
        </p:nvSpPr>
        <p:spPr>
          <a:xfrm>
            <a:off x="12676094" y="2900242"/>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رٌ</a:t>
            </a:r>
          </a:p>
        </p:txBody>
      </p:sp>
      <p:sp>
        <p:nvSpPr>
          <p:cNvPr id="102" name="شكل حر 50">
            <a:extLst>
              <a:ext uri="{FF2B5EF4-FFF2-40B4-BE49-F238E27FC236}">
                <a16:creationId xmlns:a16="http://schemas.microsoft.com/office/drawing/2014/main" id="{490A4494-1E40-4F52-9DA8-A136FD9180F3}"/>
              </a:ext>
            </a:extLst>
          </p:cNvPr>
          <p:cNvSpPr/>
          <p:nvPr/>
        </p:nvSpPr>
        <p:spPr>
          <a:xfrm>
            <a:off x="12676094" y="2900242"/>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ـمٌ</a:t>
            </a:r>
          </a:p>
        </p:txBody>
      </p:sp>
      <p:sp>
        <p:nvSpPr>
          <p:cNvPr id="103" name="شكل حر 50">
            <a:extLst>
              <a:ext uri="{FF2B5EF4-FFF2-40B4-BE49-F238E27FC236}">
                <a16:creationId xmlns:a16="http://schemas.microsoft.com/office/drawing/2014/main" id="{2B2C2ADD-C9D5-44BF-86D4-1A2D950F9338}"/>
              </a:ext>
            </a:extLst>
          </p:cNvPr>
          <p:cNvSpPr/>
          <p:nvPr/>
        </p:nvSpPr>
        <p:spPr>
          <a:xfrm>
            <a:off x="12676094" y="2900242"/>
            <a:ext cx="3931920" cy="3481422"/>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199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مٌ</a:t>
            </a:r>
          </a:p>
        </p:txBody>
      </p:sp>
    </p:spTree>
    <p:extLst>
      <p:ext uri="{BB962C8B-B14F-4D97-AF65-F5344CB8AC3E}">
        <p14:creationId xmlns:p14="http://schemas.microsoft.com/office/powerpoint/2010/main" val="3569347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287"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0" dur="5000" fill="hold"/>
                                        <p:tgtEl>
                                          <p:spTgt spid="205"/>
                                        </p:tgtEl>
                                        <p:attrNameLst>
                                          <p:attrName>ppt_x</p:attrName>
                                          <p:attrName>ppt_y</p:attrName>
                                        </p:attrNameLst>
                                      </p:cBhvr>
                                      <p:rCtr x="-73893" y="8102"/>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68 0.09792 -0.53763 0.09676 C -0.56055 0.09306 -0.54831 0.09584 -0.57669 0.08889 C -0.57995 0.08797 -0.5836 0.08773 -0.58399 0.08635 C -0.58854 0.08449 -0.59284 0.08218 -0.59753 0.08148 C -0.603 0.07963 -0.60886 0.07963 -0.61432 0.07848 C -0.62383 0.07685 -0.63008 0.07431 -0.63464 0.07315 C -0.64037 0.07223 -0.64596 0.07176 -0.65143 0.0706 C -0.6582 0.06922 -0.66445 0.06713 -0.67448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14" dur="3500" fill="hold"/>
                                        <p:tgtEl>
                                          <p:spTgt spid="221"/>
                                        </p:tgtEl>
                                        <p:attrNameLst>
                                          <p:attrName>ppt_x</p:attrName>
                                          <p:attrName>ppt_y</p:attrName>
                                        </p:attrNameLst>
                                      </p:cBhvr>
                                      <p:rCtr x="-73893" y="8102"/>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8" dur="5000" fill="hold"/>
                                        <p:tgtEl>
                                          <p:spTgt spid="217"/>
                                        </p:tgtEl>
                                        <p:attrNameLst>
                                          <p:attrName>ppt_x</p:attrName>
                                          <p:attrName>ppt_y</p:attrName>
                                        </p:attrNameLst>
                                      </p:cBhvr>
                                      <p:rCtr x="-73893" y="8102"/>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48 C -0.11862 0.08403 -0.125 0.08796 -0.13177 0.09144 C -0.15117 0.10162 -0.13242 0.09306 -0.15208 0.09931 C -0.17018 0.10556 -0.1599 0.10371 -0.17565 0.10741 C -0.18021 0.10834 -0.18464 0.1088 -0.18919 0.11019 C -0.19596 0.11134 -0.20235 0.11459 -0.20951 0.11505 L -0.24662 0.11759 L -0.40846 0.11505 C -0.41537 0.11482 -0.42188 0.1132 -0.42878 0.11273 C -0.44167 0.11134 -0.45117 0.11111 -0.4625 0.11019 C -0.49336 0.10671 -0.47214 0.10834 -0.49636 0.10463 C -0.50287 0.10371 -0.50977 0.10324 -0.51667 0.10209 C -0.52344 0.1007 -0.53164 0.09792 -0.53763 0.09676 C -0.56055 0.09306 -0.54831 0.09584 -0.57578 0.08889 C -0.57904 0.08796 -0.58268 0.08773 -0.58399 0.08634 C -0.58854 0.08449 -0.59284 0.08218 -0.59753 0.08148 C -0.603 0.07963 -0.60886 0.07963 -0.61432 0.07847 C -0.62279 0.07685 -0.62956 0.07431 -0.63464 0.07315 C -0.64037 0.07222 -0.64596 0.07176 -0.65143 0.0706 C -0.6582 0.06921 -0.66458 0.06713 -0.67344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6 0.07963 -0.96159 0.08009 -0.96537 0.08148 C -0.96862 0.08171 -0.97188 0.0831 -0.97552 0.08357 C -0.99141 0.09213 -0.9832 0.08796 -1.00703 0.09421 L -1.01589 0.09676 C -1.01914 0.09838 -1.0224 0.1007 -1.02735 0.10209 C -1.03268 0.10417 -1.04623 0.10741 -1.04623 0.10764 C -1.05091 0.10926 -1.05404 0.11111 -1.05651 0.11273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22" dur="5000" fill="hold"/>
                                        <p:tgtEl>
                                          <p:spTgt spid="195"/>
                                        </p:tgtEl>
                                        <p:attrNameLst>
                                          <p:attrName>ppt_x</p:attrName>
                                          <p:attrName>ppt_y</p:attrName>
                                        </p:attrNameLst>
                                      </p:cBhvr>
                                      <p:rCtr x="-73893" y="8102"/>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93 0.11134 -0.45117 0.11088 -0.4625 0.10972 C -0.49336 0.10671 -0.47214 0.10834 -0.49636 0.10463 C -0.50287 0.10347 -0.50977 0.10324 -0.51667 0.10185 C -0.52344 0.1007 -0.5319 0.09792 -0.53763 0.09676 C -0.56055 0.09306 -0.54831 0.0956 -0.57604 0.08889 C -0.5793 0.08796 -0.58294 0.0875 -0.58399 0.08634 C -0.58854 0.08449 -0.59284 0.08218 -0.59753 0.08102 C -0.603 0.07963 -0.60886 0.07963 -0.61432 0.07847 C -0.62318 0.07685 -0.62995 0.07431 -0.63464 0.07315 C -0.64037 0.07222 -0.64596 0.07176 -0.65143 0.0706 C -0.6582 0.06921 -0.66498 0.06713 -0.67383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34 0.07963 -0.96159 0.08009 -0.96537 0.08102 C -0.96862 0.08171 -0.97188 0.08287 -0.97552 0.08357 C -0.99141 0.0919 -0.9832 0.08796 -1.00703 0.09421 L -1.01589 0.09676 C -1.01914 0.09838 -1.0224 0.1007 -1.02735 0.10185 C -1.03268 0.10417 -1.04623 0.10718 -1.04623 0.10741 C -1.05091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26" dur="5000" fill="hold"/>
                                        <p:tgtEl>
                                          <p:spTgt spid="194"/>
                                        </p:tgtEl>
                                        <p:attrNameLst>
                                          <p:attrName>ppt_x</p:attrName>
                                          <p:attrName>ppt_y</p:attrName>
                                        </p:attrNameLst>
                                      </p:cBhvr>
                                      <p:rCtr x="-73893" y="8102"/>
                                    </p:animMotion>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30" dur="3500" fill="hold"/>
                                        <p:tgtEl>
                                          <p:spTgt spid="196"/>
                                        </p:tgtEl>
                                        <p:attrNameLst>
                                          <p:attrName>ppt_x</p:attrName>
                                          <p:attrName>ppt_y</p:attrName>
                                        </p:attrNameLst>
                                      </p:cBhvr>
                                      <p:rCtr x="-73893" y="8102"/>
                                    </p:animMotion>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02 C -0.11862 0.08403 -0.125 0.08797 -0.13177 0.09144 C -0.15117 0.10162 -0.13242 0.09283 -0.15208 0.09931 C -0.17018 0.10533 -0.1599 0.10371 -0.17565 0.10718 C -0.18021 0.1081 -0.18464 0.1088 -0.18919 0.10973 C -0.19596 0.11135 -0.20235 0.11459 -0.20951 0.11505 L -0.24662 0.1176 L -0.40846 0.11505 C -0.41537 0.11482 -0.42188 0.1132 -0.42878 0.1125 C -0.44258 0.11135 -0.45117 0.11088 -0.4625 0.10973 C -0.49336 0.10672 -0.47214 0.10834 -0.49636 0.10463 C -0.50287 0.10348 -0.50977 0.10324 -0.51667 0.10185 C -0.52344 0.1007 -0.53203 0.09792 -0.53763 0.09676 C -0.56055 0.09306 -0.54831 0.0956 -0.57604 0.08889 C -0.5793 0.08797 -0.58294 0.0875 -0.58399 0.08635 C -0.58854 0.08449 -0.59284 0.08218 -0.59753 0.08102 C -0.603 0.07963 -0.60886 0.07963 -0.61432 0.07848 C -0.62318 0.07685 -0.62995 0.07431 -0.63464 0.07315 C -0.64037 0.07223 -0.64596 0.07176 -0.65143 0.0706 C -0.6582 0.06922 -0.66458 0.06713 -0.67383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02 C -0.96862 0.08172 -0.97188 0.08287 -0.97552 0.08357 C -0.99141 0.0919 -0.98333 0.08797 -1.00716 0.09422 L -1.01589 0.09676 C -1.01914 0.09838 -1.0224 0.1007 -1.02748 0.10185 C -1.03268 0.10417 -1.04623 0.10718 -1.04623 0.10741 C -1.05104 0.10903 -1.05404 0.11111 -1.05651 0.1125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34" dur="3500" fill="hold"/>
                                        <p:tgtEl>
                                          <p:spTgt spid="200"/>
                                        </p:tgtEl>
                                        <p:attrNameLst>
                                          <p:attrName>ppt_x</p:attrName>
                                          <p:attrName>ppt_y</p:attrName>
                                        </p:attrNameLst>
                                      </p:cBhvr>
                                      <p:rCtr x="-73893" y="8102"/>
                                    </p:animMotion>
                                  </p:childTnLst>
                                </p:cTn>
                              </p:par>
                            </p:childTnLst>
                          </p:cTn>
                        </p:par>
                      </p:childTnLst>
                    </p:cTn>
                  </p:par>
                  <p:par>
                    <p:cTn id="35" fill="hold">
                      <p:stCondLst>
                        <p:cond delay="indefinite"/>
                      </p:stCondLst>
                      <p:childTnLst>
                        <p:par>
                          <p:cTn id="36" fill="hold">
                            <p:stCondLst>
                              <p:cond delay="0"/>
                            </p:stCondLst>
                            <p:childTnLst>
                              <p:par>
                                <p:cTn id="37"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18 0.11134 -0.45117 0.11111 -0.4625 0.10995 C -0.49336 0.10671 -0.47214 0.10833 -0.49636 0.10463 C -0.50287 0.1037 -0.50977 0.10324 -0.51667 0.10208 C -0.52344 0.10069 -0.53177 0.09792 -0.53763 0.09676 C -0.56055 0.09305 -0.54831 0.09583 -0.57591 0.08889 C -0.57917 0.08796 -0.58281 0.08773 -0.58399 0.08634 C -0.58854 0.08449 -0.59284 0.08218 -0.59753 0.08125 C -0.603 0.07963 -0.60886 0.07963 -0.61432 0.07847 C -0.62305 0.07685 -0.62982 0.0743 -0.63464 0.07315 C -0.64037 0.07222 -0.64596 0.07176 -0.65143 0.0706 C -0.6582 0.06921 -0.66471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46 0.08796 -1.00729 0.09421 L -1.01589 0.09676 C -1.01914 0.09838 -1.0224 0.10069 -1.02761 0.10208 C -1.03268 0.10417 -1.04623 0.10741 -1.04623 0.10764 C -1.05117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38" dur="3500" fill="hold"/>
                                        <p:tgtEl>
                                          <p:spTgt spid="201"/>
                                        </p:tgtEl>
                                        <p:attrNameLst>
                                          <p:attrName>ppt_x</p:attrName>
                                          <p:attrName>ppt_y</p:attrName>
                                        </p:attrNameLst>
                                      </p:cBhvr>
                                      <p:rCtr x="-73893" y="8102"/>
                                    </p:animMotion>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55 0.09792 -0.53763 0.09676 C -0.56055 0.09306 -0.54831 0.09584 -0.57617 0.08889 C -0.57943 0.08797 -0.58307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42" dur="3500" fill="hold"/>
                                        <p:tgtEl>
                                          <p:spTgt spid="222"/>
                                        </p:tgtEl>
                                        <p:attrNameLst>
                                          <p:attrName>ppt_x</p:attrName>
                                          <p:attrName>ppt_y</p:attrName>
                                        </p:attrNameLst>
                                      </p:cBhvr>
                                      <p:rCtr x="-73893" y="8102"/>
                                    </p:animMotion>
                                  </p:childTnLst>
                                </p:cTn>
                              </p:par>
                            </p:childTnLst>
                          </p:cTn>
                        </p:par>
                      </p:childTnLst>
                    </p:cTn>
                  </p:par>
                  <p:par>
                    <p:cTn id="43" fill="hold">
                      <p:stCondLst>
                        <p:cond delay="indefinite"/>
                      </p:stCondLst>
                      <p:childTnLst>
                        <p:par>
                          <p:cTn id="44" fill="hold">
                            <p:stCondLst>
                              <p:cond delay="0"/>
                            </p:stCondLst>
                            <p:childTnLst>
                              <p:par>
                                <p:cTn id="45"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02 C -0.11862 0.08403 -0.125 0.08797 -0.13177 0.09144 C -0.15117 0.10162 -0.13242 0.09283 -0.15208 0.09931 C -0.17018 0.10533 -0.1599 0.10371 -0.17565 0.10718 C -0.18021 0.1081 -0.18464 0.1088 -0.18919 0.10973 C -0.19596 0.11135 -0.20235 0.11459 -0.20951 0.11505 L -0.24662 0.1176 L -0.40846 0.11505 C -0.41537 0.11482 -0.42188 0.1132 -0.42878 0.1125 C -0.44258 0.11135 -0.45117 0.11088 -0.4625 0.10973 C -0.49336 0.10672 -0.47214 0.10834 -0.49636 0.10463 C -0.50287 0.10348 -0.50977 0.10324 -0.51667 0.10185 C -0.52344 0.1007 -0.53203 0.09792 -0.53763 0.09676 C -0.56055 0.09306 -0.54831 0.0956 -0.57604 0.08889 C -0.5793 0.08797 -0.58294 0.0875 -0.58399 0.08635 C -0.58854 0.08449 -0.59284 0.08218 -0.59753 0.08102 C -0.603 0.07963 -0.60886 0.07963 -0.61432 0.07848 C -0.62318 0.07685 -0.62995 0.07431 -0.63464 0.07315 C -0.64037 0.07223 -0.64596 0.07176 -0.65143 0.0706 C -0.6582 0.06922 -0.66458 0.06713 -0.67383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02 C -0.96862 0.08172 -0.97188 0.08287 -0.97552 0.08357 C -0.99141 0.0919 -0.98333 0.08797 -1.00716 0.09422 L -1.01589 0.09676 C -1.01914 0.09838 -1.0224 0.1007 -1.02748 0.10185 C -1.03268 0.10417 -1.04623 0.10718 -1.04623 0.10741 C -1.05104 0.10903 -1.05404 0.11111 -1.05651 0.1125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46" dur="3500" fill="hold"/>
                                        <p:tgtEl>
                                          <p:spTgt spid="224"/>
                                        </p:tgtEl>
                                        <p:attrNameLst>
                                          <p:attrName>ppt_x</p:attrName>
                                          <p:attrName>ppt_y</p:attrName>
                                        </p:attrNameLst>
                                      </p:cBhvr>
                                      <p:rCtr x="-73893" y="8102"/>
                                    </p:animMotion>
                                  </p:childTnLst>
                                </p:cTn>
                              </p:par>
                            </p:childTnLst>
                          </p:cTn>
                        </p:par>
                      </p:childTnLst>
                    </p:cTn>
                  </p:par>
                  <p:par>
                    <p:cTn id="47" fill="hold">
                      <p:stCondLst>
                        <p:cond delay="indefinite"/>
                      </p:stCondLst>
                      <p:childTnLst>
                        <p:par>
                          <p:cTn id="48" fill="hold">
                            <p:stCondLst>
                              <p:cond delay="0"/>
                            </p:stCondLst>
                            <p:childTnLst>
                              <p:par>
                                <p:cTn id="49"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50" dur="3500" fill="hold"/>
                                        <p:tgtEl>
                                          <p:spTgt spid="208"/>
                                        </p:tgtEl>
                                        <p:attrNameLst>
                                          <p:attrName>ppt_x</p:attrName>
                                          <p:attrName>ppt_y</p:attrName>
                                        </p:attrNameLst>
                                      </p:cBhvr>
                                      <p:rCtr x="-73893" y="8102"/>
                                    </p:animMotion>
                                  </p:childTnLst>
                                </p:cTn>
                              </p:par>
                            </p:childTnLst>
                          </p:cTn>
                        </p:par>
                      </p:childTnLst>
                    </p:cTn>
                  </p:par>
                  <p:par>
                    <p:cTn id="51" fill="hold">
                      <p:stCondLst>
                        <p:cond delay="indefinite"/>
                      </p:stCondLst>
                      <p:childTnLst>
                        <p:par>
                          <p:cTn id="52" fill="hold">
                            <p:stCondLst>
                              <p:cond delay="0"/>
                            </p:stCondLst>
                            <p:childTnLst>
                              <p:par>
                                <p:cTn id="53"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54" dur="3500" fill="hold"/>
                                        <p:tgtEl>
                                          <p:spTgt spid="96"/>
                                        </p:tgtEl>
                                        <p:attrNameLst>
                                          <p:attrName>ppt_x</p:attrName>
                                          <p:attrName>ppt_y</p:attrName>
                                        </p:attrNameLst>
                                      </p:cBhvr>
                                      <p:rCtr x="-73893" y="8102"/>
                                    </p:animMotion>
                                  </p:childTnLst>
                                </p:cTn>
                              </p:par>
                            </p:childTnLst>
                          </p:cTn>
                        </p:par>
                      </p:childTnLst>
                    </p:cTn>
                  </p:par>
                  <p:par>
                    <p:cTn id="55" fill="hold">
                      <p:stCondLst>
                        <p:cond delay="indefinite"/>
                      </p:stCondLst>
                      <p:childTnLst>
                        <p:par>
                          <p:cTn id="56" fill="hold">
                            <p:stCondLst>
                              <p:cond delay="0"/>
                            </p:stCondLst>
                            <p:childTnLst>
                              <p:par>
                                <p:cTn id="57"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48 C -0.11862 0.08402 -0.125 0.08796 -0.13177 0.09143 C -0.15117 0.10162 -0.13242 0.09305 -0.15208 0.0993 C -0.17018 0.10555 -0.1599 0.1037 -0.17565 0.1074 C -0.18021 0.10833 -0.18464 0.10879 -0.18919 0.11018 C -0.19596 0.11134 -0.20235 0.11458 -0.20951 0.11504 L -0.24662 0.11759 L -0.40846 0.11504 C -0.41537 0.11481 -0.42188 0.11319 -0.42878 0.11273 C -0.44323 0.11134 -0.45117 0.11111 -0.4625 0.11018 C -0.49336 0.10671 -0.47214 0.10833 -0.49636 0.10463 C -0.50287 0.1037 -0.50977 0.10324 -0.51667 0.10208 C -0.52344 0.10069 -0.53307 0.09791 -0.53763 0.09675 C -0.56055 0.09305 -0.54831 0.09583 -0.57669 0.08888 C -0.57995 0.08796 -0.5836 0.08773 -0.58399 0.08634 C -0.58854 0.08449 -0.59284 0.08217 -0.59753 0.08148 C -0.603 0.07963 -0.60886 0.07963 -0.61432 0.07847 C -0.62383 0.07685 -0.63008 0.0743 -0.63464 0.07314 C -0.64037 0.07222 -0.64596 0.07175 -0.65143 0.0706 C -0.6582 0.06921 -0.66393 0.06713 -0.67435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48 C -0.96862 0.08171 -0.97188 0.0831 -0.97552 0.08356 C -0.99141 0.09213 -0.98399 0.08796 -1.00781 0.09421 L -1.01589 0.09675 C -1.01914 0.09838 -1.0224 0.10069 -1.02813 0.10208 C -1.03268 0.10416 -1.04623 0.1074 -1.04623 0.10763 C -1.05169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58" dur="3500" fill="hold"/>
                                        <p:tgtEl>
                                          <p:spTgt spid="233"/>
                                        </p:tgtEl>
                                        <p:attrNameLst>
                                          <p:attrName>ppt_x</p:attrName>
                                          <p:attrName>ppt_y</p:attrName>
                                        </p:attrNameLst>
                                      </p:cBhvr>
                                      <p:rCtr x="-73893" y="8102"/>
                                    </p:animMotion>
                                  </p:childTnLst>
                                </p:cTn>
                              </p:par>
                            </p:childTnLst>
                          </p:cTn>
                        </p:par>
                      </p:childTnLst>
                    </p:cTn>
                  </p:par>
                  <p:par>
                    <p:cTn id="59" fill="hold">
                      <p:stCondLst>
                        <p:cond delay="indefinite"/>
                      </p:stCondLst>
                      <p:childTnLst>
                        <p:par>
                          <p:cTn id="60" fill="hold">
                            <p:stCondLst>
                              <p:cond delay="0"/>
                            </p:stCondLst>
                            <p:childTnLst>
                              <p:par>
                                <p:cTn id="61"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32 0.11134 -0.45117 0.11088 -0.4625 0.10972 C -0.49336 0.10671 -0.47214 0.10833 -0.49636 0.10463 C -0.50287 0.10347 -0.50977 0.10324 -0.51667 0.10185 C -0.52344 0.10069 -0.53216 0.09792 -0.53763 0.09676 C -0.56055 0.09305 -0.54831 0.0956 -0.5763 0.08889 C -0.57956 0.08796 -0.58294 0.0875 -0.58399 0.08634 C -0.58854 0.08449 -0.59284 0.08218 -0.59753 0.08102 C -0.603 0.07963 -0.60886 0.07963 -0.61432 0.07847 C -0.62305 0.07685 -0.62982 0.0743 -0.63464 0.07315 C -0.64037 0.07222 -0.64596 0.07176 -0.65143 0.0706 C -0.6582 0.06921 -0.66458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34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62" dur="3500" fill="hold"/>
                                        <p:tgtEl>
                                          <p:spTgt spid="204"/>
                                        </p:tgtEl>
                                        <p:attrNameLst>
                                          <p:attrName>ppt_x</p:attrName>
                                          <p:attrName>ppt_y</p:attrName>
                                        </p:attrNameLst>
                                      </p:cBhvr>
                                      <p:rCtr x="-73893" y="8102"/>
                                    </p:animMotion>
                                  </p:childTnLst>
                                </p:cTn>
                              </p:par>
                            </p:childTnLst>
                          </p:cTn>
                        </p:par>
                      </p:childTnLst>
                    </p:cTn>
                  </p:par>
                  <p:par>
                    <p:cTn id="63" fill="hold">
                      <p:stCondLst>
                        <p:cond delay="indefinite"/>
                      </p:stCondLst>
                      <p:childTnLst>
                        <p:par>
                          <p:cTn id="64" fill="hold">
                            <p:stCondLst>
                              <p:cond delay="0"/>
                            </p:stCondLst>
                            <p:childTnLst>
                              <p:par>
                                <p:cTn id="65"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19 0.11134 -0.45117 0.11088 -0.4625 0.10972 C -0.49336 0.10671 -0.47214 0.10833 -0.49636 0.10463 C -0.50287 0.10347 -0.50977 0.10324 -0.51667 0.10185 C -0.52344 0.10069 -0.53216 0.09792 -0.53763 0.09676 C -0.56055 0.09305 -0.54831 0.0956 -0.5763 0.08889 C -0.57956 0.08796 -0.5832 0.0875 -0.58399 0.08634 C -0.58854 0.08449 -0.59284 0.08218 -0.59753 0.08102 C -0.603 0.07963 -0.60886 0.07963 -0.61432 0.07847 C -0.62344 0.07685 -0.63008 0.0743 -0.63464 0.07315 C -0.64037 0.07222 -0.64596 0.07176 -0.65143 0.0706 C -0.6582 0.06921 -0.66511 0.06713 -0.67409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47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66" dur="3500" fill="hold"/>
                                        <p:tgtEl>
                                          <p:spTgt spid="203"/>
                                        </p:tgtEl>
                                        <p:attrNameLst>
                                          <p:attrName>ppt_x</p:attrName>
                                          <p:attrName>ppt_y</p:attrName>
                                        </p:attrNameLst>
                                      </p:cBhvr>
                                      <p:rCtr x="-73893" y="8102"/>
                                    </p:animMotion>
                                  </p:childTnLst>
                                </p:cTn>
                              </p:par>
                            </p:childTnLst>
                          </p:cTn>
                        </p:par>
                      </p:childTnLst>
                    </p:cTn>
                  </p:par>
                  <p:par>
                    <p:cTn id="67" fill="hold">
                      <p:stCondLst>
                        <p:cond delay="indefinite"/>
                      </p:stCondLst>
                      <p:childTnLst>
                        <p:par>
                          <p:cTn id="68" fill="hold">
                            <p:stCondLst>
                              <p:cond delay="0"/>
                            </p:stCondLst>
                            <p:childTnLst>
                              <p:par>
                                <p:cTn id="69"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70" dur="3500" fill="hold"/>
                                        <p:tgtEl>
                                          <p:spTgt spid="99"/>
                                        </p:tgtEl>
                                        <p:attrNameLst>
                                          <p:attrName>ppt_x</p:attrName>
                                          <p:attrName>ppt_y</p:attrName>
                                        </p:attrNameLst>
                                      </p:cBhvr>
                                      <p:rCtr x="-73893" y="8102"/>
                                    </p:animMotion>
                                  </p:childTnLst>
                                </p:cTn>
                              </p:par>
                            </p:childTnLst>
                          </p:cTn>
                        </p:par>
                      </p:childTnLst>
                    </p:cTn>
                  </p:par>
                  <p:par>
                    <p:cTn id="71" fill="hold">
                      <p:stCondLst>
                        <p:cond delay="indefinite"/>
                      </p:stCondLst>
                      <p:childTnLst>
                        <p:par>
                          <p:cTn id="72" fill="hold">
                            <p:stCondLst>
                              <p:cond delay="0"/>
                            </p:stCondLst>
                            <p:childTnLst>
                              <p:par>
                                <p:cTn id="73"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68 0.09792 -0.53763 0.09676 C -0.56055 0.09306 -0.54831 0.09584 -0.57669 0.08889 C -0.57995 0.08797 -0.5836 0.08773 -0.58399 0.08635 C -0.58854 0.08449 -0.59284 0.08218 -0.59753 0.08148 C -0.603 0.07963 -0.60886 0.07963 -0.61432 0.07848 C -0.62383 0.07685 -0.63008 0.07431 -0.63464 0.07315 C -0.64037 0.07223 -0.64596 0.07176 -0.65143 0.0706 C -0.6582 0.06922 -0.66445 0.06713 -0.67448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74" dur="3500" fill="hold"/>
                                        <p:tgtEl>
                                          <p:spTgt spid="209"/>
                                        </p:tgtEl>
                                        <p:attrNameLst>
                                          <p:attrName>ppt_x</p:attrName>
                                          <p:attrName>ppt_y</p:attrName>
                                        </p:attrNameLst>
                                      </p:cBhvr>
                                      <p:rCtr x="-73893" y="8102"/>
                                    </p:animMotion>
                                  </p:childTnLst>
                                </p:cTn>
                              </p:par>
                            </p:childTnLst>
                          </p:cTn>
                        </p:par>
                      </p:childTnLst>
                    </p:cTn>
                  </p:par>
                  <p:par>
                    <p:cTn id="75" fill="hold">
                      <p:stCondLst>
                        <p:cond delay="indefinite"/>
                      </p:stCondLst>
                      <p:childTnLst>
                        <p:par>
                          <p:cTn id="76" fill="hold">
                            <p:stCondLst>
                              <p:cond delay="0"/>
                            </p:stCondLst>
                            <p:childTnLst>
                              <p:par>
                                <p:cTn id="77"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55 0.09792 -0.53763 0.09676 C -0.56055 0.09306 -0.54831 0.09584 -0.57617 0.08889 C -0.57943 0.08797 -0.58307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78" dur="3500" fill="hold"/>
                                        <p:tgtEl>
                                          <p:spTgt spid="210"/>
                                        </p:tgtEl>
                                        <p:attrNameLst>
                                          <p:attrName>ppt_x</p:attrName>
                                          <p:attrName>ppt_y</p:attrName>
                                        </p:attrNameLst>
                                      </p:cBhvr>
                                      <p:rCtr x="-73893" y="8102"/>
                                    </p:animMotion>
                                  </p:childTnLst>
                                </p:cTn>
                              </p:par>
                            </p:childTnLst>
                          </p:cTn>
                        </p:par>
                      </p:childTnLst>
                    </p:cTn>
                  </p:par>
                  <p:par>
                    <p:cTn id="79" fill="hold">
                      <p:stCondLst>
                        <p:cond delay="indefinite"/>
                      </p:stCondLst>
                      <p:childTnLst>
                        <p:par>
                          <p:cTn id="80" fill="hold">
                            <p:stCondLst>
                              <p:cond delay="0"/>
                            </p:stCondLst>
                            <p:childTnLst>
                              <p:par>
                                <p:cTn id="81"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02 C -0.11862 0.08403 -0.125 0.08797 -0.13177 0.09144 C -0.15117 0.10162 -0.13242 0.09283 -0.15208 0.09931 C -0.17018 0.10533 -0.1599 0.10371 -0.17565 0.10718 C -0.18021 0.1081 -0.18464 0.1088 -0.18919 0.10973 C -0.19596 0.11135 -0.20235 0.11459 -0.20951 0.11505 L -0.24662 0.1176 L -0.40846 0.11505 C -0.41537 0.11482 -0.42188 0.1132 -0.42878 0.1125 C -0.44258 0.11135 -0.45117 0.11088 -0.4625 0.10973 C -0.49336 0.10672 -0.47214 0.10834 -0.49636 0.10463 C -0.50287 0.10348 -0.50977 0.10324 -0.51667 0.10185 C -0.52344 0.1007 -0.53203 0.09792 -0.53763 0.09676 C -0.56055 0.09306 -0.54831 0.0956 -0.57604 0.08889 C -0.5793 0.08797 -0.58294 0.0875 -0.58399 0.08635 C -0.58854 0.08449 -0.59284 0.08218 -0.59753 0.08102 C -0.603 0.07963 -0.60886 0.07963 -0.61432 0.07848 C -0.62318 0.07685 -0.62995 0.07431 -0.63464 0.07315 C -0.64037 0.07223 -0.64596 0.07176 -0.65143 0.0706 C -0.6582 0.06922 -0.66458 0.06713 -0.67383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02 C -0.96862 0.08172 -0.97188 0.08287 -0.97552 0.08357 C -0.99141 0.0919 -0.98333 0.08797 -1.00716 0.09422 L -1.01589 0.09676 C -1.01914 0.09838 -1.0224 0.1007 -1.02748 0.10185 C -1.03268 0.10417 -1.04623 0.10718 -1.04623 0.10741 C -1.05104 0.10903 -1.05404 0.11111 -1.05651 0.1125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82" dur="3500" fill="hold"/>
                                        <p:tgtEl>
                                          <p:spTgt spid="212"/>
                                        </p:tgtEl>
                                        <p:attrNameLst>
                                          <p:attrName>ppt_x</p:attrName>
                                          <p:attrName>ppt_y</p:attrName>
                                        </p:attrNameLst>
                                      </p:cBhvr>
                                      <p:rCtr x="-73893" y="8102"/>
                                    </p:animMotion>
                                  </p:childTnLst>
                                </p:cTn>
                              </p:par>
                            </p:childTnLst>
                          </p:cTn>
                        </p:par>
                      </p:childTnLst>
                    </p:cTn>
                  </p:par>
                  <p:par>
                    <p:cTn id="83" fill="hold">
                      <p:stCondLst>
                        <p:cond delay="indefinite"/>
                      </p:stCondLst>
                      <p:childTnLst>
                        <p:par>
                          <p:cTn id="84" fill="hold">
                            <p:stCondLst>
                              <p:cond delay="0"/>
                            </p:stCondLst>
                            <p:childTnLst>
                              <p:par>
                                <p:cTn id="85"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86" dur="3500" fill="hold"/>
                                        <p:tgtEl>
                                          <p:spTgt spid="101"/>
                                        </p:tgtEl>
                                        <p:attrNameLst>
                                          <p:attrName>ppt_x</p:attrName>
                                          <p:attrName>ppt_y</p:attrName>
                                        </p:attrNameLst>
                                      </p:cBhvr>
                                      <p:rCtr x="-73893" y="8102"/>
                                    </p:animMotion>
                                  </p:childTnLst>
                                </p:cTn>
                              </p:par>
                            </p:childTnLst>
                          </p:cTn>
                        </p:par>
                      </p:childTnLst>
                    </p:cTn>
                  </p:par>
                  <p:par>
                    <p:cTn id="87" fill="hold">
                      <p:stCondLst>
                        <p:cond delay="indefinite"/>
                      </p:stCondLst>
                      <p:childTnLst>
                        <p:par>
                          <p:cTn id="88" fill="hold">
                            <p:stCondLst>
                              <p:cond delay="0"/>
                            </p:stCondLst>
                            <p:childTnLst>
                              <p:par>
                                <p:cTn id="89"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90" dur="3500" fill="hold"/>
                                        <p:tgtEl>
                                          <p:spTgt spid="97"/>
                                        </p:tgtEl>
                                        <p:attrNameLst>
                                          <p:attrName>ppt_x</p:attrName>
                                          <p:attrName>ppt_y</p:attrName>
                                        </p:attrNameLst>
                                      </p:cBhvr>
                                      <p:rCtr x="-73893" y="8102"/>
                                    </p:animMotion>
                                  </p:childTnLst>
                                </p:cTn>
                              </p:par>
                            </p:childTnLst>
                          </p:cTn>
                        </p:par>
                      </p:childTnLst>
                    </p:cTn>
                  </p:par>
                  <p:par>
                    <p:cTn id="91" fill="hold">
                      <p:stCondLst>
                        <p:cond delay="indefinite"/>
                      </p:stCondLst>
                      <p:childTnLst>
                        <p:par>
                          <p:cTn id="92" fill="hold">
                            <p:stCondLst>
                              <p:cond delay="0"/>
                            </p:stCondLst>
                            <p:childTnLst>
                              <p:par>
                                <p:cTn id="93"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94" dur="3500" fill="hold"/>
                                        <p:tgtEl>
                                          <p:spTgt spid="98"/>
                                        </p:tgtEl>
                                        <p:attrNameLst>
                                          <p:attrName>ppt_x</p:attrName>
                                          <p:attrName>ppt_y</p:attrName>
                                        </p:attrNameLst>
                                      </p:cBhvr>
                                      <p:rCtr x="-73893" y="8102"/>
                                    </p:animMotion>
                                  </p:childTnLst>
                                </p:cTn>
                              </p:par>
                            </p:childTnLst>
                          </p:cTn>
                        </p:par>
                      </p:childTnLst>
                    </p:cTn>
                  </p:par>
                  <p:par>
                    <p:cTn id="95" fill="hold">
                      <p:stCondLst>
                        <p:cond delay="indefinite"/>
                      </p:stCondLst>
                      <p:childTnLst>
                        <p:par>
                          <p:cTn id="96" fill="hold">
                            <p:stCondLst>
                              <p:cond delay="0"/>
                            </p:stCondLst>
                            <p:childTnLst>
                              <p:par>
                                <p:cTn id="97"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98" dur="3500" fill="hold"/>
                                        <p:tgtEl>
                                          <p:spTgt spid="100"/>
                                        </p:tgtEl>
                                        <p:attrNameLst>
                                          <p:attrName>ppt_x</p:attrName>
                                          <p:attrName>ppt_y</p:attrName>
                                        </p:attrNameLst>
                                      </p:cBhvr>
                                      <p:rCtr x="-73893" y="8102"/>
                                    </p:animMotion>
                                  </p:childTnLst>
                                </p:cTn>
                              </p:par>
                            </p:childTnLst>
                          </p:cTn>
                        </p:par>
                      </p:childTnLst>
                    </p:cTn>
                  </p:par>
                  <p:par>
                    <p:cTn id="99" fill="hold">
                      <p:stCondLst>
                        <p:cond delay="indefinite"/>
                      </p:stCondLst>
                      <p:childTnLst>
                        <p:par>
                          <p:cTn id="100" fill="hold">
                            <p:stCondLst>
                              <p:cond delay="0"/>
                            </p:stCondLst>
                            <p:childTnLst>
                              <p:par>
                                <p:cTn id="101"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45 0.11135 -0.45117 0.11111 -0.4625 0.11019 C -0.49336 0.10672 -0.47214 0.10834 -0.49636 0.10463 C -0.50287 0.10371 -0.50977 0.10324 -0.51667 0.10209 C -0.52344 0.1007 -0.53242 0.09792 -0.53763 0.09676 C -0.56055 0.09306 -0.54831 0.09584 -0.57643 0.08889 C -0.57969 0.08797 -0.58333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48 C -0.96862 0.08172 -0.97188 0.0831 -0.97552 0.08357 C -0.99141 0.09213 -0.98373 0.08797 -1.00755 0.09422 L -1.01589 0.09676 C -1.01914 0.09838 -1.0224 0.1007 -1.02787 0.10209 C -1.03268 0.10417 -1.04623 0.10741 -1.04623 0.10764 C -1.05143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102" dur="3500" fill="hold"/>
                                        <p:tgtEl>
                                          <p:spTgt spid="223"/>
                                        </p:tgtEl>
                                        <p:attrNameLst>
                                          <p:attrName>ppt_x</p:attrName>
                                          <p:attrName>ppt_y</p:attrName>
                                        </p:attrNameLst>
                                      </p:cBhvr>
                                      <p:rCtr x="-73893" y="8102"/>
                                    </p:animMotion>
                                  </p:childTnLst>
                                </p:cTn>
                              </p:par>
                            </p:childTnLst>
                          </p:cTn>
                        </p:par>
                      </p:childTnLst>
                    </p:cTn>
                  </p:par>
                  <p:par>
                    <p:cTn id="103" fill="hold">
                      <p:stCondLst>
                        <p:cond delay="indefinite"/>
                      </p:stCondLst>
                      <p:childTnLst>
                        <p:par>
                          <p:cTn id="104" fill="hold">
                            <p:stCondLst>
                              <p:cond delay="0"/>
                            </p:stCondLst>
                            <p:childTnLst>
                              <p:par>
                                <p:cTn id="105"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06" dur="3500" fill="hold"/>
                                        <p:tgtEl>
                                          <p:spTgt spid="103"/>
                                        </p:tgtEl>
                                        <p:attrNameLst>
                                          <p:attrName>ppt_x</p:attrName>
                                          <p:attrName>ppt_y</p:attrName>
                                        </p:attrNameLst>
                                      </p:cBhvr>
                                      <p:rCtr x="-73893" y="8102"/>
                                    </p:animMotion>
                                  </p:childTnLst>
                                </p:cTn>
                              </p:par>
                            </p:childTnLst>
                          </p:cTn>
                        </p:par>
                      </p:childTnLst>
                    </p:cTn>
                  </p:par>
                  <p:par>
                    <p:cTn id="107" fill="hold">
                      <p:stCondLst>
                        <p:cond delay="indefinite"/>
                      </p:stCondLst>
                      <p:childTnLst>
                        <p:par>
                          <p:cTn id="108" fill="hold">
                            <p:stCondLst>
                              <p:cond delay="0"/>
                            </p:stCondLst>
                            <p:childTnLst>
                              <p:par>
                                <p:cTn id="109"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18 0.11134 -0.45117 0.11111 -0.4625 0.10995 C -0.49336 0.10671 -0.47214 0.10833 -0.49636 0.10463 C -0.50287 0.1037 -0.50977 0.10324 -0.51667 0.10208 C -0.52344 0.10069 -0.53177 0.09792 -0.53763 0.09676 C -0.56055 0.09305 -0.54831 0.09583 -0.57591 0.08889 C -0.57917 0.08796 -0.58281 0.08773 -0.58399 0.08634 C -0.58854 0.08449 -0.59284 0.08218 -0.59753 0.08125 C -0.603 0.07963 -0.60886 0.07963 -0.61432 0.07847 C -0.62305 0.07685 -0.62982 0.0743 -0.63464 0.07315 C -0.64037 0.07222 -0.64596 0.07176 -0.65143 0.0706 C -0.6582 0.06921 -0.66471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46 0.08796 -1.00729 0.09421 L -1.01589 0.09676 C -1.01914 0.09838 -1.0224 0.10069 -1.02761 0.10208 C -1.03268 0.10417 -1.04623 0.10741 -1.04623 0.10764 C -1.05117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10" dur="3500" fill="hold"/>
                                        <p:tgtEl>
                                          <p:spTgt spid="213"/>
                                        </p:tgtEl>
                                        <p:attrNameLst>
                                          <p:attrName>ppt_x</p:attrName>
                                          <p:attrName>ppt_y</p:attrName>
                                        </p:attrNameLst>
                                      </p:cBhvr>
                                      <p:rCtr x="-73893" y="8102"/>
                                    </p:animMotion>
                                  </p:childTnLst>
                                </p:cTn>
                              </p:par>
                            </p:childTnLst>
                          </p:cTn>
                        </p:par>
                      </p:childTnLst>
                    </p:cTn>
                  </p:par>
                  <p:par>
                    <p:cTn id="111" fill="hold">
                      <p:stCondLst>
                        <p:cond delay="indefinite"/>
                      </p:stCondLst>
                      <p:childTnLst>
                        <p:par>
                          <p:cTn id="112" fill="hold">
                            <p:stCondLst>
                              <p:cond delay="0"/>
                            </p:stCondLst>
                            <p:childTnLst>
                              <p:par>
                                <p:cTn id="113"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219 0.11134 -0.45117 0.11111 -0.4625 0.10995 C -0.49336 0.10671 -0.47214 0.10833 -0.49636 0.10463 C -0.50287 0.1037 -0.50977 0.10324 -0.51667 0.10208 C -0.52344 0.10069 -0.53216 0.09792 -0.53763 0.09676 C -0.56055 0.09305 -0.54831 0.09583 -0.57617 0.08889 C -0.57943 0.08796 -0.58307 0.08773 -0.58399 0.08634 C -0.58854 0.08449 -0.59284 0.08218 -0.59753 0.08125 C -0.603 0.07963 -0.60886 0.07963 -0.61432 0.07847 C -0.62331 0.07685 -0.63008 0.0743 -0.63464 0.07315 C -0.64037 0.07222 -0.64596 0.07176 -0.65143 0.0706 C -0.6582 0.06921 -0.66458 0.06713 -0.67396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86 0.08796 -1.00768 0.09421 L -1.01589 0.09676 C -1.01914 0.09838 -1.0224 0.10069 -1.028 0.10208 C -1.03268 0.10417 -1.04623 0.10741 -1.04623 0.10764 C -1.05156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14" dur="3500" fill="hold"/>
                                        <p:tgtEl>
                                          <p:spTgt spid="214"/>
                                        </p:tgtEl>
                                        <p:attrNameLst>
                                          <p:attrName>ppt_x</p:attrName>
                                          <p:attrName>ppt_y</p:attrName>
                                        </p:attrNameLst>
                                      </p:cBhvr>
                                      <p:rCtr x="-73893" y="8102"/>
                                    </p:animMotion>
                                  </p:childTnLst>
                                </p:cTn>
                              </p:par>
                            </p:childTnLst>
                          </p:cTn>
                        </p:par>
                      </p:childTnLst>
                    </p:cTn>
                  </p:par>
                  <p:par>
                    <p:cTn id="115" fill="hold">
                      <p:stCondLst>
                        <p:cond delay="indefinite"/>
                      </p:stCondLst>
                      <p:childTnLst>
                        <p:par>
                          <p:cTn id="116" fill="hold">
                            <p:stCondLst>
                              <p:cond delay="0"/>
                            </p:stCondLst>
                            <p:childTnLst>
                              <p:par>
                                <p:cTn id="117"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93 0.11134 -0.45117 0.11088 -0.4625 0.10972 C -0.49336 0.10671 -0.47214 0.10834 -0.49636 0.10463 C -0.50287 0.10347 -0.50977 0.10324 -0.51667 0.10185 C -0.52344 0.1007 -0.5319 0.09792 -0.53763 0.09676 C -0.56055 0.09306 -0.54831 0.0956 -0.57604 0.08889 C -0.5793 0.08796 -0.58294 0.0875 -0.58399 0.08634 C -0.58854 0.08449 -0.59284 0.08218 -0.59753 0.08102 C -0.603 0.07963 -0.60886 0.07963 -0.61432 0.07847 C -0.62318 0.07685 -0.62995 0.07431 -0.63464 0.07315 C -0.64037 0.07222 -0.64596 0.07176 -0.65143 0.0706 C -0.6582 0.06921 -0.66498 0.06713 -0.67383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34 0.07963 -0.96159 0.08009 -0.96537 0.08102 C -0.96862 0.08171 -0.97188 0.08287 -0.97552 0.08357 C -0.99141 0.0919 -0.9832 0.08796 -1.00703 0.09421 L -1.01589 0.09676 C -1.01914 0.09838 -1.0224 0.1007 -1.02735 0.10185 C -1.03268 0.10417 -1.04623 0.10718 -1.04623 0.10741 C -1.05091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18" dur="5000" fill="hold"/>
                                        <p:tgtEl>
                                          <p:spTgt spid="206"/>
                                        </p:tgtEl>
                                        <p:attrNameLst>
                                          <p:attrName>ppt_x</p:attrName>
                                          <p:attrName>ppt_y</p:attrName>
                                        </p:attrNameLst>
                                      </p:cBhvr>
                                      <p:rCtr x="-73893" y="8102"/>
                                    </p:animMotion>
                                  </p:childTnLst>
                                </p:cTn>
                              </p:par>
                            </p:childTnLst>
                          </p:cTn>
                        </p:par>
                      </p:childTnLst>
                    </p:cTn>
                  </p:par>
                  <p:par>
                    <p:cTn id="119" fill="hold">
                      <p:stCondLst>
                        <p:cond delay="indefinite"/>
                      </p:stCondLst>
                      <p:childTnLst>
                        <p:par>
                          <p:cTn id="120" fill="hold">
                            <p:stCondLst>
                              <p:cond delay="0"/>
                            </p:stCondLst>
                            <p:childTnLst>
                              <p:par>
                                <p:cTn id="121"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22" dur="3500" fill="hold"/>
                                        <p:tgtEl>
                                          <p:spTgt spid="102"/>
                                        </p:tgtEl>
                                        <p:attrNameLst>
                                          <p:attrName>ppt_x</p:attrName>
                                          <p:attrName>ppt_y</p:attrName>
                                        </p:attrNameLst>
                                      </p:cBhvr>
                                      <p:rCtr x="-73893" y="8102"/>
                                    </p:animMotion>
                                  </p:childTnLst>
                                </p:cTn>
                              </p:par>
                            </p:childTnLst>
                          </p:cTn>
                        </p:par>
                      </p:childTnLst>
                    </p:cTn>
                  </p:par>
                  <p:par>
                    <p:cTn id="123" fill="hold">
                      <p:stCondLst>
                        <p:cond delay="indefinite"/>
                      </p:stCondLst>
                      <p:childTnLst>
                        <p:par>
                          <p:cTn id="124" fill="hold">
                            <p:stCondLst>
                              <p:cond delay="0"/>
                            </p:stCondLst>
                            <p:childTnLst>
                              <p:par>
                                <p:cTn id="125"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32 0.11134 -0.45117 0.11088 -0.4625 0.10972 C -0.49336 0.10671 -0.47214 0.10833 -0.49636 0.10463 C -0.50287 0.10347 -0.50977 0.10324 -0.51667 0.10185 C -0.52344 0.10069 -0.53216 0.09792 -0.53763 0.09676 C -0.56055 0.09305 -0.54831 0.0956 -0.5763 0.08889 C -0.57956 0.08796 -0.58294 0.0875 -0.58399 0.08634 C -0.58854 0.08449 -0.59284 0.08218 -0.59753 0.08102 C -0.603 0.07963 -0.60886 0.07963 -0.61432 0.07847 C -0.62305 0.07685 -0.62982 0.0743 -0.63464 0.07315 C -0.64037 0.07222 -0.64596 0.07176 -0.65143 0.0706 C -0.6582 0.06921 -0.66458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34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26" dur="3500" fill="hold"/>
                                        <p:tgtEl>
                                          <p:spTgt spid="216"/>
                                        </p:tgtEl>
                                        <p:attrNameLst>
                                          <p:attrName>ppt_x</p:attrName>
                                          <p:attrName>ppt_y</p:attrName>
                                        </p:attrNameLst>
                                      </p:cBhvr>
                                      <p:rCtr x="-73893" y="8102"/>
                                    </p:animMotion>
                                  </p:childTnLst>
                                </p:cTn>
                              </p:par>
                            </p:childTnLst>
                          </p:cTn>
                        </p:par>
                      </p:childTnLst>
                    </p:cTn>
                  </p:par>
                  <p:par>
                    <p:cTn id="127" fill="hold">
                      <p:stCondLst>
                        <p:cond delay="indefinite"/>
                      </p:stCondLst>
                      <p:childTnLst>
                        <p:par>
                          <p:cTn id="128" fill="hold">
                            <p:stCondLst>
                              <p:cond delay="0"/>
                            </p:stCondLst>
                            <p:childTnLst>
                              <p:par>
                                <p:cTn id="129"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48 C -0.11862 0.08402 -0.125 0.08796 -0.13177 0.09143 C -0.15117 0.10162 -0.13242 0.09305 -0.15208 0.0993 C -0.17018 0.10555 -0.1599 0.1037 -0.17565 0.1074 C -0.18021 0.10833 -0.18464 0.10879 -0.18919 0.11018 C -0.19596 0.11134 -0.20235 0.11458 -0.20951 0.11504 L -0.24662 0.11759 L -0.40846 0.11504 C -0.41537 0.11481 -0.42188 0.11319 -0.42878 0.11273 C -0.44336 0.11134 -0.45117 0.11111 -0.4625 0.11018 C -0.49336 0.10671 -0.47214 0.10833 -0.49636 0.10463 C -0.50287 0.1037 -0.50977 0.10324 -0.51667 0.10208 C -0.52344 0.10069 -0.53333 0.09791 -0.53763 0.09675 C -0.56055 0.09305 -0.54831 0.09583 -0.57735 0.08888 C -0.5806 0.08796 -0.58386 0.08773 -0.58399 0.08634 C -0.58854 0.08449 -0.59284 0.08217 -0.59753 0.08148 C -0.603 0.07963 -0.60886 0.07963 -0.61432 0.07847 C -0.62448 0.07685 -0.63008 0.0743 -0.63464 0.07314 C -0.64037 0.07222 -0.64596 0.07175 -0.65143 0.0706 C -0.6582 0.06921 -0.66432 0.06713 -0.675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48 C -0.96862 0.08171 -0.97188 0.0831 -0.97552 0.08356 C -0.99141 0.09213 -0.98412 0.08796 -1.00781 0.09421 L -1.01589 0.09675 C -1.01914 0.09838 -1.0224 0.10069 -1.02826 0.10208 C -1.03268 0.10416 -1.04623 0.1074 -1.04623 0.10763 C -1.05182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30" dur="3500" fill="hold"/>
                                        <p:tgtEl>
                                          <p:spTgt spid="232"/>
                                        </p:tgtEl>
                                        <p:attrNameLst>
                                          <p:attrName>ppt_x</p:attrName>
                                          <p:attrName>ppt_y</p:attrName>
                                        </p:attrNameLst>
                                      </p:cBhvr>
                                      <p:rCtr x="-73893" y="8102"/>
                                    </p:animMotion>
                                  </p:childTnLst>
                                </p:cTn>
                              </p:par>
                            </p:childTnLst>
                          </p:cTn>
                        </p:par>
                      </p:childTnLst>
                    </p:cTn>
                  </p:par>
                  <p:par>
                    <p:cTn id="131" fill="hold">
                      <p:stCondLst>
                        <p:cond delay="indefinite"/>
                      </p:stCondLst>
                      <p:childTnLst>
                        <p:par>
                          <p:cTn id="132" fill="hold">
                            <p:stCondLst>
                              <p:cond delay="0"/>
                            </p:stCondLst>
                            <p:childTnLst>
                              <p:par>
                                <p:cTn id="133"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19 0.11134 -0.45117 0.11088 -0.4625 0.10972 C -0.49336 0.10671 -0.47214 0.10833 -0.49636 0.10463 C -0.50287 0.10347 -0.50977 0.10324 -0.51667 0.10185 C -0.52344 0.10069 -0.53216 0.09792 -0.53763 0.09676 C -0.56055 0.09305 -0.54831 0.0956 -0.5763 0.08889 C -0.57956 0.08796 -0.5832 0.0875 -0.58399 0.08634 C -0.58854 0.08449 -0.59284 0.08218 -0.59753 0.08102 C -0.603 0.07963 -0.60886 0.07963 -0.61432 0.07847 C -0.62344 0.07685 -0.63008 0.0743 -0.63464 0.07315 C -0.64037 0.07222 -0.64596 0.07176 -0.65143 0.0706 C -0.6582 0.06921 -0.66511 0.06713 -0.67409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47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34" dur="3500" fill="hold"/>
                                        <p:tgtEl>
                                          <p:spTgt spid="215"/>
                                        </p:tgtEl>
                                        <p:attrNameLst>
                                          <p:attrName>ppt_x</p:attrName>
                                          <p:attrName>ppt_y</p:attrName>
                                        </p:attrNameLst>
                                      </p:cBhvr>
                                      <p:rCtr x="-73893" y="8102"/>
                                    </p:animMotion>
                                  </p:childTnLst>
                                </p:cTn>
                              </p:par>
                            </p:childTnLst>
                          </p:cTn>
                        </p:par>
                      </p:childTnLst>
                    </p:cTn>
                  </p:par>
                  <p:par>
                    <p:cTn id="135" fill="hold">
                      <p:stCondLst>
                        <p:cond delay="indefinite"/>
                      </p:stCondLst>
                      <p:childTnLst>
                        <p:par>
                          <p:cTn id="136" fill="hold">
                            <p:stCondLst>
                              <p:cond delay="0"/>
                            </p:stCondLst>
                            <p:childTnLst>
                              <p:par>
                                <p:cTn id="137"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48 C -0.11862 0.08403 -0.125 0.08796 -0.13177 0.09144 C -0.15117 0.10162 -0.13242 0.09306 -0.15208 0.09931 C -0.17018 0.10556 -0.1599 0.10371 -0.17565 0.10741 C -0.18021 0.10834 -0.18464 0.1088 -0.18919 0.11019 C -0.19596 0.11134 -0.20235 0.11459 -0.20951 0.11505 L -0.24662 0.11759 L -0.40846 0.11505 C -0.41537 0.11482 -0.42188 0.1132 -0.42878 0.11273 C -0.44167 0.11134 -0.45117 0.11111 -0.4625 0.11019 C -0.49336 0.10671 -0.47214 0.10834 -0.49636 0.10463 C -0.50287 0.10371 -0.50977 0.10324 -0.51667 0.10209 C -0.52344 0.1007 -0.53164 0.09792 -0.53763 0.09676 C -0.56055 0.09306 -0.54831 0.09584 -0.57578 0.08889 C -0.57904 0.08796 -0.58268 0.08773 -0.58399 0.08634 C -0.58854 0.08449 -0.59284 0.08218 -0.59753 0.08148 C -0.603 0.07963 -0.60886 0.07963 -0.61432 0.07847 C -0.62279 0.07685 -0.62956 0.07431 -0.63464 0.07315 C -0.64037 0.07222 -0.64596 0.07176 -0.65143 0.0706 C -0.6582 0.06921 -0.66458 0.06713 -0.67344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6 0.07963 -0.96159 0.08009 -0.96537 0.08148 C -0.96862 0.08171 -0.97188 0.0831 -0.97552 0.08357 C -0.99141 0.09213 -0.9832 0.08796 -1.00703 0.09421 L -1.01589 0.09676 C -1.01914 0.09838 -1.0224 0.1007 -1.02735 0.10209 C -1.03268 0.10417 -1.04623 0.10741 -1.04623 0.10764 C -1.05091 0.10926 -1.05404 0.11111 -1.05651 0.11273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38" dur="5000" fill="hold"/>
                                        <p:tgtEl>
                                          <p:spTgt spid="219"/>
                                        </p:tgtEl>
                                        <p:attrNameLst>
                                          <p:attrName>ppt_x</p:attrName>
                                          <p:attrName>ppt_y</p:attrName>
                                        </p:attrNameLst>
                                      </p:cBhvr>
                                      <p:rCtr x="-73893" y="8102"/>
                                    </p:animMotion>
                                  </p:childTnLst>
                                </p:cTn>
                              </p:par>
                            </p:childTnLst>
                          </p:cTn>
                        </p:par>
                      </p:childTnLst>
                    </p:cTn>
                  </p:par>
                  <p:par>
                    <p:cTn id="139" fill="hold">
                      <p:stCondLst>
                        <p:cond delay="indefinite"/>
                      </p:stCondLst>
                      <p:childTnLst>
                        <p:par>
                          <p:cTn id="140" fill="hold">
                            <p:stCondLst>
                              <p:cond delay="0"/>
                            </p:stCondLst>
                            <p:childTnLst>
                              <p:par>
                                <p:cTn id="141"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68 0.09792 -0.53763 0.09676 C -0.56055 0.09306 -0.54831 0.09584 -0.57669 0.08889 C -0.57995 0.08797 -0.5836 0.08773 -0.58399 0.08635 C -0.58854 0.08449 -0.59284 0.08218 -0.59753 0.08148 C -0.603 0.07963 -0.60886 0.07963 -0.61432 0.07848 C -0.62383 0.07685 -0.63008 0.07431 -0.63464 0.07315 C -0.64037 0.07223 -0.64596 0.07176 -0.65143 0.0706 C -0.6582 0.06922 -0.66445 0.06713 -0.67448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142" dur="3500" fill="hold"/>
                                        <p:tgtEl>
                                          <p:spTgt spid="197"/>
                                        </p:tgtEl>
                                        <p:attrNameLst>
                                          <p:attrName>ppt_x</p:attrName>
                                          <p:attrName>ppt_y</p:attrName>
                                        </p:attrNameLst>
                                      </p:cBhvr>
                                      <p:rCtr x="-73893" y="8102"/>
                                    </p:animMotion>
                                  </p:childTnLst>
                                </p:cTn>
                              </p:par>
                            </p:childTnLst>
                          </p:cTn>
                        </p:par>
                      </p:childTnLst>
                    </p:cTn>
                  </p:par>
                  <p:par>
                    <p:cTn id="143" fill="hold">
                      <p:stCondLst>
                        <p:cond delay="indefinite"/>
                      </p:stCondLst>
                      <p:childTnLst>
                        <p:par>
                          <p:cTn id="144" fill="hold">
                            <p:stCondLst>
                              <p:cond delay="0"/>
                            </p:stCondLst>
                            <p:childTnLst>
                              <p:par>
                                <p:cTn id="145"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45 0.11135 -0.45117 0.11111 -0.4625 0.11019 C -0.49336 0.10672 -0.47214 0.10834 -0.49636 0.10463 C -0.50287 0.10371 -0.50977 0.10324 -0.51667 0.10209 C -0.52344 0.1007 -0.53242 0.09792 -0.53763 0.09676 C -0.56055 0.09306 -0.54831 0.09584 -0.57643 0.08889 C -0.57969 0.08797 -0.58333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48 C -0.96862 0.08172 -0.97188 0.0831 -0.97552 0.08357 C -0.99141 0.09213 -0.98373 0.08797 -1.00755 0.09422 L -1.01589 0.09676 C -1.01914 0.09838 -1.0224 0.1007 -1.02787 0.10209 C -1.03268 0.10417 -1.04623 0.10741 -1.04623 0.10764 C -1.05143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146" dur="3500" fill="hold"/>
                                        <p:tgtEl>
                                          <p:spTgt spid="211"/>
                                        </p:tgtEl>
                                        <p:attrNameLst>
                                          <p:attrName>ppt_x</p:attrName>
                                          <p:attrName>ppt_y</p:attrName>
                                        </p:attrNameLst>
                                      </p:cBhvr>
                                      <p:rCtr x="-73893" y="8102"/>
                                    </p:animMotion>
                                  </p:childTnLst>
                                </p:cTn>
                              </p:par>
                            </p:childTnLst>
                          </p:cTn>
                        </p:par>
                      </p:childTnLst>
                    </p:cTn>
                  </p:par>
                  <p:par>
                    <p:cTn id="147" fill="hold">
                      <p:stCondLst>
                        <p:cond delay="indefinite"/>
                      </p:stCondLst>
                      <p:childTnLst>
                        <p:par>
                          <p:cTn id="148" fill="hold">
                            <p:stCondLst>
                              <p:cond delay="0"/>
                            </p:stCondLst>
                            <p:childTnLst>
                              <p:par>
                                <p:cTn id="149"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93 0.11134 -0.45117 0.11088 -0.4625 0.10972 C -0.49336 0.10671 -0.47214 0.10834 -0.49636 0.10463 C -0.50287 0.10347 -0.50977 0.10324 -0.51667 0.10185 C -0.52344 0.1007 -0.5319 0.09792 -0.53763 0.09676 C -0.56055 0.09306 -0.54831 0.0956 -0.57604 0.08889 C -0.5793 0.08796 -0.58294 0.0875 -0.58399 0.08634 C -0.58854 0.08449 -0.59284 0.08218 -0.59753 0.08102 C -0.603 0.07963 -0.60886 0.07963 -0.61432 0.07847 C -0.62318 0.07685 -0.62995 0.07431 -0.63464 0.07315 C -0.64037 0.07222 -0.64596 0.07176 -0.65143 0.0706 C -0.6582 0.06921 -0.66498 0.06713 -0.67383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34 0.07963 -0.96159 0.08009 -0.96537 0.08102 C -0.96862 0.08171 -0.97188 0.08287 -0.97552 0.08357 C -0.99141 0.0919 -0.9832 0.08796 -1.00703 0.09421 L -1.01589 0.09676 C -1.01914 0.09838 -1.0224 0.1007 -1.02735 0.10185 C -1.03268 0.10417 -1.04623 0.10718 -1.04623 0.10741 C -1.05091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50" dur="5000" fill="hold"/>
                                        <p:tgtEl>
                                          <p:spTgt spid="218"/>
                                        </p:tgtEl>
                                        <p:attrNameLst>
                                          <p:attrName>ppt_x</p:attrName>
                                          <p:attrName>ppt_y</p:attrName>
                                        </p:attrNameLst>
                                      </p:cBhvr>
                                      <p:rCtr x="-73893" y="8102"/>
                                    </p:animMotion>
                                  </p:childTnLst>
                                </p:cTn>
                              </p:par>
                            </p:childTnLst>
                          </p:cTn>
                        </p:par>
                      </p:childTnLst>
                    </p:cTn>
                  </p:par>
                  <p:par>
                    <p:cTn id="151" fill="hold">
                      <p:stCondLst>
                        <p:cond delay="indefinite"/>
                      </p:stCondLst>
                      <p:childTnLst>
                        <p:par>
                          <p:cTn id="152" fill="hold">
                            <p:stCondLst>
                              <p:cond delay="0"/>
                            </p:stCondLst>
                            <p:childTnLst>
                              <p:par>
                                <p:cTn id="153"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284 0.11134 -0.45117 0.11088 -0.4625 0.10972 C -0.49336 0.10671 -0.47214 0.10833 -0.49636 0.10463 C -0.50287 0.10347 -0.50977 0.10324 -0.51667 0.10185 C -0.52344 0.10069 -0.53268 0.09791 -0.53763 0.09675 C -0.56055 0.09305 -0.54831 0.0956 -0.57682 0.08888 C -0.58008 0.08796 -0.58346 0.0875 -0.58399 0.08634 C -0.58854 0.08449 -0.59284 0.08217 -0.59753 0.08101 C -0.603 0.07963 -0.60886 0.07963 -0.61432 0.07847 C -0.62331 0.07685 -0.63008 0.0743 -0.63464 0.07314 C -0.64037 0.07222 -0.64596 0.07175 -0.65143 0.0706 C -0.6582 0.06921 -0.66419 0.06713 -0.67383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73 0.08796 -1.00755 0.09421 L -1.01589 0.09675 C -1.01914 0.09838 -1.0224 0.10069 -1.02787 0.10185 C -1.03268 0.10416 -1.04623 0.10717 -1.04623 0.1074 C -1.05143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54" dur="3500" fill="hold"/>
                                        <p:tgtEl>
                                          <p:spTgt spid="228"/>
                                        </p:tgtEl>
                                        <p:attrNameLst>
                                          <p:attrName>ppt_x</p:attrName>
                                          <p:attrName>ppt_y</p:attrName>
                                        </p:attrNameLst>
                                      </p:cBhvr>
                                      <p:rCtr x="-73893" y="8102"/>
                                    </p:animMotion>
                                  </p:childTnLst>
                                </p:cTn>
                              </p:par>
                            </p:childTnLst>
                          </p:cTn>
                        </p:par>
                      </p:childTnLst>
                    </p:cTn>
                  </p:par>
                  <p:par>
                    <p:cTn id="155" fill="hold">
                      <p:stCondLst>
                        <p:cond delay="indefinite"/>
                      </p:stCondLst>
                      <p:childTnLst>
                        <p:par>
                          <p:cTn id="156" fill="hold">
                            <p:stCondLst>
                              <p:cond delay="0"/>
                            </p:stCondLst>
                            <p:childTnLst>
                              <p:par>
                                <p:cTn id="157"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271 0.11134 -0.45117 0.11088 -0.4625 0.10972 C -0.49336 0.10671 -0.47214 0.10833 -0.49636 0.10463 C -0.50287 0.10347 -0.50977 0.10324 -0.51667 0.10185 C -0.52344 0.10069 -0.53268 0.09791 -0.53763 0.09675 C -0.56055 0.09305 -0.54831 0.0956 -0.57682 0.08888 C -0.58008 0.08796 -0.58373 0.0875 -0.58399 0.08634 C -0.58854 0.08449 -0.59284 0.08217 -0.59753 0.08101 C -0.603 0.07963 -0.60886 0.07963 -0.61432 0.07847 C -0.62396 0.07685 -0.63008 0.0743 -0.63464 0.07314 C -0.64037 0.07222 -0.64596 0.07175 -0.65143 0.0706 C -0.6582 0.06921 -0.66498 0.06713 -0.67448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73 0.08796 -1.00755 0.09421 L -1.01589 0.09675 C -1.01914 0.09838 -1.0224 0.10069 -1.02787 0.10185 C -1.03268 0.10416 -1.04623 0.10717 -1.04623 0.1074 C -1.05143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58" dur="3500" fill="hold"/>
                                        <p:tgtEl>
                                          <p:spTgt spid="227"/>
                                        </p:tgtEl>
                                        <p:attrNameLst>
                                          <p:attrName>ppt_x</p:attrName>
                                          <p:attrName>ppt_y</p:attrName>
                                        </p:attrNameLst>
                                      </p:cBhvr>
                                      <p:rCtr x="-73893" y="8102"/>
                                    </p:animMotion>
                                  </p:childTnLst>
                                </p:cTn>
                              </p:par>
                            </p:childTnLst>
                          </p:cTn>
                        </p:par>
                      </p:childTnLst>
                    </p:cTn>
                  </p:par>
                  <p:par>
                    <p:cTn id="159" fill="hold">
                      <p:stCondLst>
                        <p:cond delay="indefinite"/>
                      </p:stCondLst>
                      <p:childTnLst>
                        <p:par>
                          <p:cTn id="160" fill="hold">
                            <p:stCondLst>
                              <p:cond delay="0"/>
                            </p:stCondLst>
                            <p:childTnLst>
                              <p:par>
                                <p:cTn id="161"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206 0.11134 -0.45117 0.11088 -0.4625 0.10972 C -0.49336 0.10671 -0.47214 0.10833 -0.49636 0.10463 C -0.50287 0.10347 -0.50977 0.10324 -0.51667 0.10185 C -0.52344 0.10069 -0.53203 0.09791 -0.53763 0.09675 C -0.56055 0.09305 -0.54831 0.0956 -0.57617 0.08888 C -0.57943 0.08796 -0.58307 0.0875 -0.58399 0.08634 C -0.58854 0.08449 -0.59284 0.08217 -0.59753 0.08101 C -0.603 0.07963 -0.60886 0.07963 -0.61432 0.07847 C -0.62331 0.07685 -0.63008 0.0743 -0.63464 0.07314 C -0.64037 0.07222 -0.64596 0.07175 -0.65143 0.0706 C -0.6582 0.06921 -0.66419 0.06713 -0.67383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6 0.07963 -0.96159 0.08009 -0.96537 0.08101 C -0.96862 0.08171 -0.97188 0.08287 -0.97552 0.08356 C -0.99141 0.09189 -0.9836 0.08796 -1.00742 0.09421 L -1.01589 0.09675 C -1.01914 0.09838 -1.0224 0.10069 -1.02774 0.10185 C -1.03268 0.10416 -1.04623 0.10717 -1.04623 0.1074 C -1.0513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62" dur="5000" fill="hold"/>
                                        <p:tgtEl>
                                          <p:spTgt spid="229"/>
                                        </p:tgtEl>
                                        <p:attrNameLst>
                                          <p:attrName>ppt_x</p:attrName>
                                          <p:attrName>ppt_y</p:attrName>
                                        </p:attrNameLst>
                                      </p:cBhvr>
                                      <p:rCtr x="-73893" y="8102"/>
                                    </p:animMotion>
                                  </p:childTnLst>
                                </p:cTn>
                              </p:par>
                            </p:childTnLst>
                          </p:cTn>
                        </p:par>
                      </p:childTnLst>
                    </p:cTn>
                  </p:par>
                  <p:par>
                    <p:cTn id="163" fill="hold">
                      <p:stCondLst>
                        <p:cond delay="indefinite"/>
                      </p:stCondLst>
                      <p:childTnLst>
                        <p:par>
                          <p:cTn id="164" fill="hold">
                            <p:stCondLst>
                              <p:cond delay="0"/>
                            </p:stCondLst>
                            <p:childTnLst>
                              <p:par>
                                <p:cTn id="165"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25 C -0.11862 0.08402 -0.125 0.08796 -0.13177 0.09143 C -0.15117 0.10162 -0.13242 0.09305 -0.15208 0.0993 C -0.17018 0.10555 -0.1599 0.1037 -0.17565 0.1074 C -0.18021 0.10833 -0.18464 0.10879 -0.18919 0.10995 C -0.19596 0.11134 -0.20235 0.11458 -0.20951 0.11504 L -0.24662 0.11759 L -0.40846 0.11504 C -0.41537 0.11481 -0.42188 0.11319 -0.42878 0.11273 C -0.44232 0.11134 -0.45117 0.11111 -0.4625 0.10995 C -0.49336 0.10671 -0.47214 0.10833 -0.49636 0.10463 C -0.50287 0.1037 -0.50977 0.10324 -0.51667 0.10208 C -0.52344 0.10069 -0.53229 0.09791 -0.53763 0.09675 C -0.56055 0.09305 -0.54831 0.09583 -0.57643 0.08888 C -0.57969 0.08796 -0.58333 0.08773 -0.58399 0.08634 C -0.58854 0.08449 -0.59284 0.08217 -0.59753 0.08125 C -0.603 0.07963 -0.60886 0.07963 -0.61432 0.07847 C -0.62357 0.07685 -0.63008 0.0743 -0.63464 0.07314 C -0.64037 0.07222 -0.64596 0.07175 -0.65143 0.0706 C -0.6582 0.06921 -0.66458 0.06713 -0.67409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34 0.07963 -0.96159 0.08009 -0.96537 0.08125 C -0.96862 0.08171 -0.97188 0.0831 -0.97552 0.08356 C -0.99141 0.09213 -0.9836 0.08796 -1.00742 0.09421 L -1.01589 0.09675 C -1.01914 0.09838 -1.0224 0.10069 -1.02774 0.10208 C -1.03268 0.10416 -1.04623 0.1074 -1.04623 0.10763 C -1.0513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66" dur="3500" fill="hold"/>
                                        <p:tgtEl>
                                          <p:spTgt spid="225"/>
                                        </p:tgtEl>
                                        <p:attrNameLst>
                                          <p:attrName>ppt_x</p:attrName>
                                          <p:attrName>ppt_y</p:attrName>
                                        </p:attrNameLst>
                                      </p:cBhvr>
                                      <p:rCtr x="-73893" y="8102"/>
                                    </p:animMotion>
                                  </p:childTnLst>
                                </p:cTn>
                              </p:par>
                            </p:childTnLst>
                          </p:cTn>
                        </p:par>
                      </p:childTnLst>
                    </p:cTn>
                  </p:par>
                  <p:par>
                    <p:cTn id="167" fill="hold">
                      <p:stCondLst>
                        <p:cond delay="indefinite"/>
                      </p:stCondLst>
                      <p:childTnLst>
                        <p:par>
                          <p:cTn id="168" fill="hold">
                            <p:stCondLst>
                              <p:cond delay="0"/>
                            </p:stCondLst>
                            <p:childTnLst>
                              <p:par>
                                <p:cTn id="169"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70" dur="3500" fill="hold"/>
                                        <p:tgtEl>
                                          <p:spTgt spid="220"/>
                                        </p:tgtEl>
                                        <p:attrNameLst>
                                          <p:attrName>ppt_x</p:attrName>
                                          <p:attrName>ppt_y</p:attrName>
                                        </p:attrNameLst>
                                      </p:cBhvr>
                                      <p:rCtr x="-73893" y="8102"/>
                                    </p:animMotion>
                                  </p:childTnLst>
                                </p:cTn>
                              </p:par>
                            </p:childTnLst>
                          </p:cTn>
                        </p:par>
                      </p:childTnLst>
                    </p:cTn>
                  </p:par>
                  <p:par>
                    <p:cTn id="171" fill="hold">
                      <p:stCondLst>
                        <p:cond delay="indefinite"/>
                      </p:stCondLst>
                      <p:childTnLst>
                        <p:par>
                          <p:cTn id="172" fill="hold">
                            <p:stCondLst>
                              <p:cond delay="0"/>
                            </p:stCondLst>
                            <p:childTnLst>
                              <p:par>
                                <p:cTn id="173"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48 C -0.11862 0.08402 -0.125 0.08796 -0.13177 0.09143 C -0.15117 0.10162 -0.13242 0.09305 -0.15208 0.0993 C -0.17018 0.10555 -0.1599 0.1037 -0.17565 0.1074 C -0.18021 0.10833 -0.18464 0.10879 -0.18919 0.11018 C -0.19596 0.11134 -0.20235 0.11458 -0.20951 0.11504 L -0.24662 0.11759 L -0.40846 0.11504 C -0.41537 0.11481 -0.42188 0.11319 -0.42878 0.11273 C -0.44297 0.11134 -0.45117 0.11111 -0.4625 0.11018 C -0.49336 0.10671 -0.47214 0.10833 -0.49636 0.10463 C -0.50287 0.1037 -0.50977 0.10324 -0.51667 0.10208 C -0.52344 0.10069 -0.53294 0.09791 -0.53763 0.09675 C -0.56055 0.09305 -0.54831 0.09583 -0.57695 0.08888 C -0.58021 0.08796 -0.58386 0.08773 -0.58399 0.08634 C -0.58854 0.08449 -0.59284 0.08217 -0.59753 0.08148 C -0.603 0.07963 -0.60886 0.07963 -0.61432 0.07847 C -0.62357 0.07685 -0.63008 0.0743 -0.63464 0.07314 C -0.64037 0.07222 -0.64596 0.07175 -0.65143 0.0706 C -0.6582 0.06921 -0.66367 0.06713 -0.67409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48 C -0.96862 0.08171 -0.97188 0.0831 -0.97552 0.08356 C -0.99141 0.09213 -0.98386 0.08796 -1.00768 0.09421 L -1.01589 0.09675 C -1.01914 0.09838 -1.0224 0.10069 -1.028 0.10208 C -1.03268 0.10416 -1.04623 0.1074 -1.04623 0.10763 C -1.05156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174" dur="3500" fill="hold"/>
                                        <p:tgtEl>
                                          <p:spTgt spid="234"/>
                                        </p:tgtEl>
                                        <p:attrNameLst>
                                          <p:attrName>ppt_x</p:attrName>
                                          <p:attrName>ppt_y</p:attrName>
                                        </p:attrNameLst>
                                      </p:cBhvr>
                                      <p:rCtr x="-73893" y="8102"/>
                                    </p:animMotion>
                                  </p:childTnLst>
                                </p:cTn>
                              </p:par>
                            </p:childTnLst>
                          </p:cTn>
                        </p:par>
                      </p:childTnLst>
                    </p:cTn>
                  </p:par>
                  <p:par>
                    <p:cTn id="175" fill="hold">
                      <p:stCondLst>
                        <p:cond delay="indefinite"/>
                      </p:stCondLst>
                      <p:childTnLst>
                        <p:par>
                          <p:cTn id="176" fill="hold">
                            <p:stCondLst>
                              <p:cond delay="0"/>
                            </p:stCondLst>
                            <p:childTnLst>
                              <p:par>
                                <p:cTn id="177"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18 0.11134 -0.45117 0.11111 -0.4625 0.10995 C -0.49336 0.10671 -0.47214 0.10833 -0.49636 0.10463 C -0.50287 0.1037 -0.50977 0.10324 -0.51667 0.10208 C -0.52344 0.10069 -0.53177 0.09792 -0.53763 0.09676 C -0.56055 0.09305 -0.54831 0.09583 -0.57591 0.08889 C -0.57917 0.08796 -0.58281 0.08773 -0.58399 0.08634 C -0.58854 0.08449 -0.59284 0.08218 -0.59753 0.08125 C -0.603 0.07963 -0.60886 0.07963 -0.61432 0.07847 C -0.62305 0.07685 -0.62982 0.0743 -0.63464 0.07315 C -0.64037 0.07222 -0.64596 0.07176 -0.65143 0.0706 C -0.6582 0.06921 -0.66471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46 0.08796 -1.00729 0.09421 L -1.01589 0.09676 C -1.01914 0.09838 -1.0224 0.10069 -1.02761 0.10208 C -1.03268 0.10417 -1.04623 0.10741 -1.04623 0.10764 C -1.05117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78" dur="3500" fill="hold"/>
                                        <p:tgtEl>
                                          <p:spTgt spid="189"/>
                                        </p:tgtEl>
                                        <p:attrNameLst>
                                          <p:attrName>ppt_x</p:attrName>
                                          <p:attrName>ppt_y</p:attrName>
                                        </p:attrNameLst>
                                      </p:cBhvr>
                                      <p:rCtr x="-73893" y="8102"/>
                                    </p:animMotion>
                                  </p:childTnLst>
                                </p:cTn>
                              </p:par>
                            </p:childTnLst>
                          </p:cTn>
                        </p:par>
                      </p:childTnLst>
                    </p:cTn>
                  </p:par>
                  <p:par>
                    <p:cTn id="179" fill="hold">
                      <p:stCondLst>
                        <p:cond delay="indefinite"/>
                      </p:stCondLst>
                      <p:childTnLst>
                        <p:par>
                          <p:cTn id="180" fill="hold">
                            <p:stCondLst>
                              <p:cond delay="0"/>
                            </p:stCondLst>
                            <p:childTnLst>
                              <p:par>
                                <p:cTn id="181"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45 0.11135 -0.45117 0.11111 -0.4625 0.11019 C -0.49336 0.10672 -0.47214 0.10834 -0.49636 0.10463 C -0.50287 0.10371 -0.50977 0.10324 -0.51667 0.10209 C -0.52344 0.1007 -0.53242 0.09792 -0.53763 0.09676 C -0.56055 0.09306 -0.54831 0.09584 -0.57643 0.08889 C -0.57969 0.08797 -0.58333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08 0.07963 -0.96159 0.0801 -0.96537 0.08148 C -0.96862 0.08172 -0.97188 0.0831 -0.97552 0.08357 C -0.99141 0.09213 -0.98373 0.08797 -1.00755 0.09422 L -1.01589 0.09676 C -1.01914 0.09838 -1.0224 0.1007 -1.02787 0.10209 C -1.03268 0.10417 -1.04623 0.10741 -1.04623 0.10764 C -1.05143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182" dur="3500" fill="hold"/>
                                        <p:tgtEl>
                                          <p:spTgt spid="199"/>
                                        </p:tgtEl>
                                        <p:attrNameLst>
                                          <p:attrName>ppt_x</p:attrName>
                                          <p:attrName>ppt_y</p:attrName>
                                        </p:attrNameLst>
                                      </p:cBhvr>
                                      <p:rCtr x="-73893" y="8102"/>
                                    </p:animMotion>
                                  </p:childTnLst>
                                </p:cTn>
                              </p:par>
                            </p:childTnLst>
                          </p:cTn>
                        </p:par>
                      </p:childTnLst>
                    </p:cTn>
                  </p:par>
                  <p:par>
                    <p:cTn id="183" fill="hold">
                      <p:stCondLst>
                        <p:cond delay="indefinite"/>
                      </p:stCondLst>
                      <p:childTnLst>
                        <p:par>
                          <p:cTn id="184" fill="hold">
                            <p:stCondLst>
                              <p:cond delay="0"/>
                            </p:stCondLst>
                            <p:childTnLst>
                              <p:par>
                                <p:cTn id="185"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219 0.11134 -0.45117 0.11111 -0.4625 0.10995 C -0.49336 0.10671 -0.47214 0.10833 -0.49636 0.10463 C -0.50287 0.1037 -0.50977 0.10324 -0.51667 0.10208 C -0.52344 0.10069 -0.53216 0.09792 -0.53763 0.09676 C -0.56055 0.09305 -0.54831 0.09583 -0.57617 0.08889 C -0.57943 0.08796 -0.58307 0.08773 -0.58399 0.08634 C -0.58854 0.08449 -0.59284 0.08218 -0.59753 0.08125 C -0.603 0.07963 -0.60886 0.07963 -0.61432 0.07847 C -0.62331 0.07685 -0.63008 0.0743 -0.63464 0.07315 C -0.64037 0.07222 -0.64596 0.07176 -0.65143 0.0706 C -0.6582 0.06921 -0.66458 0.06713 -0.67396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86 0.08796 -1.00768 0.09421 L -1.01589 0.09676 C -1.01914 0.09838 -1.0224 0.10069 -1.028 0.10208 C -1.03268 0.10417 -1.04623 0.10741 -1.04623 0.10764 C -1.05156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186" dur="3500" fill="hold"/>
                                        <p:tgtEl>
                                          <p:spTgt spid="190"/>
                                        </p:tgtEl>
                                        <p:attrNameLst>
                                          <p:attrName>ppt_x</p:attrName>
                                          <p:attrName>ppt_y</p:attrName>
                                        </p:attrNameLst>
                                      </p:cBhvr>
                                      <p:rCtr x="-73893" y="8102"/>
                                    </p:animMotion>
                                  </p:childTnLst>
                                </p:cTn>
                              </p:par>
                            </p:childTnLst>
                          </p:cTn>
                        </p:par>
                      </p:childTnLst>
                    </p:cTn>
                  </p:par>
                  <p:par>
                    <p:cTn id="187" fill="hold">
                      <p:stCondLst>
                        <p:cond delay="indefinite"/>
                      </p:stCondLst>
                      <p:childTnLst>
                        <p:par>
                          <p:cTn id="188" fill="hold">
                            <p:stCondLst>
                              <p:cond delay="0"/>
                            </p:stCondLst>
                            <p:childTnLst>
                              <p:par>
                                <p:cTn id="189" presetID="0" presetClass="path" presetSubtype="0" accel="50000" decel="50000" fill="hold" grpId="0" nodeType="clickEffect">
                                  <p:stCondLst>
                                    <p:cond delay="0"/>
                                  </p:stCondLst>
                                  <p:childTnLst>
                                    <p:animMotion origin="layout" path="M -0.00013 -2.96296E-6 L -0.00013 0.00023 C -0.01029 0.00764 -0.02604 0.01297 -0.0306 0.02338 C -0.03985 0.04491 -0.02409 0.01158 -0.05417 0.04699 C -0.05664 0.04954 -0.05807 0.05278 -0.06107 0.05486 C -0.07188 0.06227 -0.08216 0.06574 -0.09479 0.0706 C -0.09701 0.07315 -0.09831 0.07639 -0.10143 0.07848 C -0.10443 0.0801 -0.1086 0.07963 -0.11146 0.08148 C -0.11862 0.08403 -0.125 0.08797 -0.13177 0.09144 C -0.15117 0.10162 -0.13242 0.09306 -0.15208 0.09931 C -0.17018 0.10556 -0.1599 0.10371 -0.17565 0.10741 C -0.18021 0.10834 -0.18464 0.1088 -0.18919 0.11019 C -0.19596 0.11135 -0.20235 0.11459 -0.20951 0.11505 L -0.24662 0.1176 L -0.40846 0.11505 C -0.41537 0.11482 -0.42188 0.1132 -0.42878 0.11273 C -0.44271 0.11135 -0.45117 0.11111 -0.4625 0.11019 C -0.49336 0.10672 -0.47214 0.10834 -0.49636 0.10463 C -0.50287 0.10371 -0.50977 0.10324 -0.51667 0.10209 C -0.52344 0.1007 -0.53255 0.09792 -0.53763 0.09676 C -0.56055 0.09306 -0.54831 0.09584 -0.57617 0.08889 C -0.57943 0.08797 -0.58307 0.08773 -0.58399 0.08635 C -0.58854 0.08449 -0.59284 0.08218 -0.59753 0.08148 C -0.603 0.07963 -0.60886 0.07963 -0.61432 0.07848 C -0.62331 0.07685 -0.63008 0.07431 -0.63464 0.07315 C -0.64037 0.07223 -0.64596 0.07176 -0.65143 0.0706 C -0.6582 0.06922 -0.66406 0.06713 -0.67396 0.06528 C -0.67617 0.06435 -0.67826 0.0632 -0.6819 0.06273 C -0.6875 0.06181 -0.69323 0.06088 -0.69857 0.06019 L -0.73919 0.05486 C -0.7832 0.05579 -0.82708 0.0551 -0.87057 0.05741 C -0.87787 0.05787 -0.88412 0.06135 -0.89089 0.06273 C -0.89544 0.06366 -0.90026 0.06435 -0.90443 0.06528 C -0.9112 0.0669 -0.91797 0.06922 -0.92474 0.0706 C -0.92917 0.07153 -0.93399 0.07199 -0.93828 0.07315 C -0.94297 0.07454 -0.94727 0.07709 -0.95182 0.07848 C -0.95521 0.07963 -0.96159 0.0801 -0.96537 0.08148 C -0.96862 0.08172 -0.97188 0.0831 -0.97552 0.08357 C -0.99141 0.09213 -0.98386 0.08797 -1.00768 0.09422 L -1.01589 0.09676 C -1.01914 0.09838 -1.0224 0.1007 -1.028 0.10209 C -1.03268 0.10417 -1.04623 0.10741 -1.04623 0.10764 C -1.05156 0.10926 -1.05404 0.11111 -1.05651 0.11273 C -1.06276 0.11459 -1.07057 0.11459 -1.07708 0.1176 C -1.09258 0.12593 -1.08268 0.12199 -1.1069 0.12824 L -1.11719 0.13079 L -1.12721 0.13334 C -1.1306 0.13519 -1.1336 0.13727 -1.1375 0.13866 C -1.14232 0.14028 -1.16393 0.14306 -1.16771 0.14375 C -1.17123 0.14445 -1.17448 0.1456 -1.17774 0.14653 C -1.18229 0.14746 -1.18711 0.14792 -1.19128 0.14908 C -1.1961 0.15047 -1.20026 0.15301 -1.20495 0.1544 C -1.21029 0.15579 -1.21602 0.15602 -1.22162 0.15695 C -1.23451 0.15903 -1.23386 0.15926 -1.24518 0.16227 C -1.29024 0.16135 -1.33503 0.16111 -1.38008 0.15949 C -1.38464 0.15926 -1.38906 0.15764 -1.39362 0.15695 C -1.4181 0.15278 -1.40261 0.15625 -1.42057 0.15162 C -1.44974 0.13658 -1.41302 0.15463 -1.44089 0.14375 C -1.46706 0.1338 -1.43581 0.1426 -1.4612 0.13588 C -1.47344 0.12963 -1.46771 0.13218 -1.47787 0.12824 " pathEditMode="relative" rAng="0" ptsTypes="AAAAAAAAAAAAAAAAAAAAAAAAAAAAAAAAAAAAAAAAAAAAAAAAAAAAAAAAAAAA">
                                      <p:cBhvr>
                                        <p:cTn id="190" dur="3500" fill="hold"/>
                                        <p:tgtEl>
                                          <p:spTgt spid="198"/>
                                        </p:tgtEl>
                                        <p:attrNameLst>
                                          <p:attrName>ppt_x</p:attrName>
                                          <p:attrName>ppt_y</p:attrName>
                                        </p:attrNameLst>
                                      </p:cBhvr>
                                      <p:rCtr x="-73893" y="8102"/>
                                    </p:animMotion>
                                  </p:childTnLst>
                                </p:cTn>
                              </p:par>
                            </p:childTnLst>
                          </p:cTn>
                        </p:par>
                      </p:childTnLst>
                    </p:cTn>
                  </p:par>
                  <p:par>
                    <p:cTn id="191" fill="hold">
                      <p:stCondLst>
                        <p:cond delay="indefinite"/>
                      </p:stCondLst>
                      <p:childTnLst>
                        <p:par>
                          <p:cTn id="192" fill="hold">
                            <p:stCondLst>
                              <p:cond delay="0"/>
                            </p:stCondLst>
                            <p:childTnLst>
                              <p:par>
                                <p:cTn id="193"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02 C -0.11862 0.08403 -0.125 0.08796 -0.13177 0.09144 C -0.15117 0.10162 -0.13242 0.09283 -0.15208 0.09931 C -0.17018 0.10533 -0.1599 0.10371 -0.17565 0.10718 C -0.18021 0.1081 -0.18464 0.1088 -0.18919 0.10972 C -0.19596 0.11134 -0.20235 0.11459 -0.20951 0.11505 L -0.24662 0.11759 L -0.40846 0.11505 C -0.41537 0.11482 -0.42188 0.1132 -0.42878 0.1125 C -0.4418 0.11134 -0.45117 0.11088 -0.4625 0.10972 C -0.49336 0.10671 -0.47214 0.10834 -0.49636 0.10463 C -0.50287 0.10347 -0.50977 0.10324 -0.51667 0.10185 C -0.52344 0.1007 -0.53177 0.09792 -0.53763 0.09676 C -0.56055 0.09306 -0.54831 0.0956 -0.57591 0.08889 C -0.57917 0.08796 -0.58281 0.0875 -0.58399 0.08634 C -0.58854 0.08449 -0.59284 0.08218 -0.59753 0.08102 C -0.603 0.07963 -0.60886 0.07963 -0.61432 0.07847 C -0.62305 0.07685 -0.62982 0.07431 -0.63464 0.07315 C -0.64037 0.07222 -0.64596 0.07176 -0.65143 0.0706 C -0.6582 0.06921 -0.66458 0.06713 -0.6737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73 0.07963 -0.96159 0.08009 -0.96537 0.08102 C -0.96862 0.08171 -0.97188 0.08287 -0.97552 0.08357 C -0.99141 0.0919 -0.98346 0.08796 -1.00729 0.09421 L -1.01589 0.09676 C -1.01914 0.09838 -1.0224 0.1007 -1.02761 0.10185 C -1.03268 0.10417 -1.04623 0.10718 -1.04623 0.10741 C -1.05117 0.10903 -1.05404 0.11111 -1.05651 0.1125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94" dur="5000" fill="hold"/>
                                        <p:tgtEl>
                                          <p:spTgt spid="193"/>
                                        </p:tgtEl>
                                        <p:attrNameLst>
                                          <p:attrName>ppt_x</p:attrName>
                                          <p:attrName>ppt_y</p:attrName>
                                        </p:attrNameLst>
                                      </p:cBhvr>
                                      <p:rCtr x="-73893" y="8102"/>
                                    </p:animMotion>
                                  </p:childTnLst>
                                </p:cTn>
                              </p:par>
                            </p:childTnLst>
                          </p:cTn>
                        </p:par>
                      </p:childTnLst>
                    </p:cTn>
                  </p:par>
                  <p:par>
                    <p:cTn id="195" fill="hold">
                      <p:stCondLst>
                        <p:cond delay="indefinite"/>
                      </p:stCondLst>
                      <p:childTnLst>
                        <p:par>
                          <p:cTn id="196" fill="hold">
                            <p:stCondLst>
                              <p:cond delay="0"/>
                            </p:stCondLst>
                            <p:childTnLst>
                              <p:par>
                                <p:cTn id="197" presetID="0" presetClass="path" presetSubtype="0" accel="50000" decel="50000" fill="hold" grpId="0" nodeType="clickEffect">
                                  <p:stCondLst>
                                    <p:cond delay="0"/>
                                  </p:stCondLst>
                                  <p:childTnLst>
                                    <p:animMotion origin="layout" path="M -0.00013 -1.85185E-6 L -0.00013 0.00023 C -0.01029 0.00764 -0.02604 0.01296 -0.0306 0.02338 C -0.03985 0.04491 -0.02409 0.01158 -0.05417 0.04699 C -0.05664 0.04954 -0.05807 0.05278 -0.06107 0.05486 C -0.07188 0.06227 -0.08216 0.06574 -0.09479 0.0706 C -0.09701 0.07315 -0.09831 0.07639 -0.10143 0.07847 C -0.10443 0.08009 -0.1086 0.07963 -0.11146 0.08148 C -0.11862 0.08403 -0.125 0.08796 -0.13177 0.09144 C -0.15117 0.10162 -0.13242 0.09306 -0.15208 0.09931 C -0.17018 0.10556 -0.1599 0.10371 -0.17565 0.10741 C -0.18021 0.10834 -0.18464 0.1088 -0.18919 0.11019 C -0.19596 0.11134 -0.20235 0.11459 -0.20951 0.11505 L -0.24662 0.11759 L -0.40846 0.11505 C -0.41537 0.11482 -0.42188 0.1132 -0.42878 0.11273 C -0.44167 0.11134 -0.45117 0.11111 -0.4625 0.11019 C -0.49336 0.10671 -0.47214 0.10834 -0.49636 0.10463 C -0.50287 0.10371 -0.50977 0.10324 -0.51667 0.10209 C -0.52344 0.1007 -0.53164 0.09792 -0.53763 0.09676 C -0.56055 0.09306 -0.54831 0.09584 -0.57578 0.08889 C -0.57904 0.08796 -0.58268 0.08773 -0.58399 0.08634 C -0.58854 0.08449 -0.59284 0.08218 -0.59753 0.08148 C -0.603 0.07963 -0.60886 0.07963 -0.61432 0.07847 C -0.62279 0.07685 -0.62956 0.07431 -0.63464 0.07315 C -0.64037 0.07222 -0.64596 0.07176 -0.65143 0.0706 C -0.6582 0.06921 -0.66458 0.06713 -0.67344 0.06528 C -0.67617 0.06435 -0.67826 0.0632 -0.6819 0.06273 C -0.6875 0.06181 -0.69323 0.06088 -0.69857 0.06019 L -0.73919 0.05486 C -0.7832 0.05579 -0.82708 0.05509 -0.87057 0.05741 C -0.87787 0.05787 -0.88412 0.06134 -0.89089 0.06273 C -0.89544 0.06366 -0.90026 0.06435 -0.90443 0.06528 C -0.9112 0.0669 -0.91797 0.06921 -0.92474 0.0706 C -0.92917 0.07153 -0.93399 0.07199 -0.93828 0.07315 C -0.94297 0.07454 -0.94727 0.07709 -0.95182 0.07847 C -0.9556 0.07963 -0.96159 0.08009 -0.96537 0.08148 C -0.96862 0.08171 -0.97188 0.0831 -0.97552 0.08357 C -0.99141 0.09213 -0.9832 0.08796 -1.00703 0.09421 L -1.01589 0.09676 C -1.01914 0.09838 -1.0224 0.1007 -1.02735 0.10209 C -1.03268 0.10417 -1.04623 0.10741 -1.04623 0.10764 C -1.05091 0.10926 -1.05404 0.11111 -1.05651 0.11273 C -1.06276 0.11459 -1.07057 0.11459 -1.07708 0.11759 C -1.09258 0.12593 -1.08268 0.12199 -1.1069 0.12824 L -1.11719 0.13079 L -1.12721 0.13334 C -1.1306 0.13519 -1.1336 0.13727 -1.1375 0.13866 C -1.14232 0.14028 -1.16393 0.14306 -1.16771 0.14375 C -1.17123 0.14445 -1.17448 0.1456 -1.17774 0.14653 C -1.18229 0.14746 -1.18711 0.14792 -1.19128 0.14908 C -1.1961 0.15046 -1.20026 0.15301 -1.20495 0.1544 C -1.21029 0.15579 -1.21602 0.15602 -1.22162 0.15695 C -1.23451 0.15903 -1.23386 0.15926 -1.24518 0.16227 C -1.29024 0.16134 -1.33503 0.16111 -1.38008 0.15949 C -1.38464 0.15926 -1.38906 0.15764 -1.39362 0.15695 C -1.4181 0.15278 -1.40261 0.15625 -1.42057 0.15162 C -1.44974 0.13658 -1.41302 0.15463 -1.44089 0.14375 C -1.46706 0.1338 -1.43581 0.14259 -1.4612 0.13588 C -1.47344 0.12963 -1.46771 0.13218 -1.47787 0.12824 " pathEditMode="relative" rAng="0" ptsTypes="AAAAAAAAAAAAAAAAAAAAAAAAAAAAAAAAAAAAAAAAAAAAAAAAAAAAAAAAAAAA">
                                      <p:cBhvr>
                                        <p:cTn id="198" dur="5000" fill="hold"/>
                                        <p:tgtEl>
                                          <p:spTgt spid="207"/>
                                        </p:tgtEl>
                                        <p:attrNameLst>
                                          <p:attrName>ppt_x</p:attrName>
                                          <p:attrName>ppt_y</p:attrName>
                                        </p:attrNameLst>
                                      </p:cBhvr>
                                      <p:rCtr x="-73893" y="8102"/>
                                    </p:animMotion>
                                  </p:childTnLst>
                                </p:cTn>
                              </p:par>
                            </p:childTnLst>
                          </p:cTn>
                        </p:par>
                      </p:childTnLst>
                    </p:cTn>
                  </p:par>
                  <p:par>
                    <p:cTn id="199" fill="hold">
                      <p:stCondLst>
                        <p:cond delay="indefinite"/>
                      </p:stCondLst>
                      <p:childTnLst>
                        <p:par>
                          <p:cTn id="200" fill="hold">
                            <p:stCondLst>
                              <p:cond delay="0"/>
                            </p:stCondLst>
                            <p:childTnLst>
                              <p:par>
                                <p:cTn id="201"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32 0.11134 -0.45117 0.11088 -0.4625 0.10972 C -0.49336 0.10671 -0.47214 0.10833 -0.49636 0.10463 C -0.50287 0.10347 -0.50977 0.10324 -0.51667 0.10185 C -0.52344 0.10069 -0.53216 0.09792 -0.53763 0.09676 C -0.56055 0.09305 -0.54831 0.0956 -0.5763 0.08889 C -0.57956 0.08796 -0.58294 0.0875 -0.58399 0.08634 C -0.58854 0.08449 -0.59284 0.08218 -0.59753 0.08102 C -0.603 0.07963 -0.60886 0.07963 -0.61432 0.07847 C -0.62305 0.07685 -0.62982 0.0743 -0.63464 0.07315 C -0.64037 0.07222 -0.64596 0.07176 -0.65143 0.0706 C -0.6582 0.06921 -0.66458 0.06713 -0.6737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34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202" dur="3500" fill="hold"/>
                                        <p:tgtEl>
                                          <p:spTgt spid="192"/>
                                        </p:tgtEl>
                                        <p:attrNameLst>
                                          <p:attrName>ppt_x</p:attrName>
                                          <p:attrName>ppt_y</p:attrName>
                                        </p:attrNameLst>
                                      </p:cBhvr>
                                      <p:rCtr x="-73893" y="8102"/>
                                    </p:animMotion>
                                  </p:childTnLst>
                                </p:cTn>
                              </p:par>
                            </p:childTnLst>
                          </p:cTn>
                        </p:par>
                      </p:childTnLst>
                    </p:cTn>
                  </p:par>
                  <p:par>
                    <p:cTn id="203" fill="hold">
                      <p:stCondLst>
                        <p:cond delay="indefinite"/>
                      </p:stCondLst>
                      <p:childTnLst>
                        <p:par>
                          <p:cTn id="204" fill="hold">
                            <p:stCondLst>
                              <p:cond delay="0"/>
                            </p:stCondLst>
                            <p:childTnLst>
                              <p:par>
                                <p:cTn id="205"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02 C -0.11862 0.08403 -0.125 0.08796 -0.13177 0.09143 C -0.15117 0.10162 -0.13242 0.09282 -0.15208 0.0993 C -0.17018 0.10532 -0.1599 0.1037 -0.17565 0.10718 C -0.18021 0.1081 -0.18464 0.1088 -0.18919 0.10972 C -0.19596 0.11134 -0.20235 0.11458 -0.20951 0.11505 L -0.24662 0.11759 L -0.40846 0.11505 C -0.41537 0.11481 -0.42188 0.11319 -0.42878 0.1125 C -0.44219 0.11134 -0.45117 0.11088 -0.4625 0.10972 C -0.49336 0.10671 -0.47214 0.10833 -0.49636 0.10463 C -0.50287 0.10347 -0.50977 0.10324 -0.51667 0.10185 C -0.52344 0.10069 -0.53216 0.09792 -0.53763 0.09676 C -0.56055 0.09305 -0.54831 0.0956 -0.5763 0.08889 C -0.57956 0.08796 -0.5832 0.0875 -0.58399 0.08634 C -0.58854 0.08449 -0.59284 0.08218 -0.59753 0.08102 C -0.603 0.07963 -0.60886 0.07963 -0.61432 0.07847 C -0.62344 0.07685 -0.63008 0.0743 -0.63464 0.07315 C -0.64037 0.07222 -0.64596 0.07176 -0.65143 0.0706 C -0.6582 0.06921 -0.66511 0.06713 -0.67409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47 0.07963 -0.96159 0.08009 -0.96537 0.08102 C -0.96862 0.08171 -0.97188 0.08287 -0.97552 0.08356 C -0.99141 0.0919 -0.9836 0.08796 -1.00742 0.09421 L -1.01589 0.09676 C -1.01914 0.09838 -1.0224 0.10069 -1.02774 0.10185 C -1.03268 0.10417 -1.04623 0.10718 -1.04623 0.10741 C -1.0513 0.10903 -1.05404 0.11111 -1.05651 0.1125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206" dur="3500" fill="hold"/>
                                        <p:tgtEl>
                                          <p:spTgt spid="191"/>
                                        </p:tgtEl>
                                        <p:attrNameLst>
                                          <p:attrName>ppt_x</p:attrName>
                                          <p:attrName>ppt_y</p:attrName>
                                        </p:attrNameLst>
                                      </p:cBhvr>
                                      <p:rCtr x="-73893" y="8102"/>
                                    </p:animMotion>
                                  </p:childTnLst>
                                </p:cTn>
                              </p:par>
                            </p:childTnLst>
                          </p:cTn>
                        </p:par>
                      </p:childTnLst>
                    </p:cTn>
                  </p:par>
                  <p:par>
                    <p:cTn id="207" fill="hold">
                      <p:stCondLst>
                        <p:cond delay="indefinite"/>
                      </p:stCondLst>
                      <p:childTnLst>
                        <p:par>
                          <p:cTn id="208" fill="hold">
                            <p:stCondLst>
                              <p:cond delay="0"/>
                            </p:stCondLst>
                            <p:childTnLst>
                              <p:par>
                                <p:cTn id="209"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25 C -0.11862 0.08402 -0.125 0.08796 -0.13177 0.09143 C -0.15117 0.10162 -0.13242 0.09305 -0.15208 0.0993 C -0.17018 0.10555 -0.1599 0.1037 -0.17565 0.1074 C -0.18021 0.10833 -0.18464 0.10879 -0.18919 0.10995 C -0.19596 0.11134 -0.20235 0.11458 -0.20951 0.11504 L -0.24662 0.11759 L -0.40846 0.11504 C -0.41537 0.11481 -0.42188 0.11319 -0.42878 0.11273 C -0.44271 0.11134 -0.45117 0.11111 -0.4625 0.10995 C -0.49336 0.10671 -0.47214 0.10833 -0.49636 0.10463 C -0.50287 0.1037 -0.50977 0.10324 -0.51667 0.10208 C -0.52344 0.10069 -0.53268 0.09791 -0.53763 0.09675 C -0.56055 0.09305 -0.54831 0.09583 -0.57669 0.08888 C -0.57995 0.08796 -0.5836 0.08773 -0.58399 0.08634 C -0.58854 0.08449 -0.59284 0.08217 -0.59753 0.08125 C -0.603 0.07963 -0.60886 0.07963 -0.61432 0.07847 C -0.62383 0.07685 -0.63008 0.0743 -0.63464 0.07314 C -0.64037 0.07222 -0.64596 0.07175 -0.65143 0.0706 C -0.6582 0.06921 -0.66445 0.06713 -0.67435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34 0.07963 -0.96159 0.08009 -0.96537 0.08125 C -0.96862 0.08171 -0.97188 0.0831 -0.97552 0.08356 C -0.99141 0.09213 -0.98399 0.08796 -1.00781 0.09421 L -1.01589 0.09675 C -1.01914 0.09838 -1.0224 0.10069 -1.02813 0.10208 C -1.03268 0.10416 -1.04623 0.1074 -1.04623 0.10763 C -1.05169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10" dur="3500" fill="hold"/>
                                        <p:tgtEl>
                                          <p:spTgt spid="226"/>
                                        </p:tgtEl>
                                        <p:attrNameLst>
                                          <p:attrName>ppt_x</p:attrName>
                                          <p:attrName>ppt_y</p:attrName>
                                        </p:attrNameLst>
                                      </p:cBhvr>
                                      <p:rCtr x="-73893" y="8102"/>
                                    </p:animMotion>
                                  </p:childTnLst>
                                </p:cTn>
                              </p:par>
                            </p:childTnLst>
                          </p:cTn>
                        </p:par>
                      </p:childTnLst>
                    </p:cTn>
                  </p:par>
                  <p:par>
                    <p:cTn id="211" fill="hold">
                      <p:stCondLst>
                        <p:cond delay="indefinite"/>
                      </p:stCondLst>
                      <p:childTnLst>
                        <p:par>
                          <p:cTn id="212" fill="hold">
                            <p:stCondLst>
                              <p:cond delay="0"/>
                            </p:stCondLst>
                            <p:childTnLst>
                              <p:par>
                                <p:cTn id="213"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48 C -0.11862 0.08402 -0.125 0.08796 -0.13177 0.09143 C -0.15117 0.10162 -0.13242 0.09305 -0.15208 0.0993 C -0.17018 0.10555 -0.1599 0.1037 -0.17565 0.1074 C -0.18021 0.10833 -0.18464 0.10879 -0.18919 0.11018 C -0.19596 0.11134 -0.20235 0.11458 -0.20951 0.11504 L -0.24662 0.11759 L -0.40846 0.11504 C -0.41537 0.11481 -0.42188 0.11319 -0.42878 0.11273 C -0.44219 0.11134 -0.45117 0.11111 -0.4625 0.11018 C -0.49336 0.10671 -0.47214 0.10833 -0.49636 0.10463 C -0.50287 0.1037 -0.50977 0.10324 -0.51667 0.10208 C -0.52344 0.10069 -0.53216 0.09791 -0.53763 0.09675 C -0.56055 0.09305 -0.54831 0.09583 -0.5763 0.08888 C -0.57956 0.08796 -0.5832 0.08773 -0.58399 0.08634 C -0.58854 0.08449 -0.59284 0.08217 -0.59753 0.08148 C -0.603 0.07963 -0.60886 0.07963 -0.61432 0.07847 C -0.62331 0.07685 -0.63008 0.0743 -0.63464 0.07314 C -0.64037 0.07222 -0.64596 0.07175 -0.65143 0.0706 C -0.6582 0.06921 -0.66445 0.06713 -0.67383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21 0.07963 -0.96159 0.08009 -0.96537 0.08148 C -0.96862 0.08171 -0.97188 0.0831 -0.97552 0.08356 C -0.99141 0.09213 -0.98333 0.08796 -1.00716 0.09421 L -1.01589 0.09675 C -1.01914 0.09838 -1.0224 0.10069 -1.02748 0.10208 C -1.03268 0.10416 -1.04623 0.1074 -1.04623 0.10763 C -1.05104 0.10925 -1.05404 0.11111 -1.05651 0.11273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14" dur="5000" fill="hold"/>
                                        <p:tgtEl>
                                          <p:spTgt spid="231"/>
                                        </p:tgtEl>
                                        <p:attrNameLst>
                                          <p:attrName>ppt_x</p:attrName>
                                          <p:attrName>ppt_y</p:attrName>
                                        </p:attrNameLst>
                                      </p:cBhvr>
                                      <p:rCtr x="-73893" y="8102"/>
                                    </p:animMotion>
                                  </p:childTnLst>
                                </p:cTn>
                              </p:par>
                            </p:childTnLst>
                          </p:cTn>
                        </p:par>
                      </p:childTnLst>
                    </p:cTn>
                  </p:par>
                  <p:par>
                    <p:cTn id="215" fill="hold">
                      <p:stCondLst>
                        <p:cond delay="indefinite"/>
                      </p:stCondLst>
                      <p:childTnLst>
                        <p:par>
                          <p:cTn id="216" fill="hold">
                            <p:stCondLst>
                              <p:cond delay="0"/>
                            </p:stCondLst>
                            <p:childTnLst>
                              <p:par>
                                <p:cTn id="217" presetID="0" presetClass="path" presetSubtype="0" accel="50000" decel="50000" fill="hold" grpId="0" nodeType="clickEffect">
                                  <p:stCondLst>
                                    <p:cond delay="0"/>
                                  </p:stCondLst>
                                  <p:childTnLst>
                                    <p:animMotion origin="layout" path="M -0.00013 7.40741E-7 L -0.00013 0.00023 C -0.01029 0.00764 -0.02604 0.01296 -0.0306 0.02338 C -0.03985 0.04491 -0.02409 0.01157 -0.05417 0.04699 C -0.05664 0.04954 -0.05807 0.05278 -0.06107 0.05486 C -0.07188 0.06227 -0.08216 0.06574 -0.09479 0.0706 C -0.09701 0.07315 -0.09831 0.07639 -0.10143 0.07847 C -0.10443 0.08009 -0.1086 0.07963 -0.11146 0.08125 C -0.11862 0.08403 -0.125 0.08796 -0.13177 0.09143 C -0.15117 0.10162 -0.13242 0.09305 -0.15208 0.0993 C -0.17018 0.10555 -0.1599 0.1037 -0.17565 0.10741 C -0.18021 0.10833 -0.18464 0.1088 -0.18919 0.10995 C -0.19596 0.11134 -0.20235 0.11458 -0.20951 0.11505 L -0.24662 0.11759 L -0.40846 0.11505 C -0.41537 0.11481 -0.42188 0.11319 -0.42878 0.11273 C -0.44219 0.11134 -0.45117 0.11111 -0.4625 0.10995 C -0.49336 0.10671 -0.47214 0.10833 -0.49636 0.10463 C -0.50287 0.1037 -0.50977 0.10324 -0.51667 0.10208 C -0.52344 0.10069 -0.53216 0.09792 -0.53763 0.09676 C -0.56055 0.09305 -0.54831 0.09583 -0.57617 0.08889 C -0.57943 0.08796 -0.58307 0.08773 -0.58399 0.08634 C -0.58854 0.08449 -0.59284 0.08218 -0.59753 0.08125 C -0.603 0.07963 -0.60886 0.07963 -0.61432 0.07847 C -0.62331 0.07685 -0.63008 0.0743 -0.63464 0.07315 C -0.64037 0.07222 -0.64596 0.07176 -0.65143 0.0706 C -0.6582 0.06921 -0.66458 0.06713 -0.67396 0.06528 C -0.67617 0.06435 -0.67826 0.06319 -0.6819 0.06273 C -0.6875 0.0618 -0.69323 0.06088 -0.69857 0.06018 L -0.73919 0.05486 C -0.7832 0.05579 -0.82708 0.05509 -0.87057 0.05741 C -0.87787 0.05787 -0.88412 0.06134 -0.89089 0.06273 C -0.89544 0.06366 -0.90026 0.06435 -0.90443 0.06528 C -0.9112 0.0669 -0.91797 0.06921 -0.92474 0.0706 C -0.92917 0.07153 -0.93399 0.07199 -0.93828 0.07315 C -0.94297 0.07454 -0.94727 0.07708 -0.95182 0.07847 C -0.95573 0.07963 -0.96159 0.08009 -0.96537 0.08125 C -0.96862 0.08171 -0.97188 0.0831 -0.97552 0.08356 C -0.99141 0.09213 -0.98386 0.08796 -1.00768 0.09421 L -1.01589 0.09676 C -1.01914 0.09838 -1.0224 0.10069 -1.028 0.10208 C -1.03268 0.10417 -1.04623 0.10741 -1.04623 0.10764 C -1.05156 0.10926 -1.05404 0.11111 -1.05651 0.11273 C -1.06276 0.11458 -1.07057 0.11458 -1.07708 0.11759 C -1.09258 0.12593 -1.08268 0.12199 -1.1069 0.12824 L -1.11719 0.13079 L -1.12721 0.13333 C -1.1306 0.13518 -1.1336 0.13727 -1.1375 0.13866 C -1.14232 0.14028 -1.16393 0.14305 -1.16771 0.14375 C -1.17123 0.14444 -1.17448 0.1456 -1.17774 0.14653 C -1.18229 0.14745 -1.18711 0.14792 -1.19128 0.14907 C -1.1961 0.15046 -1.20026 0.15301 -1.20495 0.1544 C -1.21029 0.15579 -1.21602 0.15602 -1.22162 0.15694 C -1.23451 0.15903 -1.23386 0.15926 -1.24518 0.16227 C -1.29024 0.16134 -1.33503 0.16111 -1.38008 0.15949 C -1.38464 0.15926 -1.38906 0.15764 -1.39362 0.15694 C -1.4181 0.15278 -1.40261 0.15625 -1.42057 0.15162 C -1.44974 0.13657 -1.41302 0.15463 -1.44089 0.14375 C -1.46706 0.1338 -1.43581 0.14259 -1.4612 0.13588 C -1.47344 0.12963 -1.46771 0.13218 -1.47787 0.12824 " pathEditMode="relative" rAng="0" ptsTypes="AAAAAAAAAAAAAAAAAAAAAAAAAAAAAAAAAAAAAAAAAAAAAAAAAAAAAAAAAAAA">
                                      <p:cBhvr>
                                        <p:cTn id="218" dur="3500" fill="hold"/>
                                        <p:tgtEl>
                                          <p:spTgt spid="202"/>
                                        </p:tgtEl>
                                        <p:attrNameLst>
                                          <p:attrName>ppt_x</p:attrName>
                                          <p:attrName>ppt_y</p:attrName>
                                        </p:attrNameLst>
                                      </p:cBhvr>
                                      <p:rCtr x="-73893" y="8102"/>
                                    </p:animMotion>
                                  </p:childTnLst>
                                </p:cTn>
                              </p:par>
                            </p:childTnLst>
                          </p:cTn>
                        </p:par>
                      </p:childTnLst>
                    </p:cTn>
                  </p:par>
                  <p:par>
                    <p:cTn id="219" fill="hold">
                      <p:stCondLst>
                        <p:cond delay="indefinite"/>
                      </p:stCondLst>
                      <p:childTnLst>
                        <p:par>
                          <p:cTn id="220" fill="hold">
                            <p:stCondLst>
                              <p:cond delay="0"/>
                            </p:stCondLst>
                            <p:childTnLst>
                              <p:par>
                                <p:cTn id="221"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245 0.11134 -0.45117 0.11088 -0.4625 0.10972 C -0.49336 0.10671 -0.47214 0.10833 -0.49636 0.10463 C -0.50287 0.10347 -0.50977 0.10324 -0.51667 0.10185 C -0.52344 0.10069 -0.53216 0.09791 -0.53763 0.09675 C -0.56055 0.09305 -0.54831 0.0956 -0.5763 0.08888 C -0.57956 0.08796 -0.5832 0.0875 -0.58399 0.08634 C -0.58854 0.08449 -0.59284 0.08217 -0.59753 0.08101 C -0.603 0.07963 -0.60886 0.07963 -0.61432 0.07847 C -0.62344 0.07685 -0.63008 0.0743 -0.63464 0.07314 C -0.64037 0.07222 -0.64596 0.07175 -0.65143 0.0706 C -0.6582 0.06921 -0.66458 0.06713 -0.67396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33 0.08796 -1.00716 0.09421 L -1.01589 0.09675 C -1.01914 0.09838 -1.0224 0.10069 -1.02748 0.10185 C -1.03268 0.10416 -1.04623 0.10717 -1.04623 0.1074 C -1.05104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22" dur="5000" fill="hold"/>
                                        <p:tgtEl>
                                          <p:spTgt spid="230"/>
                                        </p:tgtEl>
                                        <p:attrNameLst>
                                          <p:attrName>ppt_x</p:attrName>
                                          <p:attrName>ppt_y</p:attrName>
                                        </p:attrNameLst>
                                      </p:cBhvr>
                                      <p:rCtr x="-73893" y="8102"/>
                                    </p:animMotion>
                                  </p:childTnLst>
                                </p:cTn>
                              </p:par>
                            </p:childTnLst>
                          </p:cTn>
                        </p:par>
                      </p:childTnLst>
                    </p:cTn>
                  </p:par>
                  <p:par>
                    <p:cTn id="223" fill="hold">
                      <p:stCondLst>
                        <p:cond delay="indefinite"/>
                      </p:stCondLst>
                      <p:childTnLst>
                        <p:par>
                          <p:cTn id="224" fill="hold">
                            <p:stCondLst>
                              <p:cond delay="0"/>
                            </p:stCondLst>
                            <p:childTnLst>
                              <p:par>
                                <p:cTn id="225" presetID="0" presetClass="path" presetSubtype="0" accel="50000" decel="50000" fill="hold" grpId="0" nodeType="clickEffect">
                                  <p:stCondLst>
                                    <p:cond delay="0"/>
                                  </p:stCondLst>
                                  <p:childTnLst>
                                    <p:animMotion origin="layout" path="M -0.00013 4.44444E-6 L -0.00013 0.00023 C -0.01029 0.00763 -0.02604 0.01296 -0.0306 0.02338 C -0.03985 0.0449 -0.02409 0.01157 -0.05417 0.04699 C -0.05664 0.04953 -0.05807 0.05277 -0.06107 0.05486 C -0.07188 0.06226 -0.08216 0.06574 -0.09479 0.0706 C -0.09701 0.07314 -0.09831 0.07638 -0.10143 0.07847 C -0.10443 0.08009 -0.1086 0.07963 -0.11146 0.08101 C -0.11862 0.08402 -0.125 0.08796 -0.13177 0.09143 C -0.15117 0.10162 -0.13242 0.09282 -0.15208 0.0993 C -0.17018 0.10532 -0.1599 0.1037 -0.17565 0.10717 C -0.18021 0.1081 -0.18464 0.10879 -0.18919 0.10972 C -0.19596 0.11134 -0.20235 0.11458 -0.20951 0.11504 L -0.24662 0.11759 L -0.40846 0.11504 C -0.41537 0.11481 -0.42188 0.11319 -0.42878 0.1125 C -0.4431 0.11134 -0.45117 0.11088 -0.4625 0.10972 C -0.49336 0.10671 -0.47214 0.10833 -0.49636 0.10463 C -0.50287 0.10347 -0.50977 0.10324 -0.51667 0.10185 C -0.52344 0.10069 -0.53255 0.09791 -0.53763 0.09675 C -0.56055 0.09305 -0.54831 0.0956 -0.57656 0.08888 C -0.57982 0.08796 -0.58346 0.0875 -0.58399 0.08634 C -0.58854 0.08449 -0.59284 0.08217 -0.59753 0.08101 C -0.603 0.07963 -0.60886 0.07963 -0.61432 0.07847 C -0.6237 0.07685 -0.63008 0.0743 -0.63464 0.07314 C -0.64037 0.07222 -0.64596 0.07175 -0.65143 0.0706 C -0.6582 0.06921 -0.66445 0.06713 -0.67422 0.06527 C -0.67617 0.06435 -0.67826 0.06319 -0.6819 0.06273 C -0.6875 0.0618 -0.69323 0.06088 -0.69857 0.06018 L -0.73919 0.05486 C -0.7832 0.05578 -0.82708 0.05509 -0.87057 0.0574 C -0.87787 0.05787 -0.88412 0.06134 -0.89089 0.06273 C -0.89544 0.06365 -0.90026 0.06435 -0.90443 0.06527 C -0.9112 0.06689 -0.91797 0.06921 -0.92474 0.0706 C -0.92917 0.07152 -0.93399 0.07199 -0.93828 0.07314 C -0.94297 0.07453 -0.94727 0.07708 -0.95182 0.07847 C -0.95508 0.07963 -0.96159 0.08009 -0.96537 0.08101 C -0.96862 0.08171 -0.97188 0.08287 -0.97552 0.08356 C -0.99141 0.09189 -0.98346 0.08796 -1.00729 0.09421 L -1.01589 0.09675 C -1.01914 0.09838 -1.0224 0.10069 -1.02761 0.10185 C -1.03268 0.10416 -1.04623 0.10717 -1.04623 0.1074 C -1.05117 0.10902 -1.05404 0.11111 -1.05651 0.1125 C -1.06276 0.11458 -1.07057 0.11458 -1.07708 0.11759 C -1.09258 0.12592 -1.08268 0.12199 -1.1069 0.12824 L -1.11719 0.13078 L -1.12721 0.13333 C -1.1306 0.13518 -1.1336 0.13726 -1.1375 0.13865 C -1.14232 0.14027 -1.16393 0.14305 -1.16771 0.14375 C -1.17123 0.14444 -1.17448 0.1456 -1.17774 0.14652 C -1.18229 0.14745 -1.18711 0.14791 -1.19128 0.14907 C -1.1961 0.15046 -1.20026 0.153 -1.20495 0.15439 C -1.21029 0.15578 -1.21602 0.15601 -1.22162 0.15694 C -1.23451 0.15902 -1.23386 0.15925 -1.24518 0.16226 C -1.29024 0.16134 -1.33503 0.16111 -1.38008 0.15949 C -1.38464 0.15925 -1.38906 0.15763 -1.39362 0.15694 C -1.4181 0.15277 -1.40261 0.15625 -1.42057 0.15162 C -1.44974 0.13657 -1.41302 0.15463 -1.44089 0.14375 C -1.46706 0.13379 -1.43581 0.14259 -1.4612 0.13588 C -1.47344 0.12963 -1.46771 0.13217 -1.47787 0.12824 " pathEditMode="relative" rAng="0" ptsTypes="AAAAAAAAAAAAAAAAAAAAAAAAAAAAAAAAAAAAAAAAAAAAAAAAAAAAAAAAAAAA">
                                      <p:cBhvr>
                                        <p:cTn id="226" dur="3500" fill="hold"/>
                                        <p:tgtEl>
                                          <p:spTgt spid="235"/>
                                        </p:tgtEl>
                                        <p:attrNameLst>
                                          <p:attrName>ppt_x</p:attrName>
                                          <p:attrName>ppt_y</p:attrName>
                                        </p:attrNameLst>
                                      </p:cBhvr>
                                      <p:rCtr x="-73893" y="8102"/>
                                    </p:animMotion>
                                  </p:childTnLst>
                                </p:cTn>
                              </p:par>
                            </p:childTnLst>
                          </p:cTn>
                        </p:par>
                      </p:childTnLst>
                    </p:cTn>
                  </p:par>
                </p:childTnLst>
              </p:cTn>
              <p:prevCondLst>
                <p:cond evt="onPrev" delay="0">
                  <p:tgtEl>
                    <p:sldTgt/>
                  </p:tgtEl>
                </p:cond>
              </p:prevCondLst>
              <p:nextCondLst>
                <p:cond evt="onNext" delay="0">
                  <p:tgtEl>
                    <p:sldTgt/>
                  </p:tgtEl>
                </p:cond>
              </p:nextCondLst>
            </p:seq>
            <p:audio>
              <p:cMediaNode vol="20000">
                <p:cTn id="227" fill="hold" display="0">
                  <p:stCondLst>
                    <p:cond delay="indefinite"/>
                  </p:stCondLst>
                  <p:endCondLst>
                    <p:cond evt="onStopAudio" delay="0">
                      <p:tgtEl>
                        <p:sldTgt/>
                      </p:tgtEl>
                    </p:cond>
                  </p:endCondLst>
                </p:cTn>
                <p:tgtEl>
                  <p:spTgt spid="2"/>
                </p:tgtEl>
              </p:cMediaNode>
            </p:audio>
            <p:seq concurrent="1" nextAc="seek">
              <p:cTn id="228" restart="whenNotActive" fill="hold" evtFilter="cancelBubble" nodeType="interactiveSeq">
                <p:stCondLst>
                  <p:cond evt="onClick" delay="0">
                    <p:tgtEl>
                      <p:spTgt spid="4"/>
                    </p:tgtEl>
                  </p:cond>
                </p:stCondLst>
                <p:endSync evt="end" delay="0">
                  <p:rtn val="all"/>
                </p:endSync>
                <p:childTnLst>
                  <p:par>
                    <p:cTn id="229" fill="hold">
                      <p:stCondLst>
                        <p:cond delay="0"/>
                      </p:stCondLst>
                      <p:childTnLst>
                        <p:par>
                          <p:cTn id="230" fill="hold">
                            <p:stCondLst>
                              <p:cond delay="0"/>
                            </p:stCondLst>
                            <p:childTnLst>
                              <p:par>
                                <p:cTn id="231" presetID="1" presetClass="entr" presetSubtype="0" fill="hold" grpId="0" nodeType="clickEffect">
                                  <p:stCondLst>
                                    <p:cond delay="0"/>
                                  </p:stCondLst>
                                  <p:childTnLst>
                                    <p:set>
                                      <p:cBhvr>
                                        <p:cTn id="232" dur="1" fill="hold">
                                          <p:stCondLst>
                                            <p:cond delay="0"/>
                                          </p:stCondLst>
                                        </p:cTn>
                                        <p:tgtEl>
                                          <p:spTgt spid="155"/>
                                        </p:tgtEl>
                                        <p:attrNameLst>
                                          <p:attrName>style.visibility</p:attrName>
                                        </p:attrNameLst>
                                      </p:cBhvr>
                                      <p:to>
                                        <p:strVal val="visible"/>
                                      </p:to>
                                    </p:set>
                                  </p:childTnLst>
                                </p:cTn>
                              </p:par>
                            </p:childTnLst>
                          </p:cTn>
                        </p:par>
                      </p:childTnLst>
                    </p:cTn>
                  </p:par>
                  <p:par>
                    <p:cTn id="233" fill="hold">
                      <p:stCondLst>
                        <p:cond delay="indefinite"/>
                      </p:stCondLst>
                      <p:childTnLst>
                        <p:par>
                          <p:cTn id="234" fill="hold">
                            <p:stCondLst>
                              <p:cond delay="0"/>
                            </p:stCondLst>
                            <p:childTnLst>
                              <p:par>
                                <p:cTn id="235" presetID="1" presetClass="exit" presetSubtype="0" fill="hold" grpId="1" nodeType="clickEffect">
                                  <p:stCondLst>
                                    <p:cond delay="0"/>
                                  </p:stCondLst>
                                  <p:childTnLst>
                                    <p:set>
                                      <p:cBhvr>
                                        <p:cTn id="236" dur="1" fill="hold">
                                          <p:stCondLst>
                                            <p:cond delay="0"/>
                                          </p:stCondLst>
                                        </p:cTn>
                                        <p:tgtEl>
                                          <p:spTgt spid="155"/>
                                        </p:tgtEl>
                                        <p:attrNameLst>
                                          <p:attrName>style.visibility</p:attrName>
                                        </p:attrNameLst>
                                      </p:cBhvr>
                                      <p:to>
                                        <p:strVal val="hidden"/>
                                      </p:to>
                                    </p:set>
                                  </p:childTnLst>
                                </p:cTn>
                              </p:par>
                            </p:childTnLst>
                          </p:cTn>
                        </p:par>
                      </p:childTnLst>
                    </p:cTn>
                  </p:par>
                  <p:par>
                    <p:cTn id="237" fill="hold">
                      <p:stCondLst>
                        <p:cond delay="indefinite"/>
                      </p:stCondLst>
                      <p:childTnLst>
                        <p:par>
                          <p:cTn id="238" fill="hold">
                            <p:stCondLst>
                              <p:cond delay="0"/>
                            </p:stCondLst>
                            <p:childTnLst>
                              <p:par>
                                <p:cTn id="239" presetID="1" presetClass="entr" presetSubtype="0" fill="hold" grpId="0" nodeType="clickEffect">
                                  <p:stCondLst>
                                    <p:cond delay="0"/>
                                  </p:stCondLst>
                                  <p:childTnLst>
                                    <p:set>
                                      <p:cBhvr>
                                        <p:cTn id="240" dur="1" fill="hold">
                                          <p:stCondLst>
                                            <p:cond delay="0"/>
                                          </p:stCondLst>
                                        </p:cTn>
                                        <p:tgtEl>
                                          <p:spTgt spid="156"/>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xit" presetSubtype="0" fill="hold" grpId="1" nodeType="clickEffect">
                                  <p:stCondLst>
                                    <p:cond delay="0"/>
                                  </p:stCondLst>
                                  <p:childTnLst>
                                    <p:set>
                                      <p:cBhvr>
                                        <p:cTn id="244" dur="1" fill="hold">
                                          <p:stCondLst>
                                            <p:cond delay="0"/>
                                          </p:stCondLst>
                                        </p:cTn>
                                        <p:tgtEl>
                                          <p:spTgt spid="156"/>
                                        </p:tgtEl>
                                        <p:attrNameLst>
                                          <p:attrName>style.visibility</p:attrName>
                                        </p:attrNameLst>
                                      </p:cBhvr>
                                      <p:to>
                                        <p:strVal val="hidden"/>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grpId="0" nodeType="clickEffect">
                                  <p:stCondLst>
                                    <p:cond delay="0"/>
                                  </p:stCondLst>
                                  <p:childTnLst>
                                    <p:set>
                                      <p:cBhvr>
                                        <p:cTn id="248" dur="1" fill="hold">
                                          <p:stCondLst>
                                            <p:cond delay="0"/>
                                          </p:stCondLst>
                                        </p:cTn>
                                        <p:tgtEl>
                                          <p:spTgt spid="157"/>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xit" presetSubtype="0" fill="hold" grpId="1" nodeType="clickEffect">
                                  <p:stCondLst>
                                    <p:cond delay="0"/>
                                  </p:stCondLst>
                                  <p:childTnLst>
                                    <p:set>
                                      <p:cBhvr>
                                        <p:cTn id="252" dur="1" fill="hold">
                                          <p:stCondLst>
                                            <p:cond delay="0"/>
                                          </p:stCondLst>
                                        </p:cTn>
                                        <p:tgtEl>
                                          <p:spTgt spid="157"/>
                                        </p:tgtEl>
                                        <p:attrNameLst>
                                          <p:attrName>style.visibility</p:attrName>
                                        </p:attrNameLst>
                                      </p:cBhvr>
                                      <p:to>
                                        <p:strVal val="hidden"/>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grpId="0" nodeType="clickEffect">
                                  <p:stCondLst>
                                    <p:cond delay="0"/>
                                  </p:stCondLst>
                                  <p:childTnLst>
                                    <p:set>
                                      <p:cBhvr>
                                        <p:cTn id="256" dur="1" fill="hold">
                                          <p:stCondLst>
                                            <p:cond delay="0"/>
                                          </p:stCondLst>
                                        </p:cTn>
                                        <p:tgtEl>
                                          <p:spTgt spid="158"/>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xit" presetSubtype="0" fill="hold" grpId="1" nodeType="clickEffect">
                                  <p:stCondLst>
                                    <p:cond delay="0"/>
                                  </p:stCondLst>
                                  <p:childTnLst>
                                    <p:set>
                                      <p:cBhvr>
                                        <p:cTn id="260" dur="1" fill="hold">
                                          <p:stCondLst>
                                            <p:cond delay="0"/>
                                          </p:stCondLst>
                                        </p:cTn>
                                        <p:tgtEl>
                                          <p:spTgt spid="158"/>
                                        </p:tgtEl>
                                        <p:attrNameLst>
                                          <p:attrName>style.visibility</p:attrName>
                                        </p:attrNameLst>
                                      </p:cBhvr>
                                      <p:to>
                                        <p:strVal val="hidden"/>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grpId="0" nodeType="clickEffect">
                                  <p:stCondLst>
                                    <p:cond delay="0"/>
                                  </p:stCondLst>
                                  <p:childTnLst>
                                    <p:set>
                                      <p:cBhvr>
                                        <p:cTn id="264" dur="1" fill="hold">
                                          <p:stCondLst>
                                            <p:cond delay="0"/>
                                          </p:stCondLst>
                                        </p:cTn>
                                        <p:tgtEl>
                                          <p:spTgt spid="159"/>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xit" presetSubtype="0" fill="hold" grpId="1" nodeType="clickEffect">
                                  <p:stCondLst>
                                    <p:cond delay="0"/>
                                  </p:stCondLst>
                                  <p:childTnLst>
                                    <p:set>
                                      <p:cBhvr>
                                        <p:cTn id="268" dur="1" fill="hold">
                                          <p:stCondLst>
                                            <p:cond delay="0"/>
                                          </p:stCondLst>
                                        </p:cTn>
                                        <p:tgtEl>
                                          <p:spTgt spid="159"/>
                                        </p:tgtEl>
                                        <p:attrNameLst>
                                          <p:attrName>style.visibility</p:attrName>
                                        </p:attrNameLst>
                                      </p:cBhvr>
                                      <p:to>
                                        <p:strVal val="hidden"/>
                                      </p:to>
                                    </p:set>
                                  </p:childTnLst>
                                </p:cTn>
                              </p:par>
                            </p:childTnLst>
                          </p:cTn>
                        </p:par>
                      </p:childTnLst>
                    </p:cTn>
                  </p:par>
                  <p:par>
                    <p:cTn id="269" fill="hold">
                      <p:stCondLst>
                        <p:cond delay="indefinite"/>
                      </p:stCondLst>
                      <p:childTnLst>
                        <p:par>
                          <p:cTn id="270" fill="hold">
                            <p:stCondLst>
                              <p:cond delay="0"/>
                            </p:stCondLst>
                            <p:childTnLst>
                              <p:par>
                                <p:cTn id="271" presetID="1" presetClass="entr" presetSubtype="0" fill="hold" grpId="0" nodeType="clickEffect">
                                  <p:stCondLst>
                                    <p:cond delay="0"/>
                                  </p:stCondLst>
                                  <p:childTnLst>
                                    <p:set>
                                      <p:cBhvr>
                                        <p:cTn id="272" dur="1" fill="hold">
                                          <p:stCondLst>
                                            <p:cond delay="0"/>
                                          </p:stCondLst>
                                        </p:cTn>
                                        <p:tgtEl>
                                          <p:spTgt spid="160"/>
                                        </p:tgtEl>
                                        <p:attrNameLst>
                                          <p:attrName>style.visibility</p:attrName>
                                        </p:attrNameLst>
                                      </p:cBhvr>
                                      <p:to>
                                        <p:strVal val="visible"/>
                                      </p:to>
                                    </p:set>
                                  </p:childTnLst>
                                </p:cTn>
                              </p:par>
                            </p:childTnLst>
                          </p:cTn>
                        </p:par>
                      </p:childTnLst>
                    </p:cTn>
                  </p:par>
                  <p:par>
                    <p:cTn id="273" fill="hold">
                      <p:stCondLst>
                        <p:cond delay="indefinite"/>
                      </p:stCondLst>
                      <p:childTnLst>
                        <p:par>
                          <p:cTn id="274" fill="hold">
                            <p:stCondLst>
                              <p:cond delay="0"/>
                            </p:stCondLst>
                            <p:childTnLst>
                              <p:par>
                                <p:cTn id="275" presetID="1" presetClass="exit" presetSubtype="0" fill="hold" grpId="1" nodeType="clickEffect">
                                  <p:stCondLst>
                                    <p:cond delay="0"/>
                                  </p:stCondLst>
                                  <p:childTnLst>
                                    <p:set>
                                      <p:cBhvr>
                                        <p:cTn id="276" dur="1" fill="hold">
                                          <p:stCondLst>
                                            <p:cond delay="0"/>
                                          </p:stCondLst>
                                        </p:cTn>
                                        <p:tgtEl>
                                          <p:spTgt spid="160"/>
                                        </p:tgtEl>
                                        <p:attrNameLst>
                                          <p:attrName>style.visibility</p:attrName>
                                        </p:attrNameLst>
                                      </p:cBhvr>
                                      <p:to>
                                        <p:strVal val="hidden"/>
                                      </p:to>
                                    </p:set>
                                  </p:childTnLst>
                                </p:cTn>
                              </p:par>
                            </p:childTnLst>
                          </p:cTn>
                        </p:par>
                      </p:childTnLst>
                    </p:cTn>
                  </p:par>
                  <p:par>
                    <p:cTn id="277" fill="hold">
                      <p:stCondLst>
                        <p:cond delay="indefinite"/>
                      </p:stCondLst>
                      <p:childTnLst>
                        <p:par>
                          <p:cTn id="278" fill="hold">
                            <p:stCondLst>
                              <p:cond delay="0"/>
                            </p:stCondLst>
                            <p:childTnLst>
                              <p:par>
                                <p:cTn id="279" presetID="1" presetClass="entr" presetSubtype="0" fill="hold" grpId="0" nodeType="clickEffect">
                                  <p:stCondLst>
                                    <p:cond delay="0"/>
                                  </p:stCondLst>
                                  <p:childTnLst>
                                    <p:set>
                                      <p:cBhvr>
                                        <p:cTn id="280" dur="1" fill="hold">
                                          <p:stCondLst>
                                            <p:cond delay="0"/>
                                          </p:stCondLst>
                                        </p:cTn>
                                        <p:tgtEl>
                                          <p:spTgt spid="161"/>
                                        </p:tgtEl>
                                        <p:attrNameLst>
                                          <p:attrName>style.visibility</p:attrName>
                                        </p:attrNameLst>
                                      </p:cBhvr>
                                      <p:to>
                                        <p:strVal val="visible"/>
                                      </p:to>
                                    </p:set>
                                  </p:childTnLst>
                                </p:cTn>
                              </p:par>
                            </p:childTnLst>
                          </p:cTn>
                        </p:par>
                      </p:childTnLst>
                    </p:cTn>
                  </p:par>
                  <p:par>
                    <p:cTn id="281" fill="hold">
                      <p:stCondLst>
                        <p:cond delay="indefinite"/>
                      </p:stCondLst>
                      <p:childTnLst>
                        <p:par>
                          <p:cTn id="282" fill="hold">
                            <p:stCondLst>
                              <p:cond delay="0"/>
                            </p:stCondLst>
                            <p:childTnLst>
                              <p:par>
                                <p:cTn id="283" presetID="1" presetClass="exit" presetSubtype="0" fill="hold" grpId="1" nodeType="clickEffect">
                                  <p:stCondLst>
                                    <p:cond delay="0"/>
                                  </p:stCondLst>
                                  <p:childTnLst>
                                    <p:set>
                                      <p:cBhvr>
                                        <p:cTn id="284" dur="1" fill="hold">
                                          <p:stCondLst>
                                            <p:cond delay="0"/>
                                          </p:stCondLst>
                                        </p:cTn>
                                        <p:tgtEl>
                                          <p:spTgt spid="161"/>
                                        </p:tgtEl>
                                        <p:attrNameLst>
                                          <p:attrName>style.visibility</p:attrName>
                                        </p:attrNameLst>
                                      </p:cBhvr>
                                      <p:to>
                                        <p:strVal val="hidden"/>
                                      </p:to>
                                    </p:set>
                                  </p:childTnLst>
                                </p:cTn>
                              </p:par>
                            </p:childTnLst>
                          </p:cTn>
                        </p:par>
                      </p:childTnLst>
                    </p:cTn>
                  </p:par>
                  <p:par>
                    <p:cTn id="285" fill="hold">
                      <p:stCondLst>
                        <p:cond delay="indefinite"/>
                      </p:stCondLst>
                      <p:childTnLst>
                        <p:par>
                          <p:cTn id="286" fill="hold">
                            <p:stCondLst>
                              <p:cond delay="0"/>
                            </p:stCondLst>
                            <p:childTnLst>
                              <p:par>
                                <p:cTn id="287" presetID="1" presetClass="entr" presetSubtype="0" fill="hold" grpId="0" nodeType="clickEffect">
                                  <p:stCondLst>
                                    <p:cond delay="0"/>
                                  </p:stCondLst>
                                  <p:childTnLst>
                                    <p:set>
                                      <p:cBhvr>
                                        <p:cTn id="288" dur="1" fill="hold">
                                          <p:stCondLst>
                                            <p:cond delay="0"/>
                                          </p:stCondLst>
                                        </p:cTn>
                                        <p:tgtEl>
                                          <p:spTgt spid="162"/>
                                        </p:tgtEl>
                                        <p:attrNameLst>
                                          <p:attrName>style.visibility</p:attrName>
                                        </p:attrNameLst>
                                      </p:cBhvr>
                                      <p:to>
                                        <p:strVal val="visible"/>
                                      </p:to>
                                    </p:set>
                                  </p:childTnLst>
                                </p:cTn>
                              </p:par>
                            </p:childTnLst>
                          </p:cTn>
                        </p:par>
                      </p:childTnLst>
                    </p:cTn>
                  </p:par>
                  <p:par>
                    <p:cTn id="289" fill="hold">
                      <p:stCondLst>
                        <p:cond delay="indefinite"/>
                      </p:stCondLst>
                      <p:childTnLst>
                        <p:par>
                          <p:cTn id="290" fill="hold">
                            <p:stCondLst>
                              <p:cond delay="0"/>
                            </p:stCondLst>
                            <p:childTnLst>
                              <p:par>
                                <p:cTn id="291" presetID="1" presetClass="exit" presetSubtype="0" fill="hold" grpId="1" nodeType="clickEffect">
                                  <p:stCondLst>
                                    <p:cond delay="0"/>
                                  </p:stCondLst>
                                  <p:childTnLst>
                                    <p:set>
                                      <p:cBhvr>
                                        <p:cTn id="292" dur="1" fill="hold">
                                          <p:stCondLst>
                                            <p:cond delay="0"/>
                                          </p:stCondLst>
                                        </p:cTn>
                                        <p:tgtEl>
                                          <p:spTgt spid="162"/>
                                        </p:tgtEl>
                                        <p:attrNameLst>
                                          <p:attrName>style.visibility</p:attrName>
                                        </p:attrNameLst>
                                      </p:cBhvr>
                                      <p:to>
                                        <p:strVal val="hidden"/>
                                      </p:to>
                                    </p:set>
                                  </p:childTnLst>
                                </p:cTn>
                              </p:par>
                            </p:childTnLst>
                          </p:cTn>
                        </p:par>
                      </p:childTnLst>
                    </p:cTn>
                  </p:par>
                  <p:par>
                    <p:cTn id="293" fill="hold">
                      <p:stCondLst>
                        <p:cond delay="indefinite"/>
                      </p:stCondLst>
                      <p:childTnLst>
                        <p:par>
                          <p:cTn id="294" fill="hold">
                            <p:stCondLst>
                              <p:cond delay="0"/>
                            </p:stCondLst>
                            <p:childTnLst>
                              <p:par>
                                <p:cTn id="295" presetID="1" presetClass="entr" presetSubtype="0" fill="hold" grpId="0" nodeType="clickEffect">
                                  <p:stCondLst>
                                    <p:cond delay="0"/>
                                  </p:stCondLst>
                                  <p:childTnLst>
                                    <p:set>
                                      <p:cBhvr>
                                        <p:cTn id="296" dur="1" fill="hold">
                                          <p:stCondLst>
                                            <p:cond delay="0"/>
                                          </p:stCondLst>
                                        </p:cTn>
                                        <p:tgtEl>
                                          <p:spTgt spid="163"/>
                                        </p:tgtEl>
                                        <p:attrNameLst>
                                          <p:attrName>style.visibility</p:attrName>
                                        </p:attrNameLst>
                                      </p:cBhvr>
                                      <p:to>
                                        <p:strVal val="visible"/>
                                      </p:to>
                                    </p:set>
                                  </p:childTnLst>
                                </p:cTn>
                              </p:par>
                            </p:childTnLst>
                          </p:cTn>
                        </p:par>
                      </p:childTnLst>
                    </p:cTn>
                  </p:par>
                  <p:par>
                    <p:cTn id="297" fill="hold">
                      <p:stCondLst>
                        <p:cond delay="indefinite"/>
                      </p:stCondLst>
                      <p:childTnLst>
                        <p:par>
                          <p:cTn id="298" fill="hold">
                            <p:stCondLst>
                              <p:cond delay="0"/>
                            </p:stCondLst>
                            <p:childTnLst>
                              <p:par>
                                <p:cTn id="299" presetID="1" presetClass="exit" presetSubtype="0" fill="hold" grpId="1" nodeType="clickEffect">
                                  <p:stCondLst>
                                    <p:cond delay="0"/>
                                  </p:stCondLst>
                                  <p:childTnLst>
                                    <p:set>
                                      <p:cBhvr>
                                        <p:cTn id="300" dur="1" fill="hold">
                                          <p:stCondLst>
                                            <p:cond delay="0"/>
                                          </p:stCondLst>
                                        </p:cTn>
                                        <p:tgtEl>
                                          <p:spTgt spid="163"/>
                                        </p:tgtEl>
                                        <p:attrNameLst>
                                          <p:attrName>style.visibility</p:attrName>
                                        </p:attrNameLst>
                                      </p:cBhvr>
                                      <p:to>
                                        <p:strVal val="hidden"/>
                                      </p:to>
                                    </p:set>
                                  </p:childTnLst>
                                </p:cTn>
                              </p:par>
                            </p:childTnLst>
                          </p:cTn>
                        </p:par>
                      </p:childTnLst>
                    </p:cTn>
                  </p:par>
                  <p:par>
                    <p:cTn id="301" fill="hold">
                      <p:stCondLst>
                        <p:cond delay="indefinite"/>
                      </p:stCondLst>
                      <p:childTnLst>
                        <p:par>
                          <p:cTn id="302" fill="hold">
                            <p:stCondLst>
                              <p:cond delay="0"/>
                            </p:stCondLst>
                            <p:childTnLst>
                              <p:par>
                                <p:cTn id="303" presetID="1" presetClass="entr" presetSubtype="0" fill="hold" grpId="0" nodeType="clickEffect">
                                  <p:stCondLst>
                                    <p:cond delay="0"/>
                                  </p:stCondLst>
                                  <p:childTnLst>
                                    <p:set>
                                      <p:cBhvr>
                                        <p:cTn id="304" dur="1" fill="hold">
                                          <p:stCondLst>
                                            <p:cond delay="0"/>
                                          </p:stCondLst>
                                        </p:cTn>
                                        <p:tgtEl>
                                          <p:spTgt spid="134"/>
                                        </p:tgtEl>
                                        <p:attrNameLst>
                                          <p:attrName>style.visibility</p:attrName>
                                        </p:attrNameLst>
                                      </p:cBhvr>
                                      <p:to>
                                        <p:strVal val="visible"/>
                                      </p:to>
                                    </p:set>
                                  </p:childTnLst>
                                </p:cTn>
                              </p:par>
                            </p:childTnLst>
                          </p:cTn>
                        </p:par>
                      </p:childTnLst>
                    </p:cTn>
                  </p:par>
                  <p:par>
                    <p:cTn id="305" fill="hold">
                      <p:stCondLst>
                        <p:cond delay="indefinite"/>
                      </p:stCondLst>
                      <p:childTnLst>
                        <p:par>
                          <p:cTn id="306" fill="hold">
                            <p:stCondLst>
                              <p:cond delay="0"/>
                            </p:stCondLst>
                            <p:childTnLst>
                              <p:par>
                                <p:cTn id="307" presetID="1" presetClass="exit" presetSubtype="0" fill="hold" grpId="1" nodeType="clickEffect">
                                  <p:stCondLst>
                                    <p:cond delay="0"/>
                                  </p:stCondLst>
                                  <p:childTnLst>
                                    <p:set>
                                      <p:cBhvr>
                                        <p:cTn id="308" dur="1" fill="hold">
                                          <p:stCondLst>
                                            <p:cond delay="0"/>
                                          </p:stCondLst>
                                        </p:cTn>
                                        <p:tgtEl>
                                          <p:spTgt spid="134"/>
                                        </p:tgtEl>
                                        <p:attrNameLst>
                                          <p:attrName>style.visibility</p:attrName>
                                        </p:attrNameLst>
                                      </p:cBhvr>
                                      <p:to>
                                        <p:strVal val="hidden"/>
                                      </p:to>
                                    </p:set>
                                  </p:childTnLst>
                                </p:cTn>
                              </p:par>
                            </p:childTnLst>
                          </p:cTn>
                        </p:par>
                      </p:childTnLst>
                    </p:cTn>
                  </p:par>
                  <p:par>
                    <p:cTn id="309" fill="hold">
                      <p:stCondLst>
                        <p:cond delay="indefinite"/>
                      </p:stCondLst>
                      <p:childTnLst>
                        <p:par>
                          <p:cTn id="310" fill="hold">
                            <p:stCondLst>
                              <p:cond delay="0"/>
                            </p:stCondLst>
                            <p:childTnLst>
                              <p:par>
                                <p:cTn id="311" presetID="1" presetClass="entr" presetSubtype="0" fill="hold" grpId="0" nodeType="clickEffect">
                                  <p:stCondLst>
                                    <p:cond delay="0"/>
                                  </p:stCondLst>
                                  <p:childTnLst>
                                    <p:set>
                                      <p:cBhvr>
                                        <p:cTn id="312" dur="1" fill="hold">
                                          <p:stCondLst>
                                            <p:cond delay="0"/>
                                          </p:stCondLst>
                                        </p:cTn>
                                        <p:tgtEl>
                                          <p:spTgt spid="164"/>
                                        </p:tgtEl>
                                        <p:attrNameLst>
                                          <p:attrName>style.visibility</p:attrName>
                                        </p:attrNameLst>
                                      </p:cBhvr>
                                      <p:to>
                                        <p:strVal val="visible"/>
                                      </p:to>
                                    </p:set>
                                  </p:childTnLst>
                                </p:cTn>
                              </p:par>
                            </p:childTnLst>
                          </p:cTn>
                        </p:par>
                      </p:childTnLst>
                    </p:cTn>
                  </p:par>
                  <p:par>
                    <p:cTn id="313" fill="hold">
                      <p:stCondLst>
                        <p:cond delay="indefinite"/>
                      </p:stCondLst>
                      <p:childTnLst>
                        <p:par>
                          <p:cTn id="314" fill="hold">
                            <p:stCondLst>
                              <p:cond delay="0"/>
                            </p:stCondLst>
                            <p:childTnLst>
                              <p:par>
                                <p:cTn id="315" presetID="1" presetClass="exit" presetSubtype="0" fill="hold" grpId="1" nodeType="clickEffect">
                                  <p:stCondLst>
                                    <p:cond delay="0"/>
                                  </p:stCondLst>
                                  <p:childTnLst>
                                    <p:set>
                                      <p:cBhvr>
                                        <p:cTn id="316" dur="1" fill="hold">
                                          <p:stCondLst>
                                            <p:cond delay="0"/>
                                          </p:stCondLst>
                                        </p:cTn>
                                        <p:tgtEl>
                                          <p:spTgt spid="164"/>
                                        </p:tgtEl>
                                        <p:attrNameLst>
                                          <p:attrName>style.visibility</p:attrName>
                                        </p:attrNameLst>
                                      </p:cBhvr>
                                      <p:to>
                                        <p:strVal val="hidden"/>
                                      </p:to>
                                    </p:set>
                                  </p:childTnLst>
                                </p:cTn>
                              </p:par>
                            </p:childTnLst>
                          </p:cTn>
                        </p:par>
                      </p:childTnLst>
                    </p:cTn>
                  </p:par>
                  <p:par>
                    <p:cTn id="317" fill="hold">
                      <p:stCondLst>
                        <p:cond delay="indefinite"/>
                      </p:stCondLst>
                      <p:childTnLst>
                        <p:par>
                          <p:cTn id="318" fill="hold">
                            <p:stCondLst>
                              <p:cond delay="0"/>
                            </p:stCondLst>
                            <p:childTnLst>
                              <p:par>
                                <p:cTn id="319" presetID="1" presetClass="entr" presetSubtype="0" fill="hold" grpId="0" nodeType="clickEffect">
                                  <p:stCondLst>
                                    <p:cond delay="0"/>
                                  </p:stCondLst>
                                  <p:childTnLst>
                                    <p:set>
                                      <p:cBhvr>
                                        <p:cTn id="320" dur="1" fill="hold">
                                          <p:stCondLst>
                                            <p:cond delay="0"/>
                                          </p:stCondLst>
                                        </p:cTn>
                                        <p:tgtEl>
                                          <p:spTgt spid="135"/>
                                        </p:tgtEl>
                                        <p:attrNameLst>
                                          <p:attrName>style.visibility</p:attrName>
                                        </p:attrNameLst>
                                      </p:cBhvr>
                                      <p:to>
                                        <p:strVal val="visible"/>
                                      </p:to>
                                    </p:set>
                                  </p:childTnLst>
                                </p:cTn>
                              </p:par>
                            </p:childTnLst>
                          </p:cTn>
                        </p:par>
                      </p:childTnLst>
                    </p:cTn>
                  </p:par>
                  <p:par>
                    <p:cTn id="321" fill="hold">
                      <p:stCondLst>
                        <p:cond delay="indefinite"/>
                      </p:stCondLst>
                      <p:childTnLst>
                        <p:par>
                          <p:cTn id="322" fill="hold">
                            <p:stCondLst>
                              <p:cond delay="0"/>
                            </p:stCondLst>
                            <p:childTnLst>
                              <p:par>
                                <p:cTn id="323" presetID="1" presetClass="exit" presetSubtype="0" fill="hold" grpId="1" nodeType="clickEffect">
                                  <p:stCondLst>
                                    <p:cond delay="0"/>
                                  </p:stCondLst>
                                  <p:childTnLst>
                                    <p:set>
                                      <p:cBhvr>
                                        <p:cTn id="324" dur="1" fill="hold">
                                          <p:stCondLst>
                                            <p:cond delay="0"/>
                                          </p:stCondLst>
                                        </p:cTn>
                                        <p:tgtEl>
                                          <p:spTgt spid="135"/>
                                        </p:tgtEl>
                                        <p:attrNameLst>
                                          <p:attrName>style.visibility</p:attrName>
                                        </p:attrNameLst>
                                      </p:cBhvr>
                                      <p:to>
                                        <p:strVal val="hidden"/>
                                      </p:to>
                                    </p:set>
                                  </p:childTnLst>
                                </p:cTn>
                              </p:par>
                            </p:childTnLst>
                          </p:cTn>
                        </p:par>
                      </p:childTnLst>
                    </p:cTn>
                  </p:par>
                  <p:par>
                    <p:cTn id="325" fill="hold">
                      <p:stCondLst>
                        <p:cond delay="indefinite"/>
                      </p:stCondLst>
                      <p:childTnLst>
                        <p:par>
                          <p:cTn id="326" fill="hold">
                            <p:stCondLst>
                              <p:cond delay="0"/>
                            </p:stCondLst>
                            <p:childTnLst>
                              <p:par>
                                <p:cTn id="327" presetID="1" presetClass="entr" presetSubtype="0" fill="hold" grpId="0" nodeType="clickEffect">
                                  <p:stCondLst>
                                    <p:cond delay="0"/>
                                  </p:stCondLst>
                                  <p:childTnLst>
                                    <p:set>
                                      <p:cBhvr>
                                        <p:cTn id="328" dur="1" fill="hold">
                                          <p:stCondLst>
                                            <p:cond delay="0"/>
                                          </p:stCondLst>
                                        </p:cTn>
                                        <p:tgtEl>
                                          <p:spTgt spid="136"/>
                                        </p:tgtEl>
                                        <p:attrNameLst>
                                          <p:attrName>style.visibility</p:attrName>
                                        </p:attrNameLst>
                                      </p:cBhvr>
                                      <p:to>
                                        <p:strVal val="visible"/>
                                      </p:to>
                                    </p:set>
                                  </p:childTnLst>
                                </p:cTn>
                              </p:par>
                            </p:childTnLst>
                          </p:cTn>
                        </p:par>
                      </p:childTnLst>
                    </p:cTn>
                  </p:par>
                  <p:par>
                    <p:cTn id="329" fill="hold">
                      <p:stCondLst>
                        <p:cond delay="indefinite"/>
                      </p:stCondLst>
                      <p:childTnLst>
                        <p:par>
                          <p:cTn id="330" fill="hold">
                            <p:stCondLst>
                              <p:cond delay="0"/>
                            </p:stCondLst>
                            <p:childTnLst>
                              <p:par>
                                <p:cTn id="331" presetID="1" presetClass="exit" presetSubtype="0" fill="hold" grpId="1" nodeType="clickEffect">
                                  <p:stCondLst>
                                    <p:cond delay="0"/>
                                  </p:stCondLst>
                                  <p:childTnLst>
                                    <p:set>
                                      <p:cBhvr>
                                        <p:cTn id="332" dur="1" fill="hold">
                                          <p:stCondLst>
                                            <p:cond delay="0"/>
                                          </p:stCondLst>
                                        </p:cTn>
                                        <p:tgtEl>
                                          <p:spTgt spid="136"/>
                                        </p:tgtEl>
                                        <p:attrNameLst>
                                          <p:attrName>style.visibility</p:attrName>
                                        </p:attrNameLst>
                                      </p:cBhvr>
                                      <p:to>
                                        <p:strVal val="hidden"/>
                                      </p:to>
                                    </p:set>
                                  </p:childTnLst>
                                </p:cTn>
                              </p:par>
                            </p:childTnLst>
                          </p:cTn>
                        </p:par>
                      </p:childTnLst>
                    </p:cTn>
                  </p:par>
                  <p:par>
                    <p:cTn id="333" fill="hold">
                      <p:stCondLst>
                        <p:cond delay="indefinite"/>
                      </p:stCondLst>
                      <p:childTnLst>
                        <p:par>
                          <p:cTn id="334" fill="hold">
                            <p:stCondLst>
                              <p:cond delay="0"/>
                            </p:stCondLst>
                            <p:childTnLst>
                              <p:par>
                                <p:cTn id="335" presetID="1" presetClass="entr" presetSubtype="0" fill="hold" grpId="0" nodeType="clickEffect">
                                  <p:stCondLst>
                                    <p:cond delay="0"/>
                                  </p:stCondLst>
                                  <p:childTnLst>
                                    <p:set>
                                      <p:cBhvr>
                                        <p:cTn id="336" dur="1" fill="hold">
                                          <p:stCondLst>
                                            <p:cond delay="0"/>
                                          </p:stCondLst>
                                        </p:cTn>
                                        <p:tgtEl>
                                          <p:spTgt spid="137"/>
                                        </p:tgtEl>
                                        <p:attrNameLst>
                                          <p:attrName>style.visibility</p:attrName>
                                        </p:attrNameLst>
                                      </p:cBhvr>
                                      <p:to>
                                        <p:strVal val="visible"/>
                                      </p:to>
                                    </p:set>
                                  </p:childTnLst>
                                </p:cTn>
                              </p:par>
                            </p:childTnLst>
                          </p:cTn>
                        </p:par>
                      </p:childTnLst>
                    </p:cTn>
                  </p:par>
                  <p:par>
                    <p:cTn id="337" fill="hold">
                      <p:stCondLst>
                        <p:cond delay="indefinite"/>
                      </p:stCondLst>
                      <p:childTnLst>
                        <p:par>
                          <p:cTn id="338" fill="hold">
                            <p:stCondLst>
                              <p:cond delay="0"/>
                            </p:stCondLst>
                            <p:childTnLst>
                              <p:par>
                                <p:cTn id="339" presetID="1" presetClass="exit" presetSubtype="0" fill="hold" grpId="1" nodeType="clickEffect">
                                  <p:stCondLst>
                                    <p:cond delay="0"/>
                                  </p:stCondLst>
                                  <p:childTnLst>
                                    <p:set>
                                      <p:cBhvr>
                                        <p:cTn id="340" dur="1" fill="hold">
                                          <p:stCondLst>
                                            <p:cond delay="0"/>
                                          </p:stCondLst>
                                        </p:cTn>
                                        <p:tgtEl>
                                          <p:spTgt spid="137"/>
                                        </p:tgtEl>
                                        <p:attrNameLst>
                                          <p:attrName>style.visibility</p:attrName>
                                        </p:attrNameLst>
                                      </p:cBhvr>
                                      <p:to>
                                        <p:strVal val="hidden"/>
                                      </p:to>
                                    </p:set>
                                  </p:childTnLst>
                                </p:cTn>
                              </p:par>
                            </p:childTnLst>
                          </p:cTn>
                        </p:par>
                      </p:childTnLst>
                    </p:cTn>
                  </p:par>
                  <p:par>
                    <p:cTn id="341" fill="hold">
                      <p:stCondLst>
                        <p:cond delay="indefinite"/>
                      </p:stCondLst>
                      <p:childTnLst>
                        <p:par>
                          <p:cTn id="342" fill="hold">
                            <p:stCondLst>
                              <p:cond delay="0"/>
                            </p:stCondLst>
                            <p:childTnLst>
                              <p:par>
                                <p:cTn id="343" presetID="1" presetClass="entr" presetSubtype="0" fill="hold" grpId="0" nodeType="clickEffect">
                                  <p:stCondLst>
                                    <p:cond delay="0"/>
                                  </p:stCondLst>
                                  <p:childTnLst>
                                    <p:set>
                                      <p:cBhvr>
                                        <p:cTn id="344" dur="1" fill="hold">
                                          <p:stCondLst>
                                            <p:cond delay="0"/>
                                          </p:stCondLst>
                                        </p:cTn>
                                        <p:tgtEl>
                                          <p:spTgt spid="138"/>
                                        </p:tgtEl>
                                        <p:attrNameLst>
                                          <p:attrName>style.visibility</p:attrName>
                                        </p:attrNameLst>
                                      </p:cBhvr>
                                      <p:to>
                                        <p:strVal val="visible"/>
                                      </p:to>
                                    </p:set>
                                  </p:childTnLst>
                                </p:cTn>
                              </p:par>
                            </p:childTnLst>
                          </p:cTn>
                        </p:par>
                      </p:childTnLst>
                    </p:cTn>
                  </p:par>
                  <p:par>
                    <p:cTn id="345" fill="hold">
                      <p:stCondLst>
                        <p:cond delay="indefinite"/>
                      </p:stCondLst>
                      <p:childTnLst>
                        <p:par>
                          <p:cTn id="346" fill="hold">
                            <p:stCondLst>
                              <p:cond delay="0"/>
                            </p:stCondLst>
                            <p:childTnLst>
                              <p:par>
                                <p:cTn id="347" presetID="1" presetClass="exit" presetSubtype="0" fill="hold" grpId="1" nodeType="clickEffect">
                                  <p:stCondLst>
                                    <p:cond delay="0"/>
                                  </p:stCondLst>
                                  <p:childTnLst>
                                    <p:set>
                                      <p:cBhvr>
                                        <p:cTn id="348" dur="1" fill="hold">
                                          <p:stCondLst>
                                            <p:cond delay="0"/>
                                          </p:stCondLst>
                                        </p:cTn>
                                        <p:tgtEl>
                                          <p:spTgt spid="138"/>
                                        </p:tgtEl>
                                        <p:attrNameLst>
                                          <p:attrName>style.visibility</p:attrName>
                                        </p:attrNameLst>
                                      </p:cBhvr>
                                      <p:to>
                                        <p:strVal val="hidden"/>
                                      </p:to>
                                    </p:set>
                                  </p:childTnLst>
                                </p:cTn>
                              </p:par>
                            </p:childTnLst>
                          </p:cTn>
                        </p:par>
                      </p:childTnLst>
                    </p:cTn>
                  </p:par>
                  <p:par>
                    <p:cTn id="349" fill="hold">
                      <p:stCondLst>
                        <p:cond delay="indefinite"/>
                      </p:stCondLst>
                      <p:childTnLst>
                        <p:par>
                          <p:cTn id="350" fill="hold">
                            <p:stCondLst>
                              <p:cond delay="0"/>
                            </p:stCondLst>
                            <p:childTnLst>
                              <p:par>
                                <p:cTn id="351" presetID="1" presetClass="entr" presetSubtype="0" fill="hold" grpId="0" nodeType="clickEffect">
                                  <p:stCondLst>
                                    <p:cond delay="0"/>
                                  </p:stCondLst>
                                  <p:childTnLst>
                                    <p:set>
                                      <p:cBhvr>
                                        <p:cTn id="352" dur="1" fill="hold">
                                          <p:stCondLst>
                                            <p:cond delay="0"/>
                                          </p:stCondLst>
                                        </p:cTn>
                                        <p:tgtEl>
                                          <p:spTgt spid="139"/>
                                        </p:tgtEl>
                                        <p:attrNameLst>
                                          <p:attrName>style.visibility</p:attrName>
                                        </p:attrNameLst>
                                      </p:cBhvr>
                                      <p:to>
                                        <p:strVal val="visible"/>
                                      </p:to>
                                    </p:set>
                                  </p:childTnLst>
                                </p:cTn>
                              </p:par>
                            </p:childTnLst>
                          </p:cTn>
                        </p:par>
                      </p:childTnLst>
                    </p:cTn>
                  </p:par>
                  <p:par>
                    <p:cTn id="353" fill="hold">
                      <p:stCondLst>
                        <p:cond delay="indefinite"/>
                      </p:stCondLst>
                      <p:childTnLst>
                        <p:par>
                          <p:cTn id="354" fill="hold">
                            <p:stCondLst>
                              <p:cond delay="0"/>
                            </p:stCondLst>
                            <p:childTnLst>
                              <p:par>
                                <p:cTn id="355" presetID="1" presetClass="exit" presetSubtype="0" fill="hold" grpId="1" nodeType="clickEffect">
                                  <p:stCondLst>
                                    <p:cond delay="0"/>
                                  </p:stCondLst>
                                  <p:childTnLst>
                                    <p:set>
                                      <p:cBhvr>
                                        <p:cTn id="356" dur="1" fill="hold">
                                          <p:stCondLst>
                                            <p:cond delay="0"/>
                                          </p:stCondLst>
                                        </p:cTn>
                                        <p:tgtEl>
                                          <p:spTgt spid="139"/>
                                        </p:tgtEl>
                                        <p:attrNameLst>
                                          <p:attrName>style.visibility</p:attrName>
                                        </p:attrNameLst>
                                      </p:cBhvr>
                                      <p:to>
                                        <p:strVal val="hidden"/>
                                      </p:to>
                                    </p:set>
                                  </p:childTnLst>
                                </p:cTn>
                              </p:par>
                            </p:childTnLst>
                          </p:cTn>
                        </p:par>
                      </p:childTnLst>
                    </p:cTn>
                  </p:par>
                  <p:par>
                    <p:cTn id="357" fill="hold">
                      <p:stCondLst>
                        <p:cond delay="indefinite"/>
                      </p:stCondLst>
                      <p:childTnLst>
                        <p:par>
                          <p:cTn id="358" fill="hold">
                            <p:stCondLst>
                              <p:cond delay="0"/>
                            </p:stCondLst>
                            <p:childTnLst>
                              <p:par>
                                <p:cTn id="359" presetID="1" presetClass="entr" presetSubtype="0" fill="hold" grpId="0" nodeType="clickEffect">
                                  <p:stCondLst>
                                    <p:cond delay="0"/>
                                  </p:stCondLst>
                                  <p:childTnLst>
                                    <p:set>
                                      <p:cBhvr>
                                        <p:cTn id="360" dur="1" fill="hold">
                                          <p:stCondLst>
                                            <p:cond delay="0"/>
                                          </p:stCondLst>
                                        </p:cTn>
                                        <p:tgtEl>
                                          <p:spTgt spid="143"/>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xit" presetSubtype="0" fill="hold" grpId="1" nodeType="clickEffect">
                                  <p:stCondLst>
                                    <p:cond delay="0"/>
                                  </p:stCondLst>
                                  <p:childTnLst>
                                    <p:set>
                                      <p:cBhvr>
                                        <p:cTn id="364" dur="1" fill="hold">
                                          <p:stCondLst>
                                            <p:cond delay="0"/>
                                          </p:stCondLst>
                                        </p:cTn>
                                        <p:tgtEl>
                                          <p:spTgt spid="143"/>
                                        </p:tgtEl>
                                        <p:attrNameLst>
                                          <p:attrName>style.visibility</p:attrName>
                                        </p:attrNameLst>
                                      </p:cBhvr>
                                      <p:to>
                                        <p:strVal val="hidden"/>
                                      </p:to>
                                    </p:set>
                                  </p:childTnLst>
                                </p:cTn>
                              </p:par>
                            </p:childTnLst>
                          </p:cTn>
                        </p:par>
                      </p:childTnLst>
                    </p:cTn>
                  </p:par>
                  <p:par>
                    <p:cTn id="365" fill="hold">
                      <p:stCondLst>
                        <p:cond delay="indefinite"/>
                      </p:stCondLst>
                      <p:childTnLst>
                        <p:par>
                          <p:cTn id="366" fill="hold">
                            <p:stCondLst>
                              <p:cond delay="0"/>
                            </p:stCondLst>
                            <p:childTnLst>
                              <p:par>
                                <p:cTn id="367" presetID="1" presetClass="entr" presetSubtype="0" fill="hold" grpId="0" nodeType="clickEffect">
                                  <p:stCondLst>
                                    <p:cond delay="0"/>
                                  </p:stCondLst>
                                  <p:childTnLst>
                                    <p:set>
                                      <p:cBhvr>
                                        <p:cTn id="368" dur="1" fill="hold">
                                          <p:stCondLst>
                                            <p:cond delay="0"/>
                                          </p:stCondLst>
                                        </p:cTn>
                                        <p:tgtEl>
                                          <p:spTgt spid="142"/>
                                        </p:tgtEl>
                                        <p:attrNameLst>
                                          <p:attrName>style.visibility</p:attrName>
                                        </p:attrNameLst>
                                      </p:cBhvr>
                                      <p:to>
                                        <p:strVal val="visible"/>
                                      </p:to>
                                    </p:set>
                                  </p:childTnLst>
                                </p:cTn>
                              </p:par>
                            </p:childTnLst>
                          </p:cTn>
                        </p:par>
                      </p:childTnLst>
                    </p:cTn>
                  </p:par>
                  <p:par>
                    <p:cTn id="369" fill="hold">
                      <p:stCondLst>
                        <p:cond delay="indefinite"/>
                      </p:stCondLst>
                      <p:childTnLst>
                        <p:par>
                          <p:cTn id="370" fill="hold">
                            <p:stCondLst>
                              <p:cond delay="0"/>
                            </p:stCondLst>
                            <p:childTnLst>
                              <p:par>
                                <p:cTn id="371" presetID="1" presetClass="exit" presetSubtype="0" fill="hold" grpId="1" nodeType="clickEffect">
                                  <p:stCondLst>
                                    <p:cond delay="0"/>
                                  </p:stCondLst>
                                  <p:childTnLst>
                                    <p:set>
                                      <p:cBhvr>
                                        <p:cTn id="372" dur="1" fill="hold">
                                          <p:stCondLst>
                                            <p:cond delay="0"/>
                                          </p:stCondLst>
                                        </p:cTn>
                                        <p:tgtEl>
                                          <p:spTgt spid="142"/>
                                        </p:tgtEl>
                                        <p:attrNameLst>
                                          <p:attrName>style.visibility</p:attrName>
                                        </p:attrNameLst>
                                      </p:cBhvr>
                                      <p:to>
                                        <p:strVal val="hidden"/>
                                      </p:to>
                                    </p:set>
                                  </p:childTnLst>
                                </p:cTn>
                              </p:par>
                            </p:childTnLst>
                          </p:cTn>
                        </p:par>
                      </p:childTnLst>
                    </p:cTn>
                  </p:par>
                  <p:par>
                    <p:cTn id="373" fill="hold">
                      <p:stCondLst>
                        <p:cond delay="indefinite"/>
                      </p:stCondLst>
                      <p:childTnLst>
                        <p:par>
                          <p:cTn id="374" fill="hold">
                            <p:stCondLst>
                              <p:cond delay="0"/>
                            </p:stCondLst>
                            <p:childTnLst>
                              <p:par>
                                <p:cTn id="375" presetID="1" presetClass="entr" presetSubtype="0" fill="hold" grpId="0" nodeType="clickEffect">
                                  <p:stCondLst>
                                    <p:cond delay="0"/>
                                  </p:stCondLst>
                                  <p:childTnLst>
                                    <p:set>
                                      <p:cBhvr>
                                        <p:cTn id="376" dur="1" fill="hold">
                                          <p:stCondLst>
                                            <p:cond delay="0"/>
                                          </p:stCondLst>
                                        </p:cTn>
                                        <p:tgtEl>
                                          <p:spTgt spid="141"/>
                                        </p:tgtEl>
                                        <p:attrNameLst>
                                          <p:attrName>style.visibility</p:attrName>
                                        </p:attrNameLst>
                                      </p:cBhvr>
                                      <p:to>
                                        <p:strVal val="visible"/>
                                      </p:to>
                                    </p:set>
                                  </p:childTnLst>
                                </p:cTn>
                              </p:par>
                            </p:childTnLst>
                          </p:cTn>
                        </p:par>
                      </p:childTnLst>
                    </p:cTn>
                  </p:par>
                  <p:par>
                    <p:cTn id="377" fill="hold">
                      <p:stCondLst>
                        <p:cond delay="indefinite"/>
                      </p:stCondLst>
                      <p:childTnLst>
                        <p:par>
                          <p:cTn id="378" fill="hold">
                            <p:stCondLst>
                              <p:cond delay="0"/>
                            </p:stCondLst>
                            <p:childTnLst>
                              <p:par>
                                <p:cTn id="379" presetID="1" presetClass="exit" presetSubtype="0" fill="hold" grpId="1" nodeType="clickEffect">
                                  <p:stCondLst>
                                    <p:cond delay="0"/>
                                  </p:stCondLst>
                                  <p:childTnLst>
                                    <p:set>
                                      <p:cBhvr>
                                        <p:cTn id="380" dur="1" fill="hold">
                                          <p:stCondLst>
                                            <p:cond delay="0"/>
                                          </p:stCondLst>
                                        </p:cTn>
                                        <p:tgtEl>
                                          <p:spTgt spid="141"/>
                                        </p:tgtEl>
                                        <p:attrNameLst>
                                          <p:attrName>style.visibility</p:attrName>
                                        </p:attrNameLst>
                                      </p:cBhvr>
                                      <p:to>
                                        <p:strVal val="hidden"/>
                                      </p:to>
                                    </p:set>
                                  </p:childTnLst>
                                </p:cTn>
                              </p:par>
                            </p:childTnLst>
                          </p:cTn>
                        </p:par>
                      </p:childTnLst>
                    </p:cTn>
                  </p:par>
                  <p:par>
                    <p:cTn id="381" fill="hold">
                      <p:stCondLst>
                        <p:cond delay="indefinite"/>
                      </p:stCondLst>
                      <p:childTnLst>
                        <p:par>
                          <p:cTn id="382" fill="hold">
                            <p:stCondLst>
                              <p:cond delay="0"/>
                            </p:stCondLst>
                            <p:childTnLst>
                              <p:par>
                                <p:cTn id="383" presetID="1" presetClass="entr" presetSubtype="0" fill="hold" grpId="0" nodeType="clickEffect">
                                  <p:stCondLst>
                                    <p:cond delay="0"/>
                                  </p:stCondLst>
                                  <p:childTnLst>
                                    <p:set>
                                      <p:cBhvr>
                                        <p:cTn id="384" dur="1" fill="hold">
                                          <p:stCondLst>
                                            <p:cond delay="0"/>
                                          </p:stCondLst>
                                        </p:cTn>
                                        <p:tgtEl>
                                          <p:spTgt spid="169"/>
                                        </p:tgtEl>
                                        <p:attrNameLst>
                                          <p:attrName>style.visibility</p:attrName>
                                        </p:attrNameLst>
                                      </p:cBhvr>
                                      <p:to>
                                        <p:strVal val="visible"/>
                                      </p:to>
                                    </p:set>
                                  </p:childTnLst>
                                </p:cTn>
                              </p:par>
                            </p:childTnLst>
                          </p:cTn>
                        </p:par>
                      </p:childTnLst>
                    </p:cTn>
                  </p:par>
                  <p:par>
                    <p:cTn id="385" fill="hold">
                      <p:stCondLst>
                        <p:cond delay="indefinite"/>
                      </p:stCondLst>
                      <p:childTnLst>
                        <p:par>
                          <p:cTn id="386" fill="hold">
                            <p:stCondLst>
                              <p:cond delay="0"/>
                            </p:stCondLst>
                            <p:childTnLst>
                              <p:par>
                                <p:cTn id="387" presetID="1" presetClass="exit" presetSubtype="0" fill="hold" grpId="1" nodeType="clickEffect">
                                  <p:stCondLst>
                                    <p:cond delay="0"/>
                                  </p:stCondLst>
                                  <p:childTnLst>
                                    <p:set>
                                      <p:cBhvr>
                                        <p:cTn id="388" dur="1" fill="hold">
                                          <p:stCondLst>
                                            <p:cond delay="0"/>
                                          </p:stCondLst>
                                        </p:cTn>
                                        <p:tgtEl>
                                          <p:spTgt spid="169"/>
                                        </p:tgtEl>
                                        <p:attrNameLst>
                                          <p:attrName>style.visibility</p:attrName>
                                        </p:attrNameLst>
                                      </p:cBhvr>
                                      <p:to>
                                        <p:strVal val="hidden"/>
                                      </p:to>
                                    </p:set>
                                  </p:childTnLst>
                                </p:cTn>
                              </p:par>
                            </p:childTnLst>
                          </p:cTn>
                        </p:par>
                      </p:childTnLst>
                    </p:cTn>
                  </p:par>
                  <p:par>
                    <p:cTn id="389" fill="hold">
                      <p:stCondLst>
                        <p:cond delay="indefinite"/>
                      </p:stCondLst>
                      <p:childTnLst>
                        <p:par>
                          <p:cTn id="390" fill="hold">
                            <p:stCondLst>
                              <p:cond delay="0"/>
                            </p:stCondLst>
                            <p:childTnLst>
                              <p:par>
                                <p:cTn id="391" presetID="1" presetClass="entr" presetSubtype="0" fill="hold" grpId="0" nodeType="clickEffect">
                                  <p:stCondLst>
                                    <p:cond delay="0"/>
                                  </p:stCondLst>
                                  <p:childTnLst>
                                    <p:set>
                                      <p:cBhvr>
                                        <p:cTn id="392" dur="1" fill="hold">
                                          <p:stCondLst>
                                            <p:cond delay="0"/>
                                          </p:stCondLst>
                                        </p:cTn>
                                        <p:tgtEl>
                                          <p:spTgt spid="168"/>
                                        </p:tgtEl>
                                        <p:attrNameLst>
                                          <p:attrName>style.visibility</p:attrName>
                                        </p:attrNameLst>
                                      </p:cBhvr>
                                      <p:to>
                                        <p:strVal val="visible"/>
                                      </p:to>
                                    </p:set>
                                  </p:childTnLst>
                                </p:cTn>
                              </p:par>
                            </p:childTnLst>
                          </p:cTn>
                        </p:par>
                      </p:childTnLst>
                    </p:cTn>
                  </p:par>
                  <p:par>
                    <p:cTn id="393" fill="hold">
                      <p:stCondLst>
                        <p:cond delay="indefinite"/>
                      </p:stCondLst>
                      <p:childTnLst>
                        <p:par>
                          <p:cTn id="394" fill="hold">
                            <p:stCondLst>
                              <p:cond delay="0"/>
                            </p:stCondLst>
                            <p:childTnLst>
                              <p:par>
                                <p:cTn id="395" presetID="1" presetClass="exit" presetSubtype="0" fill="hold" grpId="1" nodeType="clickEffect">
                                  <p:stCondLst>
                                    <p:cond delay="0"/>
                                  </p:stCondLst>
                                  <p:childTnLst>
                                    <p:set>
                                      <p:cBhvr>
                                        <p:cTn id="396" dur="1" fill="hold">
                                          <p:stCondLst>
                                            <p:cond delay="0"/>
                                          </p:stCondLst>
                                        </p:cTn>
                                        <p:tgtEl>
                                          <p:spTgt spid="168"/>
                                        </p:tgtEl>
                                        <p:attrNameLst>
                                          <p:attrName>style.visibility</p:attrName>
                                        </p:attrNameLst>
                                      </p:cBhvr>
                                      <p:to>
                                        <p:strVal val="hidden"/>
                                      </p:to>
                                    </p:set>
                                  </p:childTnLst>
                                </p:cTn>
                              </p:par>
                            </p:childTnLst>
                          </p:cTn>
                        </p:par>
                      </p:childTnLst>
                    </p:cTn>
                  </p:par>
                  <p:par>
                    <p:cTn id="397" fill="hold">
                      <p:stCondLst>
                        <p:cond delay="indefinite"/>
                      </p:stCondLst>
                      <p:childTnLst>
                        <p:par>
                          <p:cTn id="398" fill="hold">
                            <p:stCondLst>
                              <p:cond delay="0"/>
                            </p:stCondLst>
                            <p:childTnLst>
                              <p:par>
                                <p:cTn id="399" presetID="1" presetClass="entr" presetSubtype="0" fill="hold" grpId="0" nodeType="clickEffect">
                                  <p:stCondLst>
                                    <p:cond delay="0"/>
                                  </p:stCondLst>
                                  <p:childTnLst>
                                    <p:set>
                                      <p:cBhvr>
                                        <p:cTn id="400" dur="1" fill="hold">
                                          <p:stCondLst>
                                            <p:cond delay="0"/>
                                          </p:stCondLst>
                                        </p:cTn>
                                        <p:tgtEl>
                                          <p:spTgt spid="167"/>
                                        </p:tgtEl>
                                        <p:attrNameLst>
                                          <p:attrName>style.visibility</p:attrName>
                                        </p:attrNameLst>
                                      </p:cBhvr>
                                      <p:to>
                                        <p:strVal val="visible"/>
                                      </p:to>
                                    </p:set>
                                  </p:childTnLst>
                                </p:cTn>
                              </p:par>
                            </p:childTnLst>
                          </p:cTn>
                        </p:par>
                      </p:childTnLst>
                    </p:cTn>
                  </p:par>
                  <p:par>
                    <p:cTn id="401" fill="hold">
                      <p:stCondLst>
                        <p:cond delay="indefinite"/>
                      </p:stCondLst>
                      <p:childTnLst>
                        <p:par>
                          <p:cTn id="402" fill="hold">
                            <p:stCondLst>
                              <p:cond delay="0"/>
                            </p:stCondLst>
                            <p:childTnLst>
                              <p:par>
                                <p:cTn id="403" presetID="1" presetClass="exit" presetSubtype="0" fill="hold" grpId="1" nodeType="clickEffect">
                                  <p:stCondLst>
                                    <p:cond delay="0"/>
                                  </p:stCondLst>
                                  <p:childTnLst>
                                    <p:set>
                                      <p:cBhvr>
                                        <p:cTn id="404" dur="1" fill="hold">
                                          <p:stCondLst>
                                            <p:cond delay="0"/>
                                          </p:stCondLst>
                                        </p:cTn>
                                        <p:tgtEl>
                                          <p:spTgt spid="167"/>
                                        </p:tgtEl>
                                        <p:attrNameLst>
                                          <p:attrName>style.visibility</p:attrName>
                                        </p:attrNameLst>
                                      </p:cBhvr>
                                      <p:to>
                                        <p:strVal val="hidden"/>
                                      </p:to>
                                    </p:set>
                                  </p:childTnLst>
                                </p:cTn>
                              </p:par>
                            </p:childTnLst>
                          </p:cTn>
                        </p:par>
                      </p:childTnLst>
                    </p:cTn>
                  </p:par>
                  <p:par>
                    <p:cTn id="405" fill="hold">
                      <p:stCondLst>
                        <p:cond delay="indefinite"/>
                      </p:stCondLst>
                      <p:childTnLst>
                        <p:par>
                          <p:cTn id="406" fill="hold">
                            <p:stCondLst>
                              <p:cond delay="0"/>
                            </p:stCondLst>
                            <p:childTnLst>
                              <p:par>
                                <p:cTn id="407" presetID="1" presetClass="entr" presetSubtype="0" fill="hold" grpId="0" nodeType="clickEffect">
                                  <p:stCondLst>
                                    <p:cond delay="0"/>
                                  </p:stCondLst>
                                  <p:childTnLst>
                                    <p:set>
                                      <p:cBhvr>
                                        <p:cTn id="408" dur="1" fill="hold">
                                          <p:stCondLst>
                                            <p:cond delay="0"/>
                                          </p:stCondLst>
                                        </p:cTn>
                                        <p:tgtEl>
                                          <p:spTgt spid="166"/>
                                        </p:tgtEl>
                                        <p:attrNameLst>
                                          <p:attrName>style.visibility</p:attrName>
                                        </p:attrNameLst>
                                      </p:cBhvr>
                                      <p:to>
                                        <p:strVal val="visible"/>
                                      </p:to>
                                    </p:set>
                                  </p:childTnLst>
                                </p:cTn>
                              </p:par>
                            </p:childTnLst>
                          </p:cTn>
                        </p:par>
                      </p:childTnLst>
                    </p:cTn>
                  </p:par>
                  <p:par>
                    <p:cTn id="409" fill="hold">
                      <p:stCondLst>
                        <p:cond delay="indefinite"/>
                      </p:stCondLst>
                      <p:childTnLst>
                        <p:par>
                          <p:cTn id="410" fill="hold">
                            <p:stCondLst>
                              <p:cond delay="0"/>
                            </p:stCondLst>
                            <p:childTnLst>
                              <p:par>
                                <p:cTn id="411" presetID="1" presetClass="exit" presetSubtype="0" fill="hold" grpId="1" nodeType="clickEffect">
                                  <p:stCondLst>
                                    <p:cond delay="0"/>
                                  </p:stCondLst>
                                  <p:childTnLst>
                                    <p:set>
                                      <p:cBhvr>
                                        <p:cTn id="412" dur="1" fill="hold">
                                          <p:stCondLst>
                                            <p:cond delay="0"/>
                                          </p:stCondLst>
                                        </p:cTn>
                                        <p:tgtEl>
                                          <p:spTgt spid="166"/>
                                        </p:tgtEl>
                                        <p:attrNameLst>
                                          <p:attrName>style.visibility</p:attrName>
                                        </p:attrNameLst>
                                      </p:cBhvr>
                                      <p:to>
                                        <p:strVal val="hidden"/>
                                      </p:to>
                                    </p:set>
                                  </p:childTnLst>
                                </p:cTn>
                              </p:par>
                            </p:childTnLst>
                          </p:cTn>
                        </p:par>
                      </p:childTnLst>
                    </p:cTn>
                  </p:par>
                  <p:par>
                    <p:cTn id="413" fill="hold">
                      <p:stCondLst>
                        <p:cond delay="indefinite"/>
                      </p:stCondLst>
                      <p:childTnLst>
                        <p:par>
                          <p:cTn id="414" fill="hold">
                            <p:stCondLst>
                              <p:cond delay="0"/>
                            </p:stCondLst>
                            <p:childTnLst>
                              <p:par>
                                <p:cTn id="415" presetID="1" presetClass="entr" presetSubtype="0" fill="hold" grpId="0" nodeType="clickEffect">
                                  <p:stCondLst>
                                    <p:cond delay="0"/>
                                  </p:stCondLst>
                                  <p:childTnLst>
                                    <p:set>
                                      <p:cBhvr>
                                        <p:cTn id="416" dur="1" fill="hold">
                                          <p:stCondLst>
                                            <p:cond delay="0"/>
                                          </p:stCondLst>
                                        </p:cTn>
                                        <p:tgtEl>
                                          <p:spTgt spid="165"/>
                                        </p:tgtEl>
                                        <p:attrNameLst>
                                          <p:attrName>style.visibility</p:attrName>
                                        </p:attrNameLst>
                                      </p:cBhvr>
                                      <p:to>
                                        <p:strVal val="visible"/>
                                      </p:to>
                                    </p:set>
                                  </p:childTnLst>
                                </p:cTn>
                              </p:par>
                            </p:childTnLst>
                          </p:cTn>
                        </p:par>
                      </p:childTnLst>
                    </p:cTn>
                  </p:par>
                  <p:par>
                    <p:cTn id="417" fill="hold">
                      <p:stCondLst>
                        <p:cond delay="indefinite"/>
                      </p:stCondLst>
                      <p:childTnLst>
                        <p:par>
                          <p:cTn id="418" fill="hold">
                            <p:stCondLst>
                              <p:cond delay="0"/>
                            </p:stCondLst>
                            <p:childTnLst>
                              <p:par>
                                <p:cTn id="419" presetID="1" presetClass="exit" presetSubtype="0" fill="hold" grpId="1" nodeType="clickEffect">
                                  <p:stCondLst>
                                    <p:cond delay="0"/>
                                  </p:stCondLst>
                                  <p:childTnLst>
                                    <p:set>
                                      <p:cBhvr>
                                        <p:cTn id="420" dur="1" fill="hold">
                                          <p:stCondLst>
                                            <p:cond delay="0"/>
                                          </p:stCondLst>
                                        </p:cTn>
                                        <p:tgtEl>
                                          <p:spTgt spid="165"/>
                                        </p:tgtEl>
                                        <p:attrNameLst>
                                          <p:attrName>style.visibility</p:attrName>
                                        </p:attrNameLst>
                                      </p:cBhvr>
                                      <p:to>
                                        <p:strVal val="hidden"/>
                                      </p:to>
                                    </p:set>
                                  </p:childTnLst>
                                </p:cTn>
                              </p:par>
                            </p:childTnLst>
                          </p:cTn>
                        </p:par>
                      </p:childTnLst>
                    </p:cTn>
                  </p:par>
                  <p:par>
                    <p:cTn id="421" fill="hold">
                      <p:stCondLst>
                        <p:cond delay="indefinite"/>
                      </p:stCondLst>
                      <p:childTnLst>
                        <p:par>
                          <p:cTn id="422" fill="hold">
                            <p:stCondLst>
                              <p:cond delay="0"/>
                            </p:stCondLst>
                            <p:childTnLst>
                              <p:par>
                                <p:cTn id="423" presetID="1" presetClass="entr" presetSubtype="0" fill="hold" grpId="0" nodeType="clickEffect">
                                  <p:stCondLst>
                                    <p:cond delay="0"/>
                                  </p:stCondLst>
                                  <p:childTnLst>
                                    <p:set>
                                      <p:cBhvr>
                                        <p:cTn id="424" dur="1" fill="hold">
                                          <p:stCondLst>
                                            <p:cond delay="0"/>
                                          </p:stCondLst>
                                        </p:cTn>
                                        <p:tgtEl>
                                          <p:spTgt spid="140"/>
                                        </p:tgtEl>
                                        <p:attrNameLst>
                                          <p:attrName>style.visibility</p:attrName>
                                        </p:attrNameLst>
                                      </p:cBhvr>
                                      <p:to>
                                        <p:strVal val="visible"/>
                                      </p:to>
                                    </p:set>
                                  </p:childTnLst>
                                </p:cTn>
                              </p:par>
                            </p:childTnLst>
                          </p:cTn>
                        </p:par>
                      </p:childTnLst>
                    </p:cTn>
                  </p:par>
                  <p:par>
                    <p:cTn id="425" fill="hold">
                      <p:stCondLst>
                        <p:cond delay="indefinite"/>
                      </p:stCondLst>
                      <p:childTnLst>
                        <p:par>
                          <p:cTn id="426" fill="hold">
                            <p:stCondLst>
                              <p:cond delay="0"/>
                            </p:stCondLst>
                            <p:childTnLst>
                              <p:par>
                                <p:cTn id="427" presetID="1" presetClass="exit" presetSubtype="0" fill="hold" grpId="1" nodeType="clickEffect">
                                  <p:stCondLst>
                                    <p:cond delay="0"/>
                                  </p:stCondLst>
                                  <p:childTnLst>
                                    <p:set>
                                      <p:cBhvr>
                                        <p:cTn id="428" dur="1" fill="hold">
                                          <p:stCondLst>
                                            <p:cond delay="0"/>
                                          </p:stCondLst>
                                        </p:cTn>
                                        <p:tgtEl>
                                          <p:spTgt spid="140"/>
                                        </p:tgtEl>
                                        <p:attrNameLst>
                                          <p:attrName>style.visibility</p:attrName>
                                        </p:attrNameLst>
                                      </p:cBhvr>
                                      <p:to>
                                        <p:strVal val="hidden"/>
                                      </p:to>
                                    </p:set>
                                  </p:childTnLst>
                                </p:cTn>
                              </p:par>
                            </p:childTnLst>
                          </p:cTn>
                        </p:par>
                      </p:childTnLst>
                    </p:cTn>
                  </p:par>
                  <p:par>
                    <p:cTn id="429" fill="hold">
                      <p:stCondLst>
                        <p:cond delay="indefinite"/>
                      </p:stCondLst>
                      <p:childTnLst>
                        <p:par>
                          <p:cTn id="430" fill="hold">
                            <p:stCondLst>
                              <p:cond delay="0"/>
                            </p:stCondLst>
                            <p:childTnLst>
                              <p:par>
                                <p:cTn id="431" presetID="1" presetClass="entr" presetSubtype="0" fill="hold" grpId="0" nodeType="clickEffect">
                                  <p:stCondLst>
                                    <p:cond delay="0"/>
                                  </p:stCondLst>
                                  <p:childTnLst>
                                    <p:set>
                                      <p:cBhvr>
                                        <p:cTn id="432" dur="1" fill="hold">
                                          <p:stCondLst>
                                            <p:cond delay="0"/>
                                          </p:stCondLst>
                                        </p:cTn>
                                        <p:tgtEl>
                                          <p:spTgt spid="144"/>
                                        </p:tgtEl>
                                        <p:attrNameLst>
                                          <p:attrName>style.visibility</p:attrName>
                                        </p:attrNameLst>
                                      </p:cBhvr>
                                      <p:to>
                                        <p:strVal val="visible"/>
                                      </p:to>
                                    </p:set>
                                  </p:childTnLst>
                                </p:cTn>
                              </p:par>
                            </p:childTnLst>
                          </p:cTn>
                        </p:par>
                      </p:childTnLst>
                    </p:cTn>
                  </p:par>
                  <p:par>
                    <p:cTn id="433" fill="hold">
                      <p:stCondLst>
                        <p:cond delay="indefinite"/>
                      </p:stCondLst>
                      <p:childTnLst>
                        <p:par>
                          <p:cTn id="434" fill="hold">
                            <p:stCondLst>
                              <p:cond delay="0"/>
                            </p:stCondLst>
                            <p:childTnLst>
                              <p:par>
                                <p:cTn id="435" presetID="1" presetClass="exit" presetSubtype="0" fill="hold" grpId="1" nodeType="clickEffect">
                                  <p:stCondLst>
                                    <p:cond delay="0"/>
                                  </p:stCondLst>
                                  <p:childTnLst>
                                    <p:set>
                                      <p:cBhvr>
                                        <p:cTn id="436" dur="1" fill="hold">
                                          <p:stCondLst>
                                            <p:cond delay="0"/>
                                          </p:stCondLst>
                                        </p:cTn>
                                        <p:tgtEl>
                                          <p:spTgt spid="144"/>
                                        </p:tgtEl>
                                        <p:attrNameLst>
                                          <p:attrName>style.visibility</p:attrName>
                                        </p:attrNameLst>
                                      </p:cBhvr>
                                      <p:to>
                                        <p:strVal val="hidden"/>
                                      </p:to>
                                    </p:set>
                                  </p:childTnLst>
                                </p:cTn>
                              </p:par>
                            </p:childTnLst>
                          </p:cTn>
                        </p:par>
                      </p:childTnLst>
                    </p:cTn>
                  </p:par>
                  <p:par>
                    <p:cTn id="437" fill="hold">
                      <p:stCondLst>
                        <p:cond delay="indefinite"/>
                      </p:stCondLst>
                      <p:childTnLst>
                        <p:par>
                          <p:cTn id="438" fill="hold">
                            <p:stCondLst>
                              <p:cond delay="0"/>
                            </p:stCondLst>
                            <p:childTnLst>
                              <p:par>
                                <p:cTn id="439" presetID="1" presetClass="entr" presetSubtype="0" fill="hold" grpId="0" nodeType="clickEffect">
                                  <p:stCondLst>
                                    <p:cond delay="0"/>
                                  </p:stCondLst>
                                  <p:childTnLst>
                                    <p:set>
                                      <p:cBhvr>
                                        <p:cTn id="440" dur="1" fill="hold">
                                          <p:stCondLst>
                                            <p:cond delay="0"/>
                                          </p:stCondLst>
                                        </p:cTn>
                                        <p:tgtEl>
                                          <p:spTgt spid="147"/>
                                        </p:tgtEl>
                                        <p:attrNameLst>
                                          <p:attrName>style.visibility</p:attrName>
                                        </p:attrNameLst>
                                      </p:cBhvr>
                                      <p:to>
                                        <p:strVal val="visible"/>
                                      </p:to>
                                    </p:set>
                                  </p:childTnLst>
                                </p:cTn>
                              </p:par>
                            </p:childTnLst>
                          </p:cTn>
                        </p:par>
                      </p:childTnLst>
                    </p:cTn>
                  </p:par>
                  <p:par>
                    <p:cTn id="441" fill="hold">
                      <p:stCondLst>
                        <p:cond delay="indefinite"/>
                      </p:stCondLst>
                      <p:childTnLst>
                        <p:par>
                          <p:cTn id="442" fill="hold">
                            <p:stCondLst>
                              <p:cond delay="0"/>
                            </p:stCondLst>
                            <p:childTnLst>
                              <p:par>
                                <p:cTn id="443" presetID="1" presetClass="exit" presetSubtype="0" fill="hold" grpId="1" nodeType="clickEffect">
                                  <p:stCondLst>
                                    <p:cond delay="0"/>
                                  </p:stCondLst>
                                  <p:childTnLst>
                                    <p:set>
                                      <p:cBhvr>
                                        <p:cTn id="444" dur="1" fill="hold">
                                          <p:stCondLst>
                                            <p:cond delay="0"/>
                                          </p:stCondLst>
                                        </p:cTn>
                                        <p:tgtEl>
                                          <p:spTgt spid="147"/>
                                        </p:tgtEl>
                                        <p:attrNameLst>
                                          <p:attrName>style.visibility</p:attrName>
                                        </p:attrNameLst>
                                      </p:cBhvr>
                                      <p:to>
                                        <p:strVal val="hidden"/>
                                      </p:to>
                                    </p:set>
                                  </p:childTnLst>
                                </p:cTn>
                              </p:par>
                            </p:childTnLst>
                          </p:cTn>
                        </p:par>
                      </p:childTnLst>
                    </p:cTn>
                  </p:par>
                  <p:par>
                    <p:cTn id="445" fill="hold">
                      <p:stCondLst>
                        <p:cond delay="indefinite"/>
                      </p:stCondLst>
                      <p:childTnLst>
                        <p:par>
                          <p:cTn id="446" fill="hold">
                            <p:stCondLst>
                              <p:cond delay="0"/>
                            </p:stCondLst>
                            <p:childTnLst>
                              <p:par>
                                <p:cTn id="447" presetID="1" presetClass="entr" presetSubtype="0" fill="hold" grpId="0" nodeType="clickEffect">
                                  <p:stCondLst>
                                    <p:cond delay="0"/>
                                  </p:stCondLst>
                                  <p:childTnLst>
                                    <p:set>
                                      <p:cBhvr>
                                        <p:cTn id="448" dur="1" fill="hold">
                                          <p:stCondLst>
                                            <p:cond delay="0"/>
                                          </p:stCondLst>
                                        </p:cTn>
                                        <p:tgtEl>
                                          <p:spTgt spid="148"/>
                                        </p:tgtEl>
                                        <p:attrNameLst>
                                          <p:attrName>style.visibility</p:attrName>
                                        </p:attrNameLst>
                                      </p:cBhvr>
                                      <p:to>
                                        <p:strVal val="visible"/>
                                      </p:to>
                                    </p:set>
                                  </p:childTnLst>
                                </p:cTn>
                              </p:par>
                            </p:childTnLst>
                          </p:cTn>
                        </p:par>
                      </p:childTnLst>
                    </p:cTn>
                  </p:par>
                  <p:par>
                    <p:cTn id="449" fill="hold">
                      <p:stCondLst>
                        <p:cond delay="indefinite"/>
                      </p:stCondLst>
                      <p:childTnLst>
                        <p:par>
                          <p:cTn id="450" fill="hold">
                            <p:stCondLst>
                              <p:cond delay="0"/>
                            </p:stCondLst>
                            <p:childTnLst>
                              <p:par>
                                <p:cTn id="451" presetID="1" presetClass="exit" presetSubtype="0" fill="hold" grpId="1" nodeType="clickEffect">
                                  <p:stCondLst>
                                    <p:cond delay="0"/>
                                  </p:stCondLst>
                                  <p:childTnLst>
                                    <p:set>
                                      <p:cBhvr>
                                        <p:cTn id="452" dur="1" fill="hold">
                                          <p:stCondLst>
                                            <p:cond delay="0"/>
                                          </p:stCondLst>
                                        </p:cTn>
                                        <p:tgtEl>
                                          <p:spTgt spid="148"/>
                                        </p:tgtEl>
                                        <p:attrNameLst>
                                          <p:attrName>style.visibility</p:attrName>
                                        </p:attrNameLst>
                                      </p:cBhvr>
                                      <p:to>
                                        <p:strVal val="hidden"/>
                                      </p:to>
                                    </p:set>
                                  </p:childTnLst>
                                </p:cTn>
                              </p:par>
                            </p:childTnLst>
                          </p:cTn>
                        </p:par>
                      </p:childTnLst>
                    </p:cTn>
                  </p:par>
                  <p:par>
                    <p:cTn id="453" fill="hold">
                      <p:stCondLst>
                        <p:cond delay="indefinite"/>
                      </p:stCondLst>
                      <p:childTnLst>
                        <p:par>
                          <p:cTn id="454" fill="hold">
                            <p:stCondLst>
                              <p:cond delay="0"/>
                            </p:stCondLst>
                            <p:childTnLst>
                              <p:par>
                                <p:cTn id="455" presetID="1" presetClass="entr" presetSubtype="0" fill="hold" grpId="0" nodeType="clickEffect">
                                  <p:stCondLst>
                                    <p:cond delay="0"/>
                                  </p:stCondLst>
                                  <p:childTnLst>
                                    <p:set>
                                      <p:cBhvr>
                                        <p:cTn id="456" dur="1" fill="hold">
                                          <p:stCondLst>
                                            <p:cond delay="0"/>
                                          </p:stCondLst>
                                        </p:cTn>
                                        <p:tgtEl>
                                          <p:spTgt spid="149"/>
                                        </p:tgtEl>
                                        <p:attrNameLst>
                                          <p:attrName>style.visibility</p:attrName>
                                        </p:attrNameLst>
                                      </p:cBhvr>
                                      <p:to>
                                        <p:strVal val="visible"/>
                                      </p:to>
                                    </p:set>
                                  </p:childTnLst>
                                </p:cTn>
                              </p:par>
                            </p:childTnLst>
                          </p:cTn>
                        </p:par>
                      </p:childTnLst>
                    </p:cTn>
                  </p:par>
                  <p:par>
                    <p:cTn id="457" fill="hold">
                      <p:stCondLst>
                        <p:cond delay="indefinite"/>
                      </p:stCondLst>
                      <p:childTnLst>
                        <p:par>
                          <p:cTn id="458" fill="hold">
                            <p:stCondLst>
                              <p:cond delay="0"/>
                            </p:stCondLst>
                            <p:childTnLst>
                              <p:par>
                                <p:cTn id="459" presetID="1" presetClass="exit" presetSubtype="0" fill="hold" grpId="1" nodeType="clickEffect">
                                  <p:stCondLst>
                                    <p:cond delay="0"/>
                                  </p:stCondLst>
                                  <p:childTnLst>
                                    <p:set>
                                      <p:cBhvr>
                                        <p:cTn id="460" dur="1" fill="hold">
                                          <p:stCondLst>
                                            <p:cond delay="0"/>
                                          </p:stCondLst>
                                        </p:cTn>
                                        <p:tgtEl>
                                          <p:spTgt spid="149"/>
                                        </p:tgtEl>
                                        <p:attrNameLst>
                                          <p:attrName>style.visibility</p:attrName>
                                        </p:attrNameLst>
                                      </p:cBhvr>
                                      <p:to>
                                        <p:strVal val="hidden"/>
                                      </p:to>
                                    </p:set>
                                  </p:childTnLst>
                                </p:cTn>
                              </p:par>
                            </p:childTnLst>
                          </p:cTn>
                        </p:par>
                      </p:childTnLst>
                    </p:cTn>
                  </p:par>
                  <p:par>
                    <p:cTn id="461" fill="hold">
                      <p:stCondLst>
                        <p:cond delay="indefinite"/>
                      </p:stCondLst>
                      <p:childTnLst>
                        <p:par>
                          <p:cTn id="462" fill="hold">
                            <p:stCondLst>
                              <p:cond delay="0"/>
                            </p:stCondLst>
                            <p:childTnLst>
                              <p:par>
                                <p:cTn id="463" presetID="1" presetClass="entr" presetSubtype="0" fill="hold" grpId="0" nodeType="clickEffect">
                                  <p:stCondLst>
                                    <p:cond delay="0"/>
                                  </p:stCondLst>
                                  <p:childTnLst>
                                    <p:set>
                                      <p:cBhvr>
                                        <p:cTn id="464" dur="1" fill="hold">
                                          <p:stCondLst>
                                            <p:cond delay="0"/>
                                          </p:stCondLst>
                                        </p:cTn>
                                        <p:tgtEl>
                                          <p:spTgt spid="145"/>
                                        </p:tgtEl>
                                        <p:attrNameLst>
                                          <p:attrName>style.visibility</p:attrName>
                                        </p:attrNameLst>
                                      </p:cBhvr>
                                      <p:to>
                                        <p:strVal val="visible"/>
                                      </p:to>
                                    </p:set>
                                  </p:childTnLst>
                                </p:cTn>
                              </p:par>
                            </p:childTnLst>
                          </p:cTn>
                        </p:par>
                      </p:childTnLst>
                    </p:cTn>
                  </p:par>
                  <p:par>
                    <p:cTn id="465" fill="hold">
                      <p:stCondLst>
                        <p:cond delay="indefinite"/>
                      </p:stCondLst>
                      <p:childTnLst>
                        <p:par>
                          <p:cTn id="466" fill="hold">
                            <p:stCondLst>
                              <p:cond delay="0"/>
                            </p:stCondLst>
                            <p:childTnLst>
                              <p:par>
                                <p:cTn id="467" presetID="1" presetClass="exit" presetSubtype="0" fill="hold" grpId="1" nodeType="clickEffect">
                                  <p:stCondLst>
                                    <p:cond delay="0"/>
                                  </p:stCondLst>
                                  <p:childTnLst>
                                    <p:set>
                                      <p:cBhvr>
                                        <p:cTn id="468" dur="1" fill="hold">
                                          <p:stCondLst>
                                            <p:cond delay="0"/>
                                          </p:stCondLst>
                                        </p:cTn>
                                        <p:tgtEl>
                                          <p:spTgt spid="145"/>
                                        </p:tgtEl>
                                        <p:attrNameLst>
                                          <p:attrName>style.visibility</p:attrName>
                                        </p:attrNameLst>
                                      </p:cBhvr>
                                      <p:to>
                                        <p:strVal val="hidden"/>
                                      </p:to>
                                    </p:set>
                                  </p:childTnLst>
                                </p:cTn>
                              </p:par>
                            </p:childTnLst>
                          </p:cTn>
                        </p:par>
                      </p:childTnLst>
                    </p:cTn>
                  </p:par>
                  <p:par>
                    <p:cTn id="469" fill="hold">
                      <p:stCondLst>
                        <p:cond delay="indefinite"/>
                      </p:stCondLst>
                      <p:childTnLst>
                        <p:par>
                          <p:cTn id="470" fill="hold">
                            <p:stCondLst>
                              <p:cond delay="0"/>
                            </p:stCondLst>
                            <p:childTnLst>
                              <p:par>
                                <p:cTn id="471" presetID="1" presetClass="entr" presetSubtype="0" fill="hold" grpId="0" nodeType="clickEffect">
                                  <p:stCondLst>
                                    <p:cond delay="0"/>
                                  </p:stCondLst>
                                  <p:childTnLst>
                                    <p:set>
                                      <p:cBhvr>
                                        <p:cTn id="472" dur="1" fill="hold">
                                          <p:stCondLst>
                                            <p:cond delay="0"/>
                                          </p:stCondLst>
                                        </p:cTn>
                                        <p:tgtEl>
                                          <p:spTgt spid="146"/>
                                        </p:tgtEl>
                                        <p:attrNameLst>
                                          <p:attrName>style.visibility</p:attrName>
                                        </p:attrNameLst>
                                      </p:cBhvr>
                                      <p:to>
                                        <p:strVal val="visible"/>
                                      </p:to>
                                    </p:set>
                                  </p:childTnLst>
                                </p:cTn>
                              </p:par>
                            </p:childTnLst>
                          </p:cTn>
                        </p:par>
                      </p:childTnLst>
                    </p:cTn>
                  </p:par>
                  <p:par>
                    <p:cTn id="473" fill="hold">
                      <p:stCondLst>
                        <p:cond delay="indefinite"/>
                      </p:stCondLst>
                      <p:childTnLst>
                        <p:par>
                          <p:cTn id="474" fill="hold">
                            <p:stCondLst>
                              <p:cond delay="0"/>
                            </p:stCondLst>
                            <p:childTnLst>
                              <p:par>
                                <p:cTn id="475" presetID="1" presetClass="exit" presetSubtype="0" fill="hold" grpId="1" nodeType="clickEffect">
                                  <p:stCondLst>
                                    <p:cond delay="0"/>
                                  </p:stCondLst>
                                  <p:childTnLst>
                                    <p:set>
                                      <p:cBhvr>
                                        <p:cTn id="476" dur="1" fill="hold">
                                          <p:stCondLst>
                                            <p:cond delay="0"/>
                                          </p:stCondLst>
                                        </p:cTn>
                                        <p:tgtEl>
                                          <p:spTgt spid="146"/>
                                        </p:tgtEl>
                                        <p:attrNameLst>
                                          <p:attrName>style.visibility</p:attrName>
                                        </p:attrNameLst>
                                      </p:cBhvr>
                                      <p:to>
                                        <p:strVal val="hidden"/>
                                      </p:to>
                                    </p:set>
                                  </p:childTnLst>
                                </p:cTn>
                              </p:par>
                            </p:childTnLst>
                          </p:cTn>
                        </p:par>
                      </p:childTnLst>
                    </p:cTn>
                  </p:par>
                  <p:par>
                    <p:cTn id="477" fill="hold">
                      <p:stCondLst>
                        <p:cond delay="indefinite"/>
                      </p:stCondLst>
                      <p:childTnLst>
                        <p:par>
                          <p:cTn id="478" fill="hold">
                            <p:stCondLst>
                              <p:cond delay="0"/>
                            </p:stCondLst>
                            <p:childTnLst>
                              <p:par>
                                <p:cTn id="479" presetID="1" presetClass="entr" presetSubtype="0" fill="hold" grpId="0" nodeType="clickEffect">
                                  <p:stCondLst>
                                    <p:cond delay="0"/>
                                  </p:stCondLst>
                                  <p:childTnLst>
                                    <p:set>
                                      <p:cBhvr>
                                        <p:cTn id="480" dur="1" fill="hold">
                                          <p:stCondLst>
                                            <p:cond delay="0"/>
                                          </p:stCondLst>
                                        </p:cTn>
                                        <p:tgtEl>
                                          <p:spTgt spid="150"/>
                                        </p:tgtEl>
                                        <p:attrNameLst>
                                          <p:attrName>style.visibility</p:attrName>
                                        </p:attrNameLst>
                                      </p:cBhvr>
                                      <p:to>
                                        <p:strVal val="visible"/>
                                      </p:to>
                                    </p:set>
                                  </p:childTnLst>
                                </p:cTn>
                              </p:par>
                            </p:childTnLst>
                          </p:cTn>
                        </p:par>
                      </p:childTnLst>
                    </p:cTn>
                  </p:par>
                  <p:par>
                    <p:cTn id="481" fill="hold">
                      <p:stCondLst>
                        <p:cond delay="indefinite"/>
                      </p:stCondLst>
                      <p:childTnLst>
                        <p:par>
                          <p:cTn id="482" fill="hold">
                            <p:stCondLst>
                              <p:cond delay="0"/>
                            </p:stCondLst>
                            <p:childTnLst>
                              <p:par>
                                <p:cTn id="483" presetID="1" presetClass="exit" presetSubtype="0" fill="hold" grpId="1" nodeType="clickEffect">
                                  <p:stCondLst>
                                    <p:cond delay="0"/>
                                  </p:stCondLst>
                                  <p:childTnLst>
                                    <p:set>
                                      <p:cBhvr>
                                        <p:cTn id="484" dur="1" fill="hold">
                                          <p:stCondLst>
                                            <p:cond delay="0"/>
                                          </p:stCondLst>
                                        </p:cTn>
                                        <p:tgtEl>
                                          <p:spTgt spid="150"/>
                                        </p:tgtEl>
                                        <p:attrNameLst>
                                          <p:attrName>style.visibility</p:attrName>
                                        </p:attrNameLst>
                                      </p:cBhvr>
                                      <p:to>
                                        <p:strVal val="hidden"/>
                                      </p:to>
                                    </p:set>
                                  </p:childTnLst>
                                </p:cTn>
                              </p:par>
                            </p:childTnLst>
                          </p:cTn>
                        </p:par>
                      </p:childTnLst>
                    </p:cTn>
                  </p:par>
                  <p:par>
                    <p:cTn id="485" fill="hold">
                      <p:stCondLst>
                        <p:cond delay="indefinite"/>
                      </p:stCondLst>
                      <p:childTnLst>
                        <p:par>
                          <p:cTn id="486" fill="hold">
                            <p:stCondLst>
                              <p:cond delay="0"/>
                            </p:stCondLst>
                            <p:childTnLst>
                              <p:par>
                                <p:cTn id="487" presetID="1" presetClass="entr" presetSubtype="0" fill="hold" grpId="0" nodeType="clickEffect">
                                  <p:stCondLst>
                                    <p:cond delay="0"/>
                                  </p:stCondLst>
                                  <p:childTnLst>
                                    <p:set>
                                      <p:cBhvr>
                                        <p:cTn id="488" dur="1" fill="hold">
                                          <p:stCondLst>
                                            <p:cond delay="0"/>
                                          </p:stCondLst>
                                        </p:cTn>
                                        <p:tgtEl>
                                          <p:spTgt spid="151"/>
                                        </p:tgtEl>
                                        <p:attrNameLst>
                                          <p:attrName>style.visibility</p:attrName>
                                        </p:attrNameLst>
                                      </p:cBhvr>
                                      <p:to>
                                        <p:strVal val="visible"/>
                                      </p:to>
                                    </p:set>
                                  </p:childTnLst>
                                </p:cTn>
                              </p:par>
                            </p:childTnLst>
                          </p:cTn>
                        </p:par>
                      </p:childTnLst>
                    </p:cTn>
                  </p:par>
                  <p:par>
                    <p:cTn id="489" fill="hold">
                      <p:stCondLst>
                        <p:cond delay="indefinite"/>
                      </p:stCondLst>
                      <p:childTnLst>
                        <p:par>
                          <p:cTn id="490" fill="hold">
                            <p:stCondLst>
                              <p:cond delay="0"/>
                            </p:stCondLst>
                            <p:childTnLst>
                              <p:par>
                                <p:cTn id="491" presetID="1" presetClass="exit" presetSubtype="0" fill="hold" grpId="1" nodeType="clickEffect">
                                  <p:stCondLst>
                                    <p:cond delay="0"/>
                                  </p:stCondLst>
                                  <p:childTnLst>
                                    <p:set>
                                      <p:cBhvr>
                                        <p:cTn id="492" dur="1" fill="hold">
                                          <p:stCondLst>
                                            <p:cond delay="0"/>
                                          </p:stCondLst>
                                        </p:cTn>
                                        <p:tgtEl>
                                          <p:spTgt spid="151"/>
                                        </p:tgtEl>
                                        <p:attrNameLst>
                                          <p:attrName>style.visibility</p:attrName>
                                        </p:attrNameLst>
                                      </p:cBhvr>
                                      <p:to>
                                        <p:strVal val="hidden"/>
                                      </p:to>
                                    </p:set>
                                  </p:childTnLst>
                                </p:cTn>
                              </p:par>
                            </p:childTnLst>
                          </p:cTn>
                        </p:par>
                      </p:childTnLst>
                    </p:cTn>
                  </p:par>
                  <p:par>
                    <p:cTn id="493" fill="hold">
                      <p:stCondLst>
                        <p:cond delay="indefinite"/>
                      </p:stCondLst>
                      <p:childTnLst>
                        <p:par>
                          <p:cTn id="494" fill="hold">
                            <p:stCondLst>
                              <p:cond delay="0"/>
                            </p:stCondLst>
                            <p:childTnLst>
                              <p:par>
                                <p:cTn id="495" presetID="1" presetClass="entr" presetSubtype="0" fill="hold" grpId="0" nodeType="clickEffect">
                                  <p:stCondLst>
                                    <p:cond delay="0"/>
                                  </p:stCondLst>
                                  <p:childTnLst>
                                    <p:set>
                                      <p:cBhvr>
                                        <p:cTn id="496" dur="1" fill="hold">
                                          <p:stCondLst>
                                            <p:cond delay="0"/>
                                          </p:stCondLst>
                                        </p:cTn>
                                        <p:tgtEl>
                                          <p:spTgt spid="152"/>
                                        </p:tgtEl>
                                        <p:attrNameLst>
                                          <p:attrName>style.visibility</p:attrName>
                                        </p:attrNameLst>
                                      </p:cBhvr>
                                      <p:to>
                                        <p:strVal val="visible"/>
                                      </p:to>
                                    </p:set>
                                  </p:childTnLst>
                                </p:cTn>
                              </p:par>
                            </p:childTnLst>
                          </p:cTn>
                        </p:par>
                      </p:childTnLst>
                    </p:cTn>
                  </p:par>
                  <p:par>
                    <p:cTn id="497" fill="hold">
                      <p:stCondLst>
                        <p:cond delay="indefinite"/>
                      </p:stCondLst>
                      <p:childTnLst>
                        <p:par>
                          <p:cTn id="498" fill="hold">
                            <p:stCondLst>
                              <p:cond delay="0"/>
                            </p:stCondLst>
                            <p:childTnLst>
                              <p:par>
                                <p:cTn id="499" presetID="1" presetClass="exit" presetSubtype="0" fill="hold" grpId="1" nodeType="clickEffect">
                                  <p:stCondLst>
                                    <p:cond delay="0"/>
                                  </p:stCondLst>
                                  <p:childTnLst>
                                    <p:set>
                                      <p:cBhvr>
                                        <p:cTn id="500" dur="1" fill="hold">
                                          <p:stCondLst>
                                            <p:cond delay="0"/>
                                          </p:stCondLst>
                                        </p:cTn>
                                        <p:tgtEl>
                                          <p:spTgt spid="152"/>
                                        </p:tgtEl>
                                        <p:attrNameLst>
                                          <p:attrName>style.visibility</p:attrName>
                                        </p:attrNameLst>
                                      </p:cBhvr>
                                      <p:to>
                                        <p:strVal val="hidden"/>
                                      </p:to>
                                    </p:set>
                                  </p:childTnLst>
                                </p:cTn>
                              </p:par>
                            </p:childTnLst>
                          </p:cTn>
                        </p:par>
                      </p:childTnLst>
                    </p:cTn>
                  </p:par>
                  <p:par>
                    <p:cTn id="501" fill="hold">
                      <p:stCondLst>
                        <p:cond delay="indefinite"/>
                      </p:stCondLst>
                      <p:childTnLst>
                        <p:par>
                          <p:cTn id="502" fill="hold">
                            <p:stCondLst>
                              <p:cond delay="0"/>
                            </p:stCondLst>
                            <p:childTnLst>
                              <p:par>
                                <p:cTn id="503" presetID="1" presetClass="entr" presetSubtype="0" fill="hold" grpId="0" nodeType="clickEffect">
                                  <p:stCondLst>
                                    <p:cond delay="0"/>
                                  </p:stCondLst>
                                  <p:childTnLst>
                                    <p:set>
                                      <p:cBhvr>
                                        <p:cTn id="504" dur="1" fill="hold">
                                          <p:stCondLst>
                                            <p:cond delay="0"/>
                                          </p:stCondLst>
                                        </p:cTn>
                                        <p:tgtEl>
                                          <p:spTgt spid="153"/>
                                        </p:tgtEl>
                                        <p:attrNameLst>
                                          <p:attrName>style.visibility</p:attrName>
                                        </p:attrNameLst>
                                      </p:cBhvr>
                                      <p:to>
                                        <p:strVal val="visible"/>
                                      </p:to>
                                    </p:set>
                                  </p:childTnLst>
                                </p:cTn>
                              </p:par>
                            </p:childTnLst>
                          </p:cTn>
                        </p:par>
                      </p:childTnLst>
                    </p:cTn>
                  </p:par>
                  <p:par>
                    <p:cTn id="505" fill="hold">
                      <p:stCondLst>
                        <p:cond delay="indefinite"/>
                      </p:stCondLst>
                      <p:childTnLst>
                        <p:par>
                          <p:cTn id="506" fill="hold">
                            <p:stCondLst>
                              <p:cond delay="0"/>
                            </p:stCondLst>
                            <p:childTnLst>
                              <p:par>
                                <p:cTn id="507" presetID="1" presetClass="exit" presetSubtype="0" fill="hold" grpId="1" nodeType="clickEffect">
                                  <p:stCondLst>
                                    <p:cond delay="0"/>
                                  </p:stCondLst>
                                  <p:childTnLst>
                                    <p:set>
                                      <p:cBhvr>
                                        <p:cTn id="508" dur="1" fill="hold">
                                          <p:stCondLst>
                                            <p:cond delay="0"/>
                                          </p:stCondLst>
                                        </p:cTn>
                                        <p:tgtEl>
                                          <p:spTgt spid="153"/>
                                        </p:tgtEl>
                                        <p:attrNameLst>
                                          <p:attrName>style.visibility</p:attrName>
                                        </p:attrNameLst>
                                      </p:cBhvr>
                                      <p:to>
                                        <p:strVal val="hidden"/>
                                      </p:to>
                                    </p:set>
                                  </p:childTnLst>
                                </p:cTn>
                              </p:par>
                            </p:childTnLst>
                          </p:cTn>
                        </p:par>
                      </p:childTnLst>
                    </p:cTn>
                  </p:par>
                  <p:par>
                    <p:cTn id="509" fill="hold">
                      <p:stCondLst>
                        <p:cond delay="indefinite"/>
                      </p:stCondLst>
                      <p:childTnLst>
                        <p:par>
                          <p:cTn id="510" fill="hold">
                            <p:stCondLst>
                              <p:cond delay="0"/>
                            </p:stCondLst>
                            <p:childTnLst>
                              <p:par>
                                <p:cTn id="511" presetID="1" presetClass="entr" presetSubtype="0" fill="hold" grpId="0" nodeType="clickEffect">
                                  <p:stCondLst>
                                    <p:cond delay="0"/>
                                  </p:stCondLst>
                                  <p:childTnLst>
                                    <p:set>
                                      <p:cBhvr>
                                        <p:cTn id="512" dur="1" fill="hold">
                                          <p:stCondLst>
                                            <p:cond delay="0"/>
                                          </p:stCondLst>
                                        </p:cTn>
                                        <p:tgtEl>
                                          <p:spTgt spid="154"/>
                                        </p:tgtEl>
                                        <p:attrNameLst>
                                          <p:attrName>style.visibility</p:attrName>
                                        </p:attrNameLst>
                                      </p:cBhvr>
                                      <p:to>
                                        <p:strVal val="visible"/>
                                      </p:to>
                                    </p:set>
                                  </p:childTnLst>
                                </p:cTn>
                              </p:par>
                            </p:childTnLst>
                          </p:cTn>
                        </p:par>
                      </p:childTnLst>
                    </p:cTn>
                  </p:par>
                  <p:par>
                    <p:cTn id="513" fill="hold">
                      <p:stCondLst>
                        <p:cond delay="indefinite"/>
                      </p:stCondLst>
                      <p:childTnLst>
                        <p:par>
                          <p:cTn id="514" fill="hold">
                            <p:stCondLst>
                              <p:cond delay="0"/>
                            </p:stCondLst>
                            <p:childTnLst>
                              <p:par>
                                <p:cTn id="515" presetID="1" presetClass="exit" presetSubtype="0" fill="hold" grpId="1" nodeType="clickEffect">
                                  <p:stCondLst>
                                    <p:cond delay="0"/>
                                  </p:stCondLst>
                                  <p:childTnLst>
                                    <p:set>
                                      <p:cBhvr>
                                        <p:cTn id="516" dur="1" fill="hold">
                                          <p:stCondLst>
                                            <p:cond delay="0"/>
                                          </p:stCondLst>
                                        </p:cTn>
                                        <p:tgtEl>
                                          <p:spTgt spid="154"/>
                                        </p:tgtEl>
                                        <p:attrNameLst>
                                          <p:attrName>style.visibility</p:attrName>
                                        </p:attrNameLst>
                                      </p:cBhvr>
                                      <p:to>
                                        <p:strVal val="hidden"/>
                                      </p:to>
                                    </p:set>
                                  </p:childTnLst>
                                </p:cTn>
                              </p:par>
                            </p:childTnLst>
                          </p:cTn>
                        </p:par>
                      </p:childTnLst>
                    </p:cTn>
                  </p:par>
                  <p:par>
                    <p:cTn id="517" fill="hold">
                      <p:stCondLst>
                        <p:cond delay="indefinite"/>
                      </p:stCondLst>
                      <p:childTnLst>
                        <p:par>
                          <p:cTn id="518" fill="hold">
                            <p:stCondLst>
                              <p:cond delay="0"/>
                            </p:stCondLst>
                            <p:childTnLst>
                              <p:par>
                                <p:cTn id="519" presetID="1" presetClass="entr" presetSubtype="0" fill="hold" grpId="0" nodeType="clickEffect">
                                  <p:stCondLst>
                                    <p:cond delay="0"/>
                                  </p:stCondLst>
                                  <p:childTnLst>
                                    <p:set>
                                      <p:cBhvr>
                                        <p:cTn id="520" dur="1" fill="hold">
                                          <p:stCondLst>
                                            <p:cond delay="0"/>
                                          </p:stCondLst>
                                        </p:cTn>
                                        <p:tgtEl>
                                          <p:spTgt spid="170"/>
                                        </p:tgtEl>
                                        <p:attrNameLst>
                                          <p:attrName>style.visibility</p:attrName>
                                        </p:attrNameLst>
                                      </p:cBhvr>
                                      <p:to>
                                        <p:strVal val="visible"/>
                                      </p:to>
                                    </p:set>
                                  </p:childTnLst>
                                </p:cTn>
                              </p:par>
                            </p:childTnLst>
                          </p:cTn>
                        </p:par>
                      </p:childTnLst>
                    </p:cTn>
                  </p:par>
                  <p:par>
                    <p:cTn id="521" fill="hold">
                      <p:stCondLst>
                        <p:cond delay="indefinite"/>
                      </p:stCondLst>
                      <p:childTnLst>
                        <p:par>
                          <p:cTn id="522" fill="hold">
                            <p:stCondLst>
                              <p:cond delay="0"/>
                            </p:stCondLst>
                            <p:childTnLst>
                              <p:par>
                                <p:cTn id="523" presetID="1" presetClass="exit" presetSubtype="0" fill="hold" grpId="1" nodeType="clickEffect">
                                  <p:stCondLst>
                                    <p:cond delay="0"/>
                                  </p:stCondLst>
                                  <p:childTnLst>
                                    <p:set>
                                      <p:cBhvr>
                                        <p:cTn id="524" dur="1" fill="hold">
                                          <p:stCondLst>
                                            <p:cond delay="0"/>
                                          </p:stCondLst>
                                        </p:cTn>
                                        <p:tgtEl>
                                          <p:spTgt spid="170"/>
                                        </p:tgtEl>
                                        <p:attrNameLst>
                                          <p:attrName>style.visibility</p:attrName>
                                        </p:attrNameLst>
                                      </p:cBhvr>
                                      <p:to>
                                        <p:strVal val="hidden"/>
                                      </p:to>
                                    </p:set>
                                  </p:childTnLst>
                                </p:cTn>
                              </p:par>
                            </p:childTnLst>
                          </p:cTn>
                        </p:par>
                      </p:childTnLst>
                    </p:cTn>
                  </p:par>
                  <p:par>
                    <p:cTn id="525" fill="hold">
                      <p:stCondLst>
                        <p:cond delay="indefinite"/>
                      </p:stCondLst>
                      <p:childTnLst>
                        <p:par>
                          <p:cTn id="526" fill="hold">
                            <p:stCondLst>
                              <p:cond delay="0"/>
                            </p:stCondLst>
                            <p:childTnLst>
                              <p:par>
                                <p:cTn id="527" presetID="1" presetClass="entr" presetSubtype="0" fill="hold" grpId="0" nodeType="clickEffect">
                                  <p:stCondLst>
                                    <p:cond delay="0"/>
                                  </p:stCondLst>
                                  <p:childTnLst>
                                    <p:set>
                                      <p:cBhvr>
                                        <p:cTn id="528" dur="1" fill="hold">
                                          <p:stCondLst>
                                            <p:cond delay="0"/>
                                          </p:stCondLst>
                                        </p:cTn>
                                        <p:tgtEl>
                                          <p:spTgt spid="171"/>
                                        </p:tgtEl>
                                        <p:attrNameLst>
                                          <p:attrName>style.visibility</p:attrName>
                                        </p:attrNameLst>
                                      </p:cBhvr>
                                      <p:to>
                                        <p:strVal val="visible"/>
                                      </p:to>
                                    </p:set>
                                  </p:childTnLst>
                                </p:cTn>
                              </p:par>
                            </p:childTnLst>
                          </p:cTn>
                        </p:par>
                      </p:childTnLst>
                    </p:cTn>
                  </p:par>
                  <p:par>
                    <p:cTn id="529" fill="hold">
                      <p:stCondLst>
                        <p:cond delay="indefinite"/>
                      </p:stCondLst>
                      <p:childTnLst>
                        <p:par>
                          <p:cTn id="530" fill="hold">
                            <p:stCondLst>
                              <p:cond delay="0"/>
                            </p:stCondLst>
                            <p:childTnLst>
                              <p:par>
                                <p:cTn id="531" presetID="1" presetClass="exit" presetSubtype="0" fill="hold" grpId="1" nodeType="clickEffect">
                                  <p:stCondLst>
                                    <p:cond delay="0"/>
                                  </p:stCondLst>
                                  <p:childTnLst>
                                    <p:set>
                                      <p:cBhvr>
                                        <p:cTn id="532" dur="1" fill="hold">
                                          <p:stCondLst>
                                            <p:cond delay="0"/>
                                          </p:stCondLst>
                                        </p:cTn>
                                        <p:tgtEl>
                                          <p:spTgt spid="171"/>
                                        </p:tgtEl>
                                        <p:attrNameLst>
                                          <p:attrName>style.visibility</p:attrName>
                                        </p:attrNameLst>
                                      </p:cBhvr>
                                      <p:to>
                                        <p:strVal val="hidden"/>
                                      </p:to>
                                    </p:set>
                                  </p:childTnLst>
                                </p:cTn>
                              </p:par>
                            </p:childTnLst>
                          </p:cTn>
                        </p:par>
                      </p:childTnLst>
                    </p:cTn>
                  </p:par>
                  <p:par>
                    <p:cTn id="533" fill="hold">
                      <p:stCondLst>
                        <p:cond delay="indefinite"/>
                      </p:stCondLst>
                      <p:childTnLst>
                        <p:par>
                          <p:cTn id="534" fill="hold">
                            <p:stCondLst>
                              <p:cond delay="0"/>
                            </p:stCondLst>
                            <p:childTnLst>
                              <p:par>
                                <p:cTn id="535" presetID="1" presetClass="entr" presetSubtype="0" fill="hold" grpId="0" nodeType="clickEffect">
                                  <p:stCondLst>
                                    <p:cond delay="0"/>
                                  </p:stCondLst>
                                  <p:childTnLst>
                                    <p:set>
                                      <p:cBhvr>
                                        <p:cTn id="536" dur="1" fill="hold">
                                          <p:stCondLst>
                                            <p:cond delay="0"/>
                                          </p:stCondLst>
                                        </p:cTn>
                                        <p:tgtEl>
                                          <p:spTgt spid="172"/>
                                        </p:tgtEl>
                                        <p:attrNameLst>
                                          <p:attrName>style.visibility</p:attrName>
                                        </p:attrNameLst>
                                      </p:cBhvr>
                                      <p:to>
                                        <p:strVal val="visible"/>
                                      </p:to>
                                    </p:set>
                                  </p:childTnLst>
                                </p:cTn>
                              </p:par>
                            </p:childTnLst>
                          </p:cTn>
                        </p:par>
                      </p:childTnLst>
                    </p:cTn>
                  </p:par>
                  <p:par>
                    <p:cTn id="537" fill="hold">
                      <p:stCondLst>
                        <p:cond delay="indefinite"/>
                      </p:stCondLst>
                      <p:childTnLst>
                        <p:par>
                          <p:cTn id="538" fill="hold">
                            <p:stCondLst>
                              <p:cond delay="0"/>
                            </p:stCondLst>
                            <p:childTnLst>
                              <p:par>
                                <p:cTn id="539" presetID="1" presetClass="exit" presetSubtype="0" fill="hold" grpId="1" nodeType="clickEffect">
                                  <p:stCondLst>
                                    <p:cond delay="0"/>
                                  </p:stCondLst>
                                  <p:childTnLst>
                                    <p:set>
                                      <p:cBhvr>
                                        <p:cTn id="540" dur="1" fill="hold">
                                          <p:stCondLst>
                                            <p:cond delay="0"/>
                                          </p:stCondLst>
                                        </p:cTn>
                                        <p:tgtEl>
                                          <p:spTgt spid="172"/>
                                        </p:tgtEl>
                                        <p:attrNameLst>
                                          <p:attrName>style.visibility</p:attrName>
                                        </p:attrNameLst>
                                      </p:cBhvr>
                                      <p:to>
                                        <p:strVal val="hidden"/>
                                      </p:to>
                                    </p:set>
                                  </p:childTnLst>
                                </p:cTn>
                              </p:par>
                            </p:childTnLst>
                          </p:cTn>
                        </p:par>
                      </p:childTnLst>
                    </p:cTn>
                  </p:par>
                  <p:par>
                    <p:cTn id="541" fill="hold">
                      <p:stCondLst>
                        <p:cond delay="indefinite"/>
                      </p:stCondLst>
                      <p:childTnLst>
                        <p:par>
                          <p:cTn id="542" fill="hold">
                            <p:stCondLst>
                              <p:cond delay="0"/>
                            </p:stCondLst>
                            <p:childTnLst>
                              <p:par>
                                <p:cTn id="543" presetID="1" presetClass="entr" presetSubtype="0" fill="hold" grpId="0" nodeType="clickEffect">
                                  <p:stCondLst>
                                    <p:cond delay="0"/>
                                  </p:stCondLst>
                                  <p:childTnLst>
                                    <p:set>
                                      <p:cBhvr>
                                        <p:cTn id="544" dur="1" fill="hold">
                                          <p:stCondLst>
                                            <p:cond delay="0"/>
                                          </p:stCondLst>
                                        </p:cTn>
                                        <p:tgtEl>
                                          <p:spTgt spid="173"/>
                                        </p:tgtEl>
                                        <p:attrNameLst>
                                          <p:attrName>style.visibility</p:attrName>
                                        </p:attrNameLst>
                                      </p:cBhvr>
                                      <p:to>
                                        <p:strVal val="visible"/>
                                      </p:to>
                                    </p:set>
                                  </p:childTnLst>
                                </p:cTn>
                              </p:par>
                            </p:childTnLst>
                          </p:cTn>
                        </p:par>
                      </p:childTnLst>
                    </p:cTn>
                  </p:par>
                  <p:par>
                    <p:cTn id="545" fill="hold">
                      <p:stCondLst>
                        <p:cond delay="indefinite"/>
                      </p:stCondLst>
                      <p:childTnLst>
                        <p:par>
                          <p:cTn id="546" fill="hold">
                            <p:stCondLst>
                              <p:cond delay="0"/>
                            </p:stCondLst>
                            <p:childTnLst>
                              <p:par>
                                <p:cTn id="547" presetID="1" presetClass="exit" presetSubtype="0" fill="hold" grpId="1" nodeType="clickEffect">
                                  <p:stCondLst>
                                    <p:cond delay="0"/>
                                  </p:stCondLst>
                                  <p:childTnLst>
                                    <p:set>
                                      <p:cBhvr>
                                        <p:cTn id="548"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549" restart="whenNotActive" fill="hold" evtFilter="cancelBubble" nodeType="interactiveSeq">
                <p:stCondLst>
                  <p:cond evt="onClick" delay="0">
                    <p:tgtEl>
                      <p:spTgt spid="69"/>
                    </p:tgtEl>
                  </p:cond>
                </p:stCondLst>
                <p:endSync evt="end" delay="0">
                  <p:rtn val="all"/>
                </p:endSync>
                <p:childTnLst>
                  <p:par>
                    <p:cTn id="550" fill="hold">
                      <p:stCondLst>
                        <p:cond delay="0"/>
                      </p:stCondLst>
                      <p:childTnLst>
                        <p:par>
                          <p:cTn id="551" fill="hold">
                            <p:stCondLst>
                              <p:cond delay="0"/>
                            </p:stCondLst>
                            <p:childTnLst>
                              <p:par>
                                <p:cTn id="552" presetID="10" presetClass="entr" presetSubtype="0" fill="hold" nodeType="clickEffect">
                                  <p:stCondLst>
                                    <p:cond delay="0"/>
                                  </p:stCondLst>
                                  <p:childTnLst>
                                    <p:set>
                                      <p:cBhvr>
                                        <p:cTn id="553" dur="1" fill="hold">
                                          <p:stCondLst>
                                            <p:cond delay="0"/>
                                          </p:stCondLst>
                                        </p:cTn>
                                        <p:tgtEl>
                                          <p:spTgt spid="71"/>
                                        </p:tgtEl>
                                        <p:attrNameLst>
                                          <p:attrName>style.visibility</p:attrName>
                                        </p:attrNameLst>
                                      </p:cBhvr>
                                      <p:to>
                                        <p:strVal val="visible"/>
                                      </p:to>
                                    </p:set>
                                    <p:animEffect transition="in" filter="fade">
                                      <p:cBhvr>
                                        <p:cTn id="554" dur="500"/>
                                        <p:tgtEl>
                                          <p:spTgt spid="71"/>
                                        </p:tgtEl>
                                      </p:cBhvr>
                                    </p:animEffect>
                                  </p:childTnLst>
                                </p:cTn>
                              </p:par>
                            </p:childTnLst>
                          </p:cTn>
                        </p:par>
                      </p:childTnLst>
                    </p:cTn>
                  </p:par>
                </p:childTnLst>
              </p:cTn>
              <p:nextCondLst>
                <p:cond evt="onClick" delay="0">
                  <p:tgtEl>
                    <p:spTgt spid="69"/>
                  </p:tgtEl>
                </p:cond>
              </p:nextCondLst>
            </p:seq>
            <p:seq concurrent="1" nextAc="seek">
              <p:cTn id="555" restart="whenNotActive" fill="hold" evtFilter="cancelBubble" nodeType="interactiveSeq">
                <p:stCondLst>
                  <p:cond evt="onClick" delay="0">
                    <p:tgtEl>
                      <p:spTgt spid="71"/>
                    </p:tgtEl>
                  </p:cond>
                </p:stCondLst>
                <p:endSync evt="end" delay="0">
                  <p:rtn val="all"/>
                </p:endSync>
                <p:childTnLst>
                  <p:par>
                    <p:cTn id="556" fill="hold">
                      <p:stCondLst>
                        <p:cond delay="0"/>
                      </p:stCondLst>
                      <p:childTnLst>
                        <p:par>
                          <p:cTn id="557" fill="hold">
                            <p:stCondLst>
                              <p:cond delay="0"/>
                            </p:stCondLst>
                            <p:childTnLst>
                              <p:par>
                                <p:cTn id="558" presetID="10" presetClass="exit" presetSubtype="0" fill="hold" nodeType="clickEffect">
                                  <p:stCondLst>
                                    <p:cond delay="0"/>
                                  </p:stCondLst>
                                  <p:childTnLst>
                                    <p:animEffect transition="out" filter="fade">
                                      <p:cBhvr>
                                        <p:cTn id="559" dur="500"/>
                                        <p:tgtEl>
                                          <p:spTgt spid="71"/>
                                        </p:tgtEl>
                                      </p:cBhvr>
                                    </p:animEffect>
                                    <p:set>
                                      <p:cBhvr>
                                        <p:cTn id="560"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561" restart="whenNotActive" fill="hold" evtFilter="cancelBubble" nodeType="interactiveSeq">
                <p:stCondLst>
                  <p:cond evt="onClick" delay="0">
                    <p:tgtEl>
                      <p:spTgt spid="70"/>
                    </p:tgtEl>
                  </p:cond>
                </p:stCondLst>
                <p:endSync evt="end" delay="0">
                  <p:rtn val="all"/>
                </p:endSync>
                <p:childTnLst>
                  <p:par>
                    <p:cTn id="562" fill="hold">
                      <p:stCondLst>
                        <p:cond delay="0"/>
                      </p:stCondLst>
                      <p:childTnLst>
                        <p:par>
                          <p:cTn id="563" fill="hold">
                            <p:stCondLst>
                              <p:cond delay="0"/>
                            </p:stCondLst>
                            <p:childTnLst>
                              <p:par>
                                <p:cTn id="564" presetID="10" presetClass="entr" presetSubtype="0" fill="hold" nodeType="clickEffect">
                                  <p:stCondLst>
                                    <p:cond delay="0"/>
                                  </p:stCondLst>
                                  <p:childTnLst>
                                    <p:set>
                                      <p:cBhvr>
                                        <p:cTn id="565" dur="1" fill="hold">
                                          <p:stCondLst>
                                            <p:cond delay="0"/>
                                          </p:stCondLst>
                                        </p:cTn>
                                        <p:tgtEl>
                                          <p:spTgt spid="72"/>
                                        </p:tgtEl>
                                        <p:attrNameLst>
                                          <p:attrName>style.visibility</p:attrName>
                                        </p:attrNameLst>
                                      </p:cBhvr>
                                      <p:to>
                                        <p:strVal val="visible"/>
                                      </p:to>
                                    </p:set>
                                    <p:animEffect transition="in" filter="fade">
                                      <p:cBhvr>
                                        <p:cTn id="566" dur="500"/>
                                        <p:tgtEl>
                                          <p:spTgt spid="72"/>
                                        </p:tgtEl>
                                      </p:cBhvr>
                                    </p:animEffect>
                                  </p:childTnLst>
                                </p:cTn>
                              </p:par>
                            </p:childTnLst>
                          </p:cTn>
                        </p:par>
                      </p:childTnLst>
                    </p:cTn>
                  </p:par>
                </p:childTnLst>
              </p:cTn>
              <p:nextCondLst>
                <p:cond evt="onClick" delay="0">
                  <p:tgtEl>
                    <p:spTgt spid="70"/>
                  </p:tgtEl>
                </p:cond>
              </p:nextCondLst>
            </p:seq>
            <p:seq concurrent="1" nextAc="seek">
              <p:cTn id="567" restart="whenNotActive" fill="hold" evtFilter="cancelBubble" nodeType="interactiveSeq">
                <p:stCondLst>
                  <p:cond evt="onClick" delay="0">
                    <p:tgtEl>
                      <p:spTgt spid="72"/>
                    </p:tgtEl>
                  </p:cond>
                </p:stCondLst>
                <p:endSync evt="end" delay="0">
                  <p:rtn val="all"/>
                </p:endSync>
                <p:childTnLst>
                  <p:par>
                    <p:cTn id="568" fill="hold">
                      <p:stCondLst>
                        <p:cond delay="0"/>
                      </p:stCondLst>
                      <p:childTnLst>
                        <p:par>
                          <p:cTn id="569" fill="hold">
                            <p:stCondLst>
                              <p:cond delay="0"/>
                            </p:stCondLst>
                            <p:childTnLst>
                              <p:par>
                                <p:cTn id="570" presetID="10" presetClass="exit" presetSubtype="0" fill="hold" nodeType="clickEffect">
                                  <p:stCondLst>
                                    <p:cond delay="0"/>
                                  </p:stCondLst>
                                  <p:childTnLst>
                                    <p:animEffect transition="out" filter="fade">
                                      <p:cBhvr>
                                        <p:cTn id="571" dur="500"/>
                                        <p:tgtEl>
                                          <p:spTgt spid="72"/>
                                        </p:tgtEl>
                                      </p:cBhvr>
                                    </p:animEffect>
                                    <p:set>
                                      <p:cBhvr>
                                        <p:cTn id="572"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96" grpId="0" animBg="1"/>
      <p:bldP spid="97" grpId="0" animBg="1"/>
      <p:bldP spid="98" grpId="0" animBg="1"/>
      <p:bldP spid="99" grpId="0" animBg="1"/>
      <p:bldP spid="100" grpId="0" animBg="1"/>
      <p:bldP spid="101" grpId="0" animBg="1"/>
      <p:bldP spid="102" grpId="0" animBg="1"/>
      <p:bldP spid="10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6" name="صورة 5" descr="صورة تحتوي على سمك, كمبيوتر, شاشة عرض, لوحة المفاتيح&#10;&#10;تم إنشاء الوصف تلقائياً">
            <a:hlinkClick r:id="rId2" action="ppaction://hlinksldjump"/>
            <a:extLst>
              <a:ext uri="{FF2B5EF4-FFF2-40B4-BE49-F238E27FC236}">
                <a16:creationId xmlns:a16="http://schemas.microsoft.com/office/drawing/2014/main" id="{24D4D986-6669-41E8-93E4-02FA235850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spTree>
    <p:extLst>
      <p:ext uri="{BB962C8B-B14F-4D97-AF65-F5344CB8AC3E}">
        <p14:creationId xmlns:p14="http://schemas.microsoft.com/office/powerpoint/2010/main" val="2805788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l="-12000" r="-12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068D2C7-80A3-42D9-92CA-8327F259D721}"/>
              </a:ext>
            </a:extLst>
          </p:cNvPr>
          <p:cNvSpPr>
            <a:spLocks noGrp="1"/>
          </p:cNvSpPr>
          <p:nvPr>
            <p:ph type="title"/>
          </p:nvPr>
        </p:nvSpPr>
        <p:spPr>
          <a:xfrm>
            <a:off x="-602673" y="0"/>
            <a:ext cx="12441381" cy="1325563"/>
          </a:xfrm>
        </p:spPr>
        <p:txBody>
          <a:bodyPr>
            <a:normAutofit/>
          </a:bodyPr>
          <a:lstStyle/>
          <a:p>
            <a:r>
              <a:rPr lang="ar-OM" b="1" dirty="0"/>
              <a:t>التعليمات: </a:t>
            </a:r>
            <a:r>
              <a:rPr lang="ar-OM" dirty="0"/>
              <a:t>لهذه اللعبة عدة أيقونات</a:t>
            </a:r>
            <a:br>
              <a:rPr lang="ar-OM" dirty="0"/>
            </a:br>
            <a:r>
              <a:rPr lang="ar-OM" dirty="0"/>
              <a:t> ولكل واحدة لها حركة معينة:</a:t>
            </a:r>
            <a:endParaRPr lang="en-US" dirty="0"/>
          </a:p>
        </p:txBody>
      </p:sp>
      <p:graphicFrame>
        <p:nvGraphicFramePr>
          <p:cNvPr id="4" name="جدول 4">
            <a:extLst>
              <a:ext uri="{FF2B5EF4-FFF2-40B4-BE49-F238E27FC236}">
                <a16:creationId xmlns:a16="http://schemas.microsoft.com/office/drawing/2014/main" id="{46952D6A-CBD7-4F58-85E4-961F131A2606}"/>
              </a:ext>
            </a:extLst>
          </p:cNvPr>
          <p:cNvGraphicFramePr>
            <a:graphicFrameLocks noGrp="1"/>
          </p:cNvGraphicFramePr>
          <p:nvPr>
            <p:extLst>
              <p:ext uri="{D42A27DB-BD31-4B8C-83A1-F6EECF244321}">
                <p14:modId xmlns:p14="http://schemas.microsoft.com/office/powerpoint/2010/main" val="3121037789"/>
              </p:ext>
            </p:extLst>
          </p:nvPr>
        </p:nvGraphicFramePr>
        <p:xfrm>
          <a:off x="0" y="1281295"/>
          <a:ext cx="12192000" cy="5576705"/>
        </p:xfrm>
        <a:graphic>
          <a:graphicData uri="http://schemas.openxmlformats.org/drawingml/2006/table">
            <a:tbl>
              <a:tblPr firstRow="1" bandRow="1">
                <a:tableStyleId>{5C22544A-7EE6-4342-B048-85BDC9FD1C3A}</a:tableStyleId>
              </a:tblPr>
              <a:tblGrid>
                <a:gridCol w="10689432">
                  <a:extLst>
                    <a:ext uri="{9D8B030D-6E8A-4147-A177-3AD203B41FA5}">
                      <a16:colId xmlns:a16="http://schemas.microsoft.com/office/drawing/2014/main" val="416114182"/>
                    </a:ext>
                  </a:extLst>
                </a:gridCol>
                <a:gridCol w="1502568">
                  <a:extLst>
                    <a:ext uri="{9D8B030D-6E8A-4147-A177-3AD203B41FA5}">
                      <a16:colId xmlns:a16="http://schemas.microsoft.com/office/drawing/2014/main" val="197435577"/>
                    </a:ext>
                  </a:extLst>
                </a:gridCol>
              </a:tblGrid>
              <a:tr h="639853">
                <a:tc>
                  <a:txBody>
                    <a:bodyPr/>
                    <a:lstStyle/>
                    <a:p>
                      <a:r>
                        <a:rPr lang="ar-OM" sz="1800" b="1" dirty="0">
                          <a:solidFill>
                            <a:schemeClr val="tx1"/>
                          </a:solidFill>
                        </a:rPr>
                        <a:t>تعود بك إلى شريحة التعليمات.</a:t>
                      </a:r>
                      <a:endParaRPr lang="en-US" sz="1800" b="1"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3"/>
                      <a:stretch>
                        <a:fillRect/>
                      </a:stretch>
                    </a:blipFill>
                  </a:tcPr>
                </a:tc>
                <a:extLst>
                  <a:ext uri="{0D108BD9-81ED-4DB2-BD59-A6C34878D82A}">
                    <a16:rowId xmlns:a16="http://schemas.microsoft.com/office/drawing/2014/main" val="1751706729"/>
                  </a:ext>
                </a:extLst>
              </a:tr>
              <a:tr h="639853">
                <a:tc>
                  <a:txBody>
                    <a:bodyPr/>
                    <a:lstStyle/>
                    <a:p>
                      <a:r>
                        <a:rPr lang="ar-OM" sz="1800" b="1" dirty="0">
                          <a:solidFill>
                            <a:schemeClr val="tx1"/>
                          </a:solidFill>
                        </a:rPr>
                        <a:t>تظهر لك صورة هدية وعند النقر على الصورة ترجع بك للعبة مرة أخرى وبالطبع تختار الهدية المناسبة التي تناسب مقدار ما أنت تحب أن تكافئ عليه اللاعب.</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blipFill>
                      <a:blip r:embed="rId4"/>
                      <a:stretch>
                        <a:fillRect/>
                      </a:stretch>
                    </a:blipFill>
                  </a:tcPr>
                </a:tc>
                <a:extLst>
                  <a:ext uri="{0D108BD9-81ED-4DB2-BD59-A6C34878D82A}">
                    <a16:rowId xmlns:a16="http://schemas.microsoft.com/office/drawing/2014/main" val="4058226640"/>
                  </a:ext>
                </a:extLst>
              </a:tr>
              <a:tr h="639853">
                <a:tc>
                  <a:txBody>
                    <a:bodyPr/>
                    <a:lstStyle/>
                    <a:p>
                      <a:r>
                        <a:rPr lang="ar-OM" sz="1800" b="1" dirty="0">
                          <a:solidFill>
                            <a:schemeClr val="tx1"/>
                          </a:solidFill>
                        </a:rPr>
                        <a:t>تظهر لك الميزان بمعنى المحاكمة أي العقاب المناسب وعند النقر على الصورة ترجع بك للعبة والعقاب بما تراه مناسبا لهذا اللاعب.</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5"/>
                      <a:stretch>
                        <a:fillRect/>
                      </a:stretch>
                    </a:blipFill>
                  </a:tcPr>
                </a:tc>
                <a:extLst>
                  <a:ext uri="{0D108BD9-81ED-4DB2-BD59-A6C34878D82A}">
                    <a16:rowId xmlns:a16="http://schemas.microsoft.com/office/drawing/2014/main" val="2411303366"/>
                  </a:ext>
                </a:extLst>
              </a:tr>
              <a:tr h="639853">
                <a:tc>
                  <a:txBody>
                    <a:bodyPr/>
                    <a:lstStyle/>
                    <a:p>
                      <a:r>
                        <a:rPr lang="ar-OM" sz="1800" b="1" dirty="0">
                          <a:solidFill>
                            <a:schemeClr val="tx1"/>
                          </a:solidFill>
                        </a:rPr>
                        <a:t>تحمل الحروف أو المقاطع لقراءتها.</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6"/>
                      <a:stretch>
                        <a:fillRect/>
                      </a:stretch>
                    </a:blipFill>
                  </a:tcPr>
                </a:tc>
                <a:extLst>
                  <a:ext uri="{0D108BD9-81ED-4DB2-BD59-A6C34878D82A}">
                    <a16:rowId xmlns:a16="http://schemas.microsoft.com/office/drawing/2014/main" val="2952187998"/>
                  </a:ext>
                </a:extLst>
              </a:tr>
              <a:tr h="639853">
                <a:tc>
                  <a:txBody>
                    <a:bodyPr/>
                    <a:lstStyle/>
                    <a:p>
                      <a:r>
                        <a:rPr lang="ar-OM" sz="1800" b="1" dirty="0">
                          <a:solidFill>
                            <a:schemeClr val="tx1"/>
                          </a:solidFill>
                        </a:rPr>
                        <a:t>تحسب لك عدد السمك الذي تصيده.</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7"/>
                      <a:stretch>
                        <a:fillRect/>
                      </a:stretch>
                    </a:blipFill>
                  </a:tcPr>
                </a:tc>
                <a:extLst>
                  <a:ext uri="{0D108BD9-81ED-4DB2-BD59-A6C34878D82A}">
                    <a16:rowId xmlns:a16="http://schemas.microsoft.com/office/drawing/2014/main" val="266490291"/>
                  </a:ext>
                </a:extLst>
              </a:tr>
              <a:tr h="639853">
                <a:tc>
                  <a:txBody>
                    <a:bodyPr/>
                    <a:lstStyle/>
                    <a:p>
                      <a:r>
                        <a:rPr lang="ar-OM" sz="1800" b="1" dirty="0">
                          <a:solidFill>
                            <a:schemeClr val="tx1"/>
                          </a:solidFill>
                        </a:rPr>
                        <a:t>تذهب بك للتعليمات.</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8"/>
                      <a:stretch>
                        <a:fillRect/>
                      </a:stretch>
                    </a:blipFill>
                  </a:tcPr>
                </a:tc>
                <a:extLst>
                  <a:ext uri="{0D108BD9-81ED-4DB2-BD59-A6C34878D82A}">
                    <a16:rowId xmlns:a16="http://schemas.microsoft.com/office/drawing/2014/main" val="2793078067"/>
                  </a:ext>
                </a:extLst>
              </a:tr>
              <a:tr h="639853">
                <a:tc>
                  <a:txBody>
                    <a:bodyPr/>
                    <a:lstStyle/>
                    <a:p>
                      <a:r>
                        <a:rPr lang="ar-OM" sz="1800" b="1" dirty="0">
                          <a:solidFill>
                            <a:schemeClr val="tx1"/>
                          </a:solidFill>
                        </a:rPr>
                        <a:t>أيقونة بداية اللعبة التي تذهب بك لشريحة اللعبة الأولى (الأصوات القصيرة) ثم تضغط السهم أو زر الدخول لمرور السمكات في حال اللاعب الواحد أو لاعبين أو أكثر، فمثلا لاعب واحد كلما قرأ الحرف الذي على السمكة تنقر على السمكة التي تحسب، في حال أنه لم يستطيع قراءة سمكة تنقر للعودة ليلعب اللاعب الثاني عبر النقر على لعبة 1 المقابلة وهكذا وسوف تجد عند عودتك للاعب الأول عدد الأسماك التي اصطادها فيبدأ بالاصطياد من جديد وبالنقر على سمكة الحساب تكمل عد السمك الجديد على السمك القديم. في حال اللعب بفريقين كل فريق يمثل أيقونة لاعب فمثلا يقرأ الأول سمكته وعند ظهور الثانية يقرأها اللاعب الثاني وهكذا ونعود للفريق الثاني أو اللاعب الثاني في حال أن اللاعب لم يستطيع أن يصطاد سمكته.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dpi="0" rotWithShape="1">
                      <a:blip r:embed="rId9">
                        <a:alphaModFix amt="95000"/>
                      </a:blip>
                      <a:srcRect/>
                      <a:stretch>
                        <a:fillRect/>
                      </a:stretch>
                    </a:blipFill>
                  </a:tcPr>
                </a:tc>
                <a:extLst>
                  <a:ext uri="{0D108BD9-81ED-4DB2-BD59-A6C34878D82A}">
                    <a16:rowId xmlns:a16="http://schemas.microsoft.com/office/drawing/2014/main" val="3118131326"/>
                  </a:ext>
                </a:extLst>
              </a:tr>
            </a:tbl>
          </a:graphicData>
        </a:graphic>
      </p:graphicFrame>
      <p:pic>
        <p:nvPicPr>
          <p:cNvPr id="3" name="صورة 2" descr="صورة تحتوي على سمك, كمبيوتر, شاشة عرض, لوحة المفاتيح&#10;&#10;تم إنشاء الوصف تلقائياً">
            <a:hlinkClick r:id="rId10" action="ppaction://hlinksldjump"/>
            <a:extLst>
              <a:ext uri="{FF2B5EF4-FFF2-40B4-BE49-F238E27FC236}">
                <a16:creationId xmlns:a16="http://schemas.microsoft.com/office/drawing/2014/main" id="{E12EFABD-7911-4D7C-A960-9BDC5FFB35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657600" cy="1469552"/>
          </a:xfrm>
          <a:prstGeom prst="rect">
            <a:avLst/>
          </a:prstGeom>
        </p:spPr>
      </p:pic>
      <p:graphicFrame>
        <p:nvGraphicFramePr>
          <p:cNvPr id="6" name="جدول 6">
            <a:extLst>
              <a:ext uri="{FF2B5EF4-FFF2-40B4-BE49-F238E27FC236}">
                <a16:creationId xmlns:a16="http://schemas.microsoft.com/office/drawing/2014/main" id="{124F9FB0-92A7-4C53-B368-7D6CB41F4F76}"/>
              </a:ext>
            </a:extLst>
          </p:cNvPr>
          <p:cNvGraphicFramePr>
            <a:graphicFrameLocks noGrp="1"/>
          </p:cNvGraphicFramePr>
          <p:nvPr>
            <p:extLst>
              <p:ext uri="{D42A27DB-BD31-4B8C-83A1-F6EECF244321}">
                <p14:modId xmlns:p14="http://schemas.microsoft.com/office/powerpoint/2010/main" val="1134625189"/>
              </p:ext>
            </p:extLst>
          </p:nvPr>
        </p:nvGraphicFramePr>
        <p:xfrm>
          <a:off x="1100902" y="3429000"/>
          <a:ext cx="6845473" cy="927275"/>
        </p:xfrm>
        <a:graphic>
          <a:graphicData uri="http://schemas.openxmlformats.org/drawingml/2006/table">
            <a:tbl>
              <a:tblPr firstRow="1" bandRow="1">
                <a:tableStyleId>{5C22544A-7EE6-4342-B048-85BDC9FD1C3A}</a:tableStyleId>
              </a:tblPr>
              <a:tblGrid>
                <a:gridCol w="5133108">
                  <a:extLst>
                    <a:ext uri="{9D8B030D-6E8A-4147-A177-3AD203B41FA5}">
                      <a16:colId xmlns:a16="http://schemas.microsoft.com/office/drawing/2014/main" val="380998427"/>
                    </a:ext>
                  </a:extLst>
                </a:gridCol>
                <a:gridCol w="1712365">
                  <a:extLst>
                    <a:ext uri="{9D8B030D-6E8A-4147-A177-3AD203B41FA5}">
                      <a16:colId xmlns:a16="http://schemas.microsoft.com/office/drawing/2014/main" val="3819214285"/>
                    </a:ext>
                  </a:extLst>
                </a:gridCol>
              </a:tblGrid>
              <a:tr h="927275">
                <a:tc>
                  <a:txBody>
                    <a:bodyPr/>
                    <a:lstStyle/>
                    <a:p>
                      <a:r>
                        <a:rPr lang="ar-OM" dirty="0">
                          <a:solidFill>
                            <a:schemeClr val="tx1"/>
                          </a:solidFill>
                        </a:rPr>
                        <a:t>هذه السمكة تذهب باللاعب حيث مربعات التدريب وعند النقر عليها يسمع صوت قراءة الحرف بالحركة التي عليه، فيتدرب على النطق ثم يبدأ اللعب بعد التدريب مع المشرف على اللعبة.</a:t>
                      </a:r>
                      <a:endParaRPr lang="en-US"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11"/>
                      <a:stretch>
                        <a:fillRect/>
                      </a:stretch>
                    </a:blipFill>
                  </a:tcPr>
                </a:tc>
                <a:extLst>
                  <a:ext uri="{0D108BD9-81ED-4DB2-BD59-A6C34878D82A}">
                    <a16:rowId xmlns:a16="http://schemas.microsoft.com/office/drawing/2014/main" val="3375878750"/>
                  </a:ext>
                </a:extLst>
              </a:tr>
            </a:tbl>
          </a:graphicData>
        </a:graphic>
      </p:graphicFrame>
    </p:spTree>
    <p:extLst>
      <p:ext uri="{BB962C8B-B14F-4D97-AF65-F5344CB8AC3E}">
        <p14:creationId xmlns:p14="http://schemas.microsoft.com/office/powerpoint/2010/main" val="2276061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شكل حر: شكل 66">
            <a:extLst>
              <a:ext uri="{FF2B5EF4-FFF2-40B4-BE49-F238E27FC236}">
                <a16:creationId xmlns:a16="http://schemas.microsoft.com/office/drawing/2014/main" id="{13369174-EE05-45D6-A1F3-482FF5FE2DA6}"/>
              </a:ext>
            </a:extLst>
          </p:cNvPr>
          <p:cNvSpPr/>
          <p:nvPr/>
        </p:nvSpPr>
        <p:spPr>
          <a:xfrm>
            <a:off x="9541667" y="4671764"/>
            <a:ext cx="2750340" cy="2186236"/>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9"/>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lvl="0" algn="ctr" defTabSz="3200400"/>
            <a:r>
              <a:rPr lang="ar-OM" sz="5400" b="1" dirty="0">
                <a:ln w="0"/>
                <a:solidFill>
                  <a:schemeClr val="tx1"/>
                </a:solidFill>
                <a:effectLst>
                  <a:outerShdw blurRad="38100" dist="19050" dir="2700000" algn="tl" rotWithShape="0">
                    <a:schemeClr val="dk1">
                      <a:alpha val="40000"/>
                    </a:schemeClr>
                  </a:outerShdw>
                </a:effectLst>
              </a:rPr>
              <a:t>بـِ ـ</a:t>
            </a:r>
            <a:r>
              <a:rPr lang="ar-OM" sz="5400" b="1" dirty="0" err="1">
                <a:ln w="0"/>
                <a:solidFill>
                  <a:schemeClr val="tx1"/>
                </a:solidFill>
                <a:effectLst>
                  <a:outerShdw blurRad="38100" dist="19050" dir="2700000" algn="tl" rotWithShape="0">
                    <a:schemeClr val="dk1">
                      <a:alpha val="40000"/>
                    </a:schemeClr>
                  </a:outerShdw>
                </a:effectLst>
              </a:rPr>
              <a:t>بِـ</a:t>
            </a:r>
            <a:endParaRPr lang="ar-OM" sz="5400" b="1" dirty="0">
              <a:ln w="0"/>
              <a:solidFill>
                <a:schemeClr val="tx1"/>
              </a:solidFill>
              <a:effectLst>
                <a:outerShdw blurRad="38100" dist="19050" dir="2700000" algn="tl" rotWithShape="0">
                  <a:schemeClr val="dk1">
                    <a:alpha val="40000"/>
                  </a:schemeClr>
                </a:outerShdw>
              </a:effectLst>
            </a:endParaRPr>
          </a:p>
          <a:p>
            <a:pPr lvl="0" algn="ctr" defTabSz="3200400"/>
            <a:r>
              <a:rPr lang="ar-OM" sz="5400" b="1" dirty="0">
                <a:ln w="0"/>
                <a:solidFill>
                  <a:schemeClr val="tx1"/>
                </a:solidFill>
                <a:effectLst>
                  <a:outerShdw blurRad="38100" dist="19050" dir="2700000" algn="tl" rotWithShape="0">
                    <a:schemeClr val="dk1">
                      <a:alpha val="40000"/>
                    </a:schemeClr>
                  </a:outerShdw>
                </a:effectLst>
              </a:rPr>
              <a:t> ـبِ </a:t>
            </a:r>
            <a:r>
              <a:rPr lang="ar-OM" sz="5400" b="1" dirty="0" err="1">
                <a:ln w="0"/>
                <a:solidFill>
                  <a:schemeClr val="tx1"/>
                </a:solidFill>
                <a:effectLst>
                  <a:outerShdw blurRad="38100" dist="19050" dir="2700000" algn="tl" rotWithShape="0">
                    <a:schemeClr val="dk1">
                      <a:alpha val="40000"/>
                    </a:schemeClr>
                  </a:outerShdw>
                </a:effectLst>
              </a:rPr>
              <a:t>بِ</a:t>
            </a:r>
            <a:endParaRPr lang="en-US" sz="5400" b="1" dirty="0">
              <a:ln w="0"/>
              <a:solidFill>
                <a:schemeClr val="tx1"/>
              </a:solidFill>
              <a:effectLst>
                <a:outerShdw blurRad="38100" dist="19050" dir="2700000" algn="tl" rotWithShape="0">
                  <a:schemeClr val="dk1">
                    <a:alpha val="40000"/>
                  </a:schemeClr>
                </a:outerShdw>
              </a:effectLst>
            </a:endParaRPr>
          </a:p>
        </p:txBody>
      </p:sp>
      <p:sp>
        <p:nvSpPr>
          <p:cNvPr id="51" name="شكل حر: شكل 50">
            <a:extLst>
              <a:ext uri="{FF2B5EF4-FFF2-40B4-BE49-F238E27FC236}">
                <a16:creationId xmlns:a16="http://schemas.microsoft.com/office/drawing/2014/main" id="{C79369C7-2596-44E8-AF28-59783AAE3B4E}"/>
              </a:ext>
            </a:extLst>
          </p:cNvPr>
          <p:cNvSpPr/>
          <p:nvPr/>
        </p:nvSpPr>
        <p:spPr>
          <a:xfrm>
            <a:off x="9350823" y="2871471"/>
            <a:ext cx="2941184" cy="2176590"/>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9"/>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lvl="0" algn="ctr" defTabSz="3200400"/>
            <a:r>
              <a:rPr lang="ar-OM" sz="5400" b="1" dirty="0">
                <a:ln w="0"/>
                <a:solidFill>
                  <a:schemeClr val="tx1"/>
                </a:solidFill>
                <a:effectLst>
                  <a:outerShdw blurRad="38100" dist="19050" dir="2700000" algn="tl" rotWithShape="0">
                    <a:schemeClr val="dk1">
                      <a:alpha val="40000"/>
                    </a:schemeClr>
                  </a:outerShdw>
                </a:effectLst>
              </a:rPr>
              <a:t>بـُ ـ</a:t>
            </a:r>
            <a:r>
              <a:rPr lang="ar-OM" sz="5400" b="1" dirty="0" err="1">
                <a:ln w="0"/>
                <a:solidFill>
                  <a:schemeClr val="tx1"/>
                </a:solidFill>
                <a:effectLst>
                  <a:outerShdw blurRad="38100" dist="19050" dir="2700000" algn="tl" rotWithShape="0">
                    <a:schemeClr val="dk1">
                      <a:alpha val="40000"/>
                    </a:schemeClr>
                  </a:outerShdw>
                </a:effectLst>
              </a:rPr>
              <a:t>بُـ</a:t>
            </a:r>
            <a:endParaRPr lang="ar-OM" sz="5400" b="1" dirty="0">
              <a:ln w="0"/>
              <a:solidFill>
                <a:schemeClr val="tx1"/>
              </a:solidFill>
              <a:effectLst>
                <a:outerShdw blurRad="38100" dist="19050" dir="2700000" algn="tl" rotWithShape="0">
                  <a:schemeClr val="dk1">
                    <a:alpha val="40000"/>
                  </a:schemeClr>
                </a:outerShdw>
              </a:effectLst>
            </a:endParaRPr>
          </a:p>
          <a:p>
            <a:pPr lvl="0" algn="ctr" defTabSz="3200400"/>
            <a:r>
              <a:rPr lang="ar-OM" sz="5400" b="1" dirty="0">
                <a:ln w="0"/>
                <a:solidFill>
                  <a:schemeClr val="tx1"/>
                </a:solidFill>
                <a:effectLst>
                  <a:outerShdw blurRad="38100" dist="19050" dir="2700000" algn="tl" rotWithShape="0">
                    <a:schemeClr val="dk1">
                      <a:alpha val="40000"/>
                    </a:schemeClr>
                  </a:outerShdw>
                </a:effectLst>
              </a:rPr>
              <a:t> ـبُ </a:t>
            </a:r>
            <a:r>
              <a:rPr lang="ar-OM" sz="5400" b="1" dirty="0" err="1">
                <a:ln w="0"/>
                <a:solidFill>
                  <a:schemeClr val="tx1"/>
                </a:solidFill>
                <a:effectLst>
                  <a:outerShdw blurRad="38100" dist="19050" dir="2700000" algn="tl" rotWithShape="0">
                    <a:schemeClr val="dk1">
                      <a:alpha val="40000"/>
                    </a:schemeClr>
                  </a:outerShdw>
                </a:effectLst>
              </a:rPr>
              <a:t>بُ</a:t>
            </a:r>
            <a:endParaRPr lang="en-US" sz="5400" b="1" dirty="0">
              <a:ln w="0"/>
              <a:solidFill>
                <a:schemeClr val="tx1"/>
              </a:solidFill>
              <a:effectLst>
                <a:outerShdw blurRad="38100" dist="19050" dir="2700000" algn="tl" rotWithShape="0">
                  <a:schemeClr val="dk1">
                    <a:alpha val="40000"/>
                  </a:schemeClr>
                </a:outerShdw>
              </a:effectLst>
            </a:endParaRPr>
          </a:p>
        </p:txBody>
      </p:sp>
      <p:sp>
        <p:nvSpPr>
          <p:cNvPr id="59" name="شكل حر: شكل 58">
            <a:extLst>
              <a:ext uri="{FF2B5EF4-FFF2-40B4-BE49-F238E27FC236}">
                <a16:creationId xmlns:a16="http://schemas.microsoft.com/office/drawing/2014/main" id="{93737847-DBC6-42B7-8195-D61C12B31573}"/>
              </a:ext>
            </a:extLst>
          </p:cNvPr>
          <p:cNvSpPr/>
          <p:nvPr/>
        </p:nvSpPr>
        <p:spPr>
          <a:xfrm>
            <a:off x="9541667" y="1009650"/>
            <a:ext cx="2750340" cy="2186236"/>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9"/>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marL="0" lvl="0" indent="0" algn="ctr" defTabSz="3200400">
              <a:buNone/>
            </a:pPr>
            <a:r>
              <a:rPr lang="ar-OM" sz="5400" b="1" kern="1200" dirty="0">
                <a:ln w="0"/>
                <a:solidFill>
                  <a:schemeClr val="tx1"/>
                </a:solidFill>
                <a:effectLst>
                  <a:outerShdw blurRad="38100" dist="19050" dir="2700000" algn="tl" rotWithShape="0">
                    <a:schemeClr val="dk1">
                      <a:alpha val="40000"/>
                    </a:schemeClr>
                  </a:outerShdw>
                </a:effectLst>
              </a:rPr>
              <a:t>بـَ ـ</a:t>
            </a:r>
            <a:r>
              <a:rPr lang="ar-OM" sz="5400" b="1" kern="1200" dirty="0" err="1">
                <a:ln w="0"/>
                <a:solidFill>
                  <a:schemeClr val="tx1"/>
                </a:solidFill>
                <a:effectLst>
                  <a:outerShdw blurRad="38100" dist="19050" dir="2700000" algn="tl" rotWithShape="0">
                    <a:schemeClr val="dk1">
                      <a:alpha val="40000"/>
                    </a:schemeClr>
                  </a:outerShdw>
                </a:effectLst>
              </a:rPr>
              <a:t>بَـ</a:t>
            </a:r>
            <a:endParaRPr lang="ar-OM" sz="5400" b="1" kern="1200" dirty="0">
              <a:ln w="0"/>
              <a:solidFill>
                <a:schemeClr val="tx1"/>
              </a:solidFill>
              <a:effectLst>
                <a:outerShdw blurRad="38100" dist="19050" dir="2700000" algn="tl" rotWithShape="0">
                  <a:schemeClr val="dk1">
                    <a:alpha val="40000"/>
                  </a:schemeClr>
                </a:outerShdw>
              </a:effectLst>
            </a:endParaRPr>
          </a:p>
          <a:p>
            <a:pPr marL="0" lvl="0" indent="0" algn="ctr" defTabSz="3200400">
              <a:buNone/>
            </a:pPr>
            <a:r>
              <a:rPr lang="ar-OM" sz="5400" b="1" kern="1200" dirty="0">
                <a:ln w="0"/>
                <a:solidFill>
                  <a:schemeClr val="tx1"/>
                </a:solidFill>
                <a:effectLst>
                  <a:outerShdw blurRad="38100" dist="19050" dir="2700000" algn="tl" rotWithShape="0">
                    <a:schemeClr val="dk1">
                      <a:alpha val="40000"/>
                    </a:schemeClr>
                  </a:outerShdw>
                </a:effectLst>
              </a:rPr>
              <a:t> ـبَ </a:t>
            </a:r>
            <a:r>
              <a:rPr lang="ar-OM" sz="5400" b="1" kern="1200" dirty="0" err="1">
                <a:ln w="0"/>
                <a:solidFill>
                  <a:schemeClr val="tx1"/>
                </a:solidFill>
                <a:effectLst>
                  <a:outerShdw blurRad="38100" dist="19050" dir="2700000" algn="tl" rotWithShape="0">
                    <a:schemeClr val="dk1">
                      <a:alpha val="40000"/>
                    </a:schemeClr>
                  </a:outerShdw>
                </a:effectLst>
              </a:rPr>
              <a:t>بَ</a:t>
            </a:r>
            <a:endParaRPr lang="en-US" sz="5400" b="1" kern="1200" dirty="0">
              <a:ln w="0"/>
              <a:solidFill>
                <a:schemeClr val="tx1"/>
              </a:solidFill>
              <a:effectLst>
                <a:outerShdw blurRad="38100" dist="19050" dir="2700000" algn="tl" rotWithShape="0">
                  <a:schemeClr val="dk1">
                    <a:alpha val="40000"/>
                  </a:schemeClr>
                </a:outerShdw>
              </a:effectLst>
            </a:endParaRPr>
          </a:p>
        </p:txBody>
      </p:sp>
      <p:pic>
        <p:nvPicPr>
          <p:cNvPr id="109" name="صورة 108" descr="صورة تحتوي على سمك, كمبيوتر, شاشة عرض, لوحة المفاتيح&#10;&#10;تم إنشاء الوصف تلقائياً">
            <a:hlinkClick r:id="rId10" action="ppaction://hlinksldjump"/>
            <a:extLst>
              <a:ext uri="{FF2B5EF4-FFF2-40B4-BE49-F238E27FC236}">
                <a16:creationId xmlns:a16="http://schemas.microsoft.com/office/drawing/2014/main" id="{76694383-ABC3-4959-B687-C02EA9ACF7D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66342" y="0"/>
            <a:ext cx="4517115" cy="1093180"/>
          </a:xfrm>
          <a:prstGeom prst="rect">
            <a:avLst/>
          </a:prstGeom>
        </p:spPr>
      </p:pic>
      <p:pic>
        <p:nvPicPr>
          <p:cNvPr id="2" name="صوت مسجّل">
            <a:hlinkClick r:id="" action="ppaction://media"/>
            <a:extLst>
              <a:ext uri="{FF2B5EF4-FFF2-40B4-BE49-F238E27FC236}">
                <a16:creationId xmlns:a16="http://schemas.microsoft.com/office/drawing/2014/main" id="{795DD93E-42BB-4E75-ADEC-768A2AC05B3C}"/>
              </a:ext>
            </a:extLst>
          </p:cNvPr>
          <p:cNvPicPr>
            <a:picLocks noChangeAspect="1"/>
          </p:cNvPicPr>
          <p:nvPr>
            <a:audioFile r:link="rId1"/>
            <p:extLst>
              <p:ext uri="{DAA4B4D4-6D71-4841-9C94-3DE7FCFB9230}">
                <p14:media xmlns:p14="http://schemas.microsoft.com/office/powerpoint/2010/main" r:embed="rId2">
                  <p14:trim st="952" end="2293.9274"/>
                </p14:media>
              </p:ext>
            </p:extLst>
          </p:nvPr>
        </p:nvPicPr>
        <p:blipFill>
          <a:blip r:embed="rId12"/>
          <a:stretch>
            <a:fillRect/>
          </a:stretch>
        </p:blipFill>
        <p:spPr>
          <a:xfrm>
            <a:off x="9064589" y="-1164036"/>
            <a:ext cx="609600" cy="609600"/>
          </a:xfrm>
          <a:prstGeom prst="rect">
            <a:avLst/>
          </a:prstGeom>
        </p:spPr>
      </p:pic>
      <p:pic>
        <p:nvPicPr>
          <p:cNvPr id="3" name="صوت مسجّل">
            <a:hlinkClick r:id="" action="ppaction://media"/>
            <a:extLst>
              <a:ext uri="{FF2B5EF4-FFF2-40B4-BE49-F238E27FC236}">
                <a16:creationId xmlns:a16="http://schemas.microsoft.com/office/drawing/2014/main" id="{898424A6-D060-4D8D-9607-B3DF5AC9D220}"/>
              </a:ext>
            </a:extLst>
          </p:cNvPr>
          <p:cNvPicPr>
            <a:picLocks noChangeAspect="1"/>
          </p:cNvPicPr>
          <p:nvPr>
            <a:audioFile r:link="rId1"/>
            <p:extLst>
              <p:ext uri="{DAA4B4D4-6D71-4841-9C94-3DE7FCFB9230}">
                <p14:media xmlns:p14="http://schemas.microsoft.com/office/powerpoint/2010/main" r:embed="rId3">
                  <p14:trim st="780" end="1364.7324"/>
                </p14:media>
              </p:ext>
            </p:extLst>
          </p:nvPr>
        </p:nvPicPr>
        <p:blipFill>
          <a:blip r:embed="rId12"/>
          <a:stretch>
            <a:fillRect/>
          </a:stretch>
        </p:blipFill>
        <p:spPr>
          <a:xfrm>
            <a:off x="7095255" y="-994430"/>
            <a:ext cx="609600" cy="609600"/>
          </a:xfrm>
          <a:prstGeom prst="rect">
            <a:avLst/>
          </a:prstGeom>
        </p:spPr>
      </p:pic>
      <p:pic>
        <p:nvPicPr>
          <p:cNvPr id="4" name="صوت مسجّل">
            <a:hlinkClick r:id="" action="ppaction://media"/>
            <a:extLst>
              <a:ext uri="{FF2B5EF4-FFF2-40B4-BE49-F238E27FC236}">
                <a16:creationId xmlns:a16="http://schemas.microsoft.com/office/drawing/2014/main" id="{C21168B2-0DF3-4033-8FFA-1369EBCA9BE7}"/>
              </a:ext>
            </a:extLst>
          </p:cNvPr>
          <p:cNvPicPr>
            <a:picLocks noChangeAspect="1"/>
          </p:cNvPicPr>
          <p:nvPr>
            <a:audioFile r:link="rId1"/>
            <p:extLst>
              <p:ext uri="{DAA4B4D4-6D71-4841-9C94-3DE7FCFB9230}">
                <p14:media xmlns:p14="http://schemas.microsoft.com/office/powerpoint/2010/main" r:embed="rId4">
                  <p14:trim st="894" end="1400.7346"/>
                </p14:media>
              </p:ext>
            </p:extLst>
          </p:nvPr>
        </p:nvPicPr>
        <p:blipFill>
          <a:blip r:embed="rId12"/>
          <a:stretch>
            <a:fillRect/>
          </a:stretch>
        </p:blipFill>
        <p:spPr>
          <a:xfrm>
            <a:off x="5486400" y="-919049"/>
            <a:ext cx="609600" cy="609600"/>
          </a:xfrm>
          <a:prstGeom prst="rect">
            <a:avLst/>
          </a:prstGeom>
        </p:spPr>
      </p:pic>
      <p:sp>
        <p:nvSpPr>
          <p:cNvPr id="12" name="شكل حر: شكل 11">
            <a:extLst>
              <a:ext uri="{FF2B5EF4-FFF2-40B4-BE49-F238E27FC236}">
                <a16:creationId xmlns:a16="http://schemas.microsoft.com/office/drawing/2014/main" id="{C3BFCEEF-FB66-4AED-BA6C-2E894F61D067}"/>
              </a:ext>
            </a:extLst>
          </p:cNvPr>
          <p:cNvSpPr/>
          <p:nvPr/>
        </p:nvSpPr>
        <p:spPr>
          <a:xfrm>
            <a:off x="6372395" y="1057236"/>
            <a:ext cx="2750340" cy="2186236"/>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9"/>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lvl="0" algn="ctr" defTabSz="3200400"/>
            <a:r>
              <a:rPr lang="ar-OM" sz="5400" b="1" dirty="0">
                <a:ln w="0"/>
                <a:solidFill>
                  <a:schemeClr val="tx1"/>
                </a:solidFill>
                <a:effectLst>
                  <a:outerShdw blurRad="38100" dist="19050" dir="2700000" algn="tl" rotWithShape="0">
                    <a:schemeClr val="dk1">
                      <a:alpha val="40000"/>
                    </a:schemeClr>
                  </a:outerShdw>
                </a:effectLst>
              </a:rPr>
              <a:t>لـَ ـ</a:t>
            </a:r>
            <a:r>
              <a:rPr lang="ar-OM" sz="5400" b="1" dirty="0" err="1">
                <a:ln w="0"/>
                <a:solidFill>
                  <a:schemeClr val="tx1"/>
                </a:solidFill>
                <a:effectLst>
                  <a:outerShdw blurRad="38100" dist="19050" dir="2700000" algn="tl" rotWithShape="0">
                    <a:schemeClr val="dk1">
                      <a:alpha val="40000"/>
                    </a:schemeClr>
                  </a:outerShdw>
                </a:effectLst>
              </a:rPr>
              <a:t>لَـ</a:t>
            </a:r>
            <a:endParaRPr lang="ar-OM" sz="5400" b="1" dirty="0">
              <a:ln w="0"/>
              <a:solidFill>
                <a:schemeClr val="tx1"/>
              </a:solidFill>
              <a:effectLst>
                <a:outerShdw blurRad="38100" dist="19050" dir="2700000" algn="tl" rotWithShape="0">
                  <a:schemeClr val="dk1">
                    <a:alpha val="40000"/>
                  </a:schemeClr>
                </a:outerShdw>
              </a:effectLst>
            </a:endParaRPr>
          </a:p>
          <a:p>
            <a:pPr lvl="0" algn="ctr" defTabSz="3200400"/>
            <a:r>
              <a:rPr lang="ar-OM" sz="5400" b="1" dirty="0">
                <a:ln w="0"/>
                <a:solidFill>
                  <a:schemeClr val="tx1"/>
                </a:solidFill>
                <a:effectLst>
                  <a:outerShdw blurRad="38100" dist="19050" dir="2700000" algn="tl" rotWithShape="0">
                    <a:schemeClr val="dk1">
                      <a:alpha val="40000"/>
                    </a:schemeClr>
                  </a:outerShdw>
                </a:effectLst>
              </a:rPr>
              <a:t> ـلَ </a:t>
            </a:r>
            <a:r>
              <a:rPr lang="ar-OM" sz="5400" b="1" dirty="0" err="1">
                <a:ln w="0"/>
                <a:solidFill>
                  <a:schemeClr val="tx1"/>
                </a:solidFill>
                <a:effectLst>
                  <a:outerShdw blurRad="38100" dist="19050" dir="2700000" algn="tl" rotWithShape="0">
                    <a:schemeClr val="dk1">
                      <a:alpha val="40000"/>
                    </a:schemeClr>
                  </a:outerShdw>
                </a:effectLst>
              </a:rPr>
              <a:t>لَ</a:t>
            </a:r>
            <a:endParaRPr lang="en-US" sz="5400" b="1" dirty="0">
              <a:ln w="0"/>
              <a:solidFill>
                <a:schemeClr val="tx1"/>
              </a:solidFill>
              <a:effectLst>
                <a:outerShdw blurRad="38100" dist="19050" dir="2700000" algn="tl" rotWithShape="0">
                  <a:schemeClr val="dk1">
                    <a:alpha val="40000"/>
                  </a:schemeClr>
                </a:outerShdw>
              </a:effectLst>
            </a:endParaRPr>
          </a:p>
        </p:txBody>
      </p:sp>
      <p:sp>
        <p:nvSpPr>
          <p:cNvPr id="13" name="شكل حر: شكل 12">
            <a:extLst>
              <a:ext uri="{FF2B5EF4-FFF2-40B4-BE49-F238E27FC236}">
                <a16:creationId xmlns:a16="http://schemas.microsoft.com/office/drawing/2014/main" id="{F061754B-A938-4CE8-BF12-324F5FB936F9}"/>
              </a:ext>
            </a:extLst>
          </p:cNvPr>
          <p:cNvSpPr/>
          <p:nvPr/>
        </p:nvSpPr>
        <p:spPr>
          <a:xfrm>
            <a:off x="6466829" y="2891115"/>
            <a:ext cx="2750340" cy="2186236"/>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9"/>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lvl="0" algn="ctr" defTabSz="3200400"/>
            <a:r>
              <a:rPr lang="ar-OM" sz="5400" b="1" dirty="0">
                <a:ln w="0"/>
                <a:solidFill>
                  <a:schemeClr val="tx1"/>
                </a:solidFill>
                <a:effectLst>
                  <a:outerShdw blurRad="38100" dist="19050" dir="2700000" algn="tl" rotWithShape="0">
                    <a:schemeClr val="dk1">
                      <a:alpha val="40000"/>
                    </a:schemeClr>
                  </a:outerShdw>
                </a:effectLst>
              </a:rPr>
              <a:t>لُـ ـ</a:t>
            </a:r>
            <a:r>
              <a:rPr lang="ar-OM" sz="5400" b="1" dirty="0" err="1">
                <a:ln w="0"/>
                <a:solidFill>
                  <a:schemeClr val="tx1"/>
                </a:solidFill>
                <a:effectLst>
                  <a:outerShdw blurRad="38100" dist="19050" dir="2700000" algn="tl" rotWithShape="0">
                    <a:schemeClr val="dk1">
                      <a:alpha val="40000"/>
                    </a:schemeClr>
                  </a:outerShdw>
                </a:effectLst>
              </a:rPr>
              <a:t>لُـ</a:t>
            </a:r>
            <a:endParaRPr lang="ar-OM" sz="5400" b="1" dirty="0">
              <a:ln w="0"/>
              <a:solidFill>
                <a:schemeClr val="tx1"/>
              </a:solidFill>
              <a:effectLst>
                <a:outerShdw blurRad="38100" dist="19050" dir="2700000" algn="tl" rotWithShape="0">
                  <a:schemeClr val="dk1">
                    <a:alpha val="40000"/>
                  </a:schemeClr>
                </a:outerShdw>
              </a:effectLst>
            </a:endParaRPr>
          </a:p>
          <a:p>
            <a:pPr lvl="0" algn="ctr" defTabSz="3200400"/>
            <a:r>
              <a:rPr lang="ar-OM" sz="5400" b="1" dirty="0">
                <a:ln w="0"/>
                <a:solidFill>
                  <a:schemeClr val="tx1"/>
                </a:solidFill>
                <a:effectLst>
                  <a:outerShdw blurRad="38100" dist="19050" dir="2700000" algn="tl" rotWithShape="0">
                    <a:schemeClr val="dk1">
                      <a:alpha val="40000"/>
                    </a:schemeClr>
                  </a:outerShdw>
                </a:effectLst>
              </a:rPr>
              <a:t> ـلُ </a:t>
            </a:r>
            <a:r>
              <a:rPr lang="ar-OM" sz="5400" b="1" dirty="0" err="1">
                <a:ln w="0"/>
                <a:solidFill>
                  <a:schemeClr val="tx1"/>
                </a:solidFill>
                <a:effectLst>
                  <a:outerShdw blurRad="38100" dist="19050" dir="2700000" algn="tl" rotWithShape="0">
                    <a:schemeClr val="dk1">
                      <a:alpha val="40000"/>
                    </a:schemeClr>
                  </a:outerShdw>
                </a:effectLst>
              </a:rPr>
              <a:t>لُ</a:t>
            </a:r>
            <a:endParaRPr lang="en-US" sz="5400" b="1" kern="1200" dirty="0">
              <a:ln w="0"/>
              <a:solidFill>
                <a:schemeClr val="tx1"/>
              </a:solidFill>
              <a:effectLst>
                <a:outerShdw blurRad="38100" dist="19050" dir="2700000" algn="tl" rotWithShape="0">
                  <a:schemeClr val="dk1">
                    <a:alpha val="40000"/>
                  </a:schemeClr>
                </a:outerShdw>
              </a:effectLst>
            </a:endParaRPr>
          </a:p>
        </p:txBody>
      </p:sp>
      <p:sp>
        <p:nvSpPr>
          <p:cNvPr id="14" name="شكل حر: شكل 13">
            <a:extLst>
              <a:ext uri="{FF2B5EF4-FFF2-40B4-BE49-F238E27FC236}">
                <a16:creationId xmlns:a16="http://schemas.microsoft.com/office/drawing/2014/main" id="{89121C11-7269-443D-8300-A073252DAF7F}"/>
              </a:ext>
            </a:extLst>
          </p:cNvPr>
          <p:cNvSpPr/>
          <p:nvPr/>
        </p:nvSpPr>
        <p:spPr>
          <a:xfrm>
            <a:off x="6461383" y="4690038"/>
            <a:ext cx="2750340" cy="2186236"/>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9"/>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lvl="0" algn="ctr" defTabSz="3200400"/>
            <a:r>
              <a:rPr lang="ar-OM" sz="5400" b="1" dirty="0">
                <a:ln w="0"/>
                <a:solidFill>
                  <a:schemeClr val="tx1"/>
                </a:solidFill>
                <a:effectLst>
                  <a:outerShdw blurRad="38100" dist="19050" dir="2700000" algn="tl" rotWithShape="0">
                    <a:schemeClr val="dk1">
                      <a:alpha val="40000"/>
                    </a:schemeClr>
                  </a:outerShdw>
                </a:effectLst>
              </a:rPr>
              <a:t>لِـ ـ</a:t>
            </a:r>
            <a:r>
              <a:rPr lang="ar-OM" sz="5400" b="1" dirty="0" err="1">
                <a:ln w="0"/>
                <a:solidFill>
                  <a:schemeClr val="tx1"/>
                </a:solidFill>
                <a:effectLst>
                  <a:outerShdw blurRad="38100" dist="19050" dir="2700000" algn="tl" rotWithShape="0">
                    <a:schemeClr val="dk1">
                      <a:alpha val="40000"/>
                    </a:schemeClr>
                  </a:outerShdw>
                </a:effectLst>
              </a:rPr>
              <a:t>لِـ</a:t>
            </a:r>
            <a:endParaRPr lang="ar-OM" sz="5400" b="1" dirty="0">
              <a:ln w="0"/>
              <a:solidFill>
                <a:schemeClr val="tx1"/>
              </a:solidFill>
              <a:effectLst>
                <a:outerShdw blurRad="38100" dist="19050" dir="2700000" algn="tl" rotWithShape="0">
                  <a:schemeClr val="dk1">
                    <a:alpha val="40000"/>
                  </a:schemeClr>
                </a:outerShdw>
              </a:effectLst>
            </a:endParaRPr>
          </a:p>
          <a:p>
            <a:pPr lvl="0" algn="ctr" defTabSz="3200400"/>
            <a:r>
              <a:rPr lang="ar-OM" sz="5400" b="1" dirty="0">
                <a:ln w="0"/>
                <a:solidFill>
                  <a:schemeClr val="tx1"/>
                </a:solidFill>
                <a:effectLst>
                  <a:outerShdw blurRad="38100" dist="19050" dir="2700000" algn="tl" rotWithShape="0">
                    <a:schemeClr val="dk1">
                      <a:alpha val="40000"/>
                    </a:schemeClr>
                  </a:outerShdw>
                </a:effectLst>
              </a:rPr>
              <a:t> ـلِ </a:t>
            </a:r>
            <a:r>
              <a:rPr lang="ar-OM" sz="5400" b="1" dirty="0" err="1">
                <a:ln w="0"/>
                <a:solidFill>
                  <a:schemeClr val="tx1"/>
                </a:solidFill>
                <a:effectLst>
                  <a:outerShdw blurRad="38100" dist="19050" dir="2700000" algn="tl" rotWithShape="0">
                    <a:schemeClr val="dk1">
                      <a:alpha val="40000"/>
                    </a:schemeClr>
                  </a:outerShdw>
                </a:effectLst>
              </a:rPr>
              <a:t>لِ</a:t>
            </a:r>
            <a:endParaRPr lang="en-US" sz="5400" b="1" kern="1200" dirty="0">
              <a:ln w="0"/>
              <a:solidFill>
                <a:schemeClr val="tx1"/>
              </a:solidFill>
              <a:effectLst>
                <a:outerShdw blurRad="38100" dist="19050" dir="2700000" algn="tl" rotWithShape="0">
                  <a:schemeClr val="dk1">
                    <a:alpha val="40000"/>
                  </a:schemeClr>
                </a:outerShdw>
              </a:effectLst>
            </a:endParaRPr>
          </a:p>
        </p:txBody>
      </p:sp>
      <p:sp>
        <p:nvSpPr>
          <p:cNvPr id="15" name="شكل حر: شكل 14">
            <a:extLst>
              <a:ext uri="{FF2B5EF4-FFF2-40B4-BE49-F238E27FC236}">
                <a16:creationId xmlns:a16="http://schemas.microsoft.com/office/drawing/2014/main" id="{45434710-00E9-4352-B4F9-AE28C7911D9B}"/>
              </a:ext>
            </a:extLst>
          </p:cNvPr>
          <p:cNvSpPr/>
          <p:nvPr/>
        </p:nvSpPr>
        <p:spPr>
          <a:xfrm>
            <a:off x="3475699" y="1057236"/>
            <a:ext cx="2750340" cy="2186236"/>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9"/>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lvl="0" algn="ctr" defTabSz="3200400"/>
            <a:r>
              <a:rPr lang="ar-OM" sz="5400" b="1" dirty="0">
                <a:ln w="0"/>
                <a:solidFill>
                  <a:schemeClr val="tx1"/>
                </a:solidFill>
                <a:effectLst>
                  <a:outerShdw blurRad="38100" dist="19050" dir="2700000" algn="tl" rotWithShape="0">
                    <a:schemeClr val="dk1">
                      <a:alpha val="40000"/>
                    </a:schemeClr>
                  </a:outerShdw>
                </a:effectLst>
              </a:rPr>
              <a:t>مَـ ـ</a:t>
            </a:r>
            <a:r>
              <a:rPr lang="ar-OM" sz="5400" b="1" dirty="0" err="1">
                <a:ln w="0"/>
                <a:solidFill>
                  <a:schemeClr val="tx1"/>
                </a:solidFill>
                <a:effectLst>
                  <a:outerShdw blurRad="38100" dist="19050" dir="2700000" algn="tl" rotWithShape="0">
                    <a:schemeClr val="dk1">
                      <a:alpha val="40000"/>
                    </a:schemeClr>
                  </a:outerShdw>
                </a:effectLst>
              </a:rPr>
              <a:t>مَـ</a:t>
            </a:r>
            <a:endParaRPr lang="ar-OM" sz="5400" b="1" dirty="0">
              <a:ln w="0"/>
              <a:solidFill>
                <a:schemeClr val="tx1"/>
              </a:solidFill>
              <a:effectLst>
                <a:outerShdw blurRad="38100" dist="19050" dir="2700000" algn="tl" rotWithShape="0">
                  <a:schemeClr val="dk1">
                    <a:alpha val="40000"/>
                  </a:schemeClr>
                </a:outerShdw>
              </a:effectLst>
            </a:endParaRPr>
          </a:p>
          <a:p>
            <a:pPr lvl="0" algn="ctr" defTabSz="3200400"/>
            <a:r>
              <a:rPr lang="ar-OM" sz="5400" b="1" dirty="0">
                <a:ln w="0"/>
                <a:solidFill>
                  <a:schemeClr val="tx1"/>
                </a:solidFill>
                <a:effectLst>
                  <a:outerShdw blurRad="38100" dist="19050" dir="2700000" algn="tl" rotWithShape="0">
                    <a:schemeClr val="dk1">
                      <a:alpha val="40000"/>
                    </a:schemeClr>
                  </a:outerShdw>
                </a:effectLst>
              </a:rPr>
              <a:t> ـمَ </a:t>
            </a:r>
            <a:r>
              <a:rPr lang="ar-OM" sz="5400" b="1" dirty="0" err="1">
                <a:ln w="0"/>
                <a:solidFill>
                  <a:schemeClr val="tx1"/>
                </a:solidFill>
                <a:effectLst>
                  <a:outerShdw blurRad="38100" dist="19050" dir="2700000" algn="tl" rotWithShape="0">
                    <a:schemeClr val="dk1">
                      <a:alpha val="40000"/>
                    </a:schemeClr>
                  </a:outerShdw>
                </a:effectLst>
              </a:rPr>
              <a:t>مَ</a:t>
            </a:r>
            <a:endParaRPr lang="en-US" sz="5400" b="1" kern="1200" dirty="0">
              <a:ln w="0"/>
              <a:solidFill>
                <a:schemeClr val="tx1"/>
              </a:solidFill>
              <a:effectLst>
                <a:outerShdw blurRad="38100" dist="19050" dir="2700000" algn="tl" rotWithShape="0">
                  <a:schemeClr val="dk1">
                    <a:alpha val="40000"/>
                  </a:schemeClr>
                </a:outerShdw>
              </a:effectLst>
            </a:endParaRPr>
          </a:p>
        </p:txBody>
      </p:sp>
      <p:sp>
        <p:nvSpPr>
          <p:cNvPr id="16" name="شكل حر: شكل 15">
            <a:extLst>
              <a:ext uri="{FF2B5EF4-FFF2-40B4-BE49-F238E27FC236}">
                <a16:creationId xmlns:a16="http://schemas.microsoft.com/office/drawing/2014/main" id="{215639E9-92ED-447D-990B-933F7B2C12FD}"/>
              </a:ext>
            </a:extLst>
          </p:cNvPr>
          <p:cNvSpPr/>
          <p:nvPr/>
        </p:nvSpPr>
        <p:spPr>
          <a:xfrm>
            <a:off x="3533153" y="2971818"/>
            <a:ext cx="2750340" cy="2186236"/>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9"/>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lvl="0" algn="ctr" defTabSz="3200400"/>
            <a:r>
              <a:rPr lang="ar-OM" sz="5400" b="1" dirty="0">
                <a:ln w="0"/>
                <a:solidFill>
                  <a:schemeClr val="tx1"/>
                </a:solidFill>
                <a:effectLst>
                  <a:outerShdw blurRad="38100" dist="19050" dir="2700000" algn="tl" rotWithShape="0">
                    <a:schemeClr val="dk1">
                      <a:alpha val="40000"/>
                    </a:schemeClr>
                  </a:outerShdw>
                </a:effectLst>
              </a:rPr>
              <a:t>مُـ ـ</a:t>
            </a:r>
            <a:r>
              <a:rPr lang="ar-OM" sz="5400" b="1" dirty="0" err="1">
                <a:ln w="0"/>
                <a:solidFill>
                  <a:schemeClr val="tx1"/>
                </a:solidFill>
                <a:effectLst>
                  <a:outerShdw blurRad="38100" dist="19050" dir="2700000" algn="tl" rotWithShape="0">
                    <a:schemeClr val="dk1">
                      <a:alpha val="40000"/>
                    </a:schemeClr>
                  </a:outerShdw>
                </a:effectLst>
              </a:rPr>
              <a:t>مُـ</a:t>
            </a:r>
            <a:endParaRPr lang="ar-OM" sz="5400" b="1" dirty="0">
              <a:ln w="0"/>
              <a:solidFill>
                <a:schemeClr val="tx1"/>
              </a:solidFill>
              <a:effectLst>
                <a:outerShdw blurRad="38100" dist="19050" dir="2700000" algn="tl" rotWithShape="0">
                  <a:schemeClr val="dk1">
                    <a:alpha val="40000"/>
                  </a:schemeClr>
                </a:outerShdw>
              </a:effectLst>
            </a:endParaRPr>
          </a:p>
          <a:p>
            <a:pPr lvl="0" algn="ctr" defTabSz="3200400"/>
            <a:r>
              <a:rPr lang="ar-OM" sz="5400" b="1" dirty="0">
                <a:ln w="0"/>
                <a:solidFill>
                  <a:schemeClr val="tx1"/>
                </a:solidFill>
                <a:effectLst>
                  <a:outerShdw blurRad="38100" dist="19050" dir="2700000" algn="tl" rotWithShape="0">
                    <a:schemeClr val="dk1">
                      <a:alpha val="40000"/>
                    </a:schemeClr>
                  </a:outerShdw>
                </a:effectLst>
              </a:rPr>
              <a:t> ـمُ </a:t>
            </a:r>
            <a:r>
              <a:rPr lang="ar-OM" sz="5400" b="1" dirty="0" err="1">
                <a:ln w="0"/>
                <a:solidFill>
                  <a:schemeClr val="tx1"/>
                </a:solidFill>
                <a:effectLst>
                  <a:outerShdw blurRad="38100" dist="19050" dir="2700000" algn="tl" rotWithShape="0">
                    <a:schemeClr val="dk1">
                      <a:alpha val="40000"/>
                    </a:schemeClr>
                  </a:outerShdw>
                </a:effectLst>
              </a:rPr>
              <a:t>مُ</a:t>
            </a:r>
            <a:endParaRPr lang="en-US" sz="5400" b="1" dirty="0">
              <a:ln w="0"/>
              <a:solidFill>
                <a:schemeClr val="tx1"/>
              </a:solidFill>
              <a:effectLst>
                <a:outerShdw blurRad="38100" dist="19050" dir="2700000" algn="tl" rotWithShape="0">
                  <a:schemeClr val="dk1">
                    <a:alpha val="40000"/>
                  </a:schemeClr>
                </a:outerShdw>
              </a:effectLst>
            </a:endParaRPr>
          </a:p>
        </p:txBody>
      </p:sp>
      <p:sp>
        <p:nvSpPr>
          <p:cNvPr id="17" name="شكل حر: شكل 16">
            <a:extLst>
              <a:ext uri="{FF2B5EF4-FFF2-40B4-BE49-F238E27FC236}">
                <a16:creationId xmlns:a16="http://schemas.microsoft.com/office/drawing/2014/main" id="{A03B0F82-1E0A-4DF7-8DE8-D908C19CB7F1}"/>
              </a:ext>
            </a:extLst>
          </p:cNvPr>
          <p:cNvSpPr/>
          <p:nvPr/>
        </p:nvSpPr>
        <p:spPr>
          <a:xfrm>
            <a:off x="3558554" y="4723117"/>
            <a:ext cx="2750340" cy="2186236"/>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9"/>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lvl="0" algn="ctr" defTabSz="3200400"/>
            <a:r>
              <a:rPr lang="ar-OM" sz="5400" b="1" dirty="0">
                <a:ln w="0"/>
                <a:solidFill>
                  <a:schemeClr val="tx1"/>
                </a:solidFill>
                <a:effectLst>
                  <a:outerShdw blurRad="38100" dist="19050" dir="2700000" algn="tl" rotWithShape="0">
                    <a:schemeClr val="dk1">
                      <a:alpha val="40000"/>
                    </a:schemeClr>
                  </a:outerShdw>
                </a:effectLst>
              </a:rPr>
              <a:t>مِـ ـ</a:t>
            </a:r>
            <a:r>
              <a:rPr lang="ar-OM" sz="5400" b="1" dirty="0" err="1">
                <a:ln w="0"/>
                <a:solidFill>
                  <a:schemeClr val="tx1"/>
                </a:solidFill>
                <a:effectLst>
                  <a:outerShdw blurRad="38100" dist="19050" dir="2700000" algn="tl" rotWithShape="0">
                    <a:schemeClr val="dk1">
                      <a:alpha val="40000"/>
                    </a:schemeClr>
                  </a:outerShdw>
                </a:effectLst>
              </a:rPr>
              <a:t>مِـ</a:t>
            </a:r>
            <a:endParaRPr lang="ar-OM" sz="5400" b="1" dirty="0">
              <a:ln w="0"/>
              <a:solidFill>
                <a:schemeClr val="tx1"/>
              </a:solidFill>
              <a:effectLst>
                <a:outerShdw blurRad="38100" dist="19050" dir="2700000" algn="tl" rotWithShape="0">
                  <a:schemeClr val="dk1">
                    <a:alpha val="40000"/>
                  </a:schemeClr>
                </a:outerShdw>
              </a:effectLst>
            </a:endParaRPr>
          </a:p>
          <a:p>
            <a:pPr lvl="0" algn="ctr" defTabSz="3200400"/>
            <a:r>
              <a:rPr lang="ar-OM" sz="5400" b="1" dirty="0">
                <a:ln w="0"/>
                <a:solidFill>
                  <a:schemeClr val="tx1"/>
                </a:solidFill>
                <a:effectLst>
                  <a:outerShdw blurRad="38100" dist="19050" dir="2700000" algn="tl" rotWithShape="0">
                    <a:schemeClr val="dk1">
                      <a:alpha val="40000"/>
                    </a:schemeClr>
                  </a:outerShdw>
                </a:effectLst>
              </a:rPr>
              <a:t> ـمِ </a:t>
            </a:r>
            <a:r>
              <a:rPr lang="ar-OM" sz="5400" b="1" dirty="0" err="1">
                <a:ln w="0"/>
                <a:solidFill>
                  <a:schemeClr val="tx1"/>
                </a:solidFill>
                <a:effectLst>
                  <a:outerShdw blurRad="38100" dist="19050" dir="2700000" algn="tl" rotWithShape="0">
                    <a:schemeClr val="dk1">
                      <a:alpha val="40000"/>
                    </a:schemeClr>
                  </a:outerShdw>
                </a:effectLst>
              </a:rPr>
              <a:t>مِ</a:t>
            </a:r>
            <a:endParaRPr lang="en-US" sz="5400" b="1" dirty="0">
              <a:ln w="0"/>
              <a:solidFill>
                <a:schemeClr val="tx1"/>
              </a:solidFill>
              <a:effectLst>
                <a:outerShdw blurRad="38100" dist="19050" dir="2700000" algn="tl" rotWithShape="0">
                  <a:schemeClr val="dk1">
                    <a:alpha val="40000"/>
                  </a:schemeClr>
                </a:outerShdw>
              </a:effectLst>
            </a:endParaRPr>
          </a:p>
        </p:txBody>
      </p:sp>
      <p:sp>
        <p:nvSpPr>
          <p:cNvPr id="18" name="شكل حر: شكل 17">
            <a:extLst>
              <a:ext uri="{FF2B5EF4-FFF2-40B4-BE49-F238E27FC236}">
                <a16:creationId xmlns:a16="http://schemas.microsoft.com/office/drawing/2014/main" id="{1A4270E2-3F54-470B-A740-D556882D64E9}"/>
              </a:ext>
            </a:extLst>
          </p:cNvPr>
          <p:cNvSpPr/>
          <p:nvPr/>
        </p:nvSpPr>
        <p:spPr>
          <a:xfrm>
            <a:off x="193858" y="1135274"/>
            <a:ext cx="2750340" cy="2186236"/>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9"/>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marL="0" lvl="0" indent="0" algn="ctr" defTabSz="3200400">
              <a:spcBef>
                <a:spcPct val="0"/>
              </a:spcBef>
              <a:buNone/>
            </a:pPr>
            <a:r>
              <a:rPr lang="ar-OM" sz="5400" b="1" kern="1200" dirty="0">
                <a:ln w="0"/>
                <a:solidFill>
                  <a:schemeClr val="tx1"/>
                </a:solidFill>
                <a:effectLst>
                  <a:outerShdw blurRad="38100" dist="19050" dir="2700000" algn="tl" rotWithShape="0">
                    <a:schemeClr val="dk1">
                      <a:alpha val="40000"/>
                    </a:schemeClr>
                  </a:outerShdw>
                </a:effectLst>
              </a:rPr>
              <a:t>رَ ـ</a:t>
            </a:r>
            <a:r>
              <a:rPr lang="ar-OM" sz="5400" b="1" kern="1200" dirty="0" err="1">
                <a:ln w="0"/>
                <a:solidFill>
                  <a:schemeClr val="tx1"/>
                </a:solidFill>
                <a:effectLst>
                  <a:outerShdw blurRad="38100" dist="19050" dir="2700000" algn="tl" rotWithShape="0">
                    <a:schemeClr val="dk1">
                      <a:alpha val="40000"/>
                    </a:schemeClr>
                  </a:outerShdw>
                </a:effectLst>
              </a:rPr>
              <a:t>رَ</a:t>
            </a:r>
            <a:endParaRPr lang="en-US" sz="5400" b="1" kern="1200" dirty="0">
              <a:ln w="0"/>
              <a:solidFill>
                <a:schemeClr val="tx1"/>
              </a:solidFill>
              <a:effectLst>
                <a:outerShdw blurRad="38100" dist="19050" dir="2700000" algn="tl" rotWithShape="0">
                  <a:schemeClr val="dk1">
                    <a:alpha val="40000"/>
                  </a:schemeClr>
                </a:outerShdw>
              </a:effectLst>
            </a:endParaRPr>
          </a:p>
        </p:txBody>
      </p:sp>
      <p:sp>
        <p:nvSpPr>
          <p:cNvPr id="19" name="شكل حر: شكل 18">
            <a:extLst>
              <a:ext uri="{FF2B5EF4-FFF2-40B4-BE49-F238E27FC236}">
                <a16:creationId xmlns:a16="http://schemas.microsoft.com/office/drawing/2014/main" id="{72EC446D-142E-4125-9135-6ABFA8045103}"/>
              </a:ext>
            </a:extLst>
          </p:cNvPr>
          <p:cNvSpPr/>
          <p:nvPr/>
        </p:nvSpPr>
        <p:spPr>
          <a:xfrm>
            <a:off x="248041" y="2928258"/>
            <a:ext cx="2750340" cy="2186236"/>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9"/>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marL="0" lvl="0" indent="0" algn="ctr" defTabSz="3200400">
              <a:spcBef>
                <a:spcPct val="0"/>
              </a:spcBef>
              <a:buNone/>
            </a:pPr>
            <a:r>
              <a:rPr lang="ar-OM" sz="5400" b="1" kern="1200" dirty="0">
                <a:ln w="0"/>
                <a:solidFill>
                  <a:schemeClr val="tx1"/>
                </a:solidFill>
                <a:effectLst>
                  <a:outerShdw blurRad="38100" dist="19050" dir="2700000" algn="tl" rotWithShape="0">
                    <a:schemeClr val="dk1">
                      <a:alpha val="40000"/>
                    </a:schemeClr>
                  </a:outerShdw>
                </a:effectLst>
              </a:rPr>
              <a:t>رُ ـ</a:t>
            </a:r>
            <a:r>
              <a:rPr lang="ar-OM" sz="5400" b="1" kern="1200" dirty="0" err="1">
                <a:ln w="0"/>
                <a:solidFill>
                  <a:schemeClr val="tx1"/>
                </a:solidFill>
                <a:effectLst>
                  <a:outerShdw blurRad="38100" dist="19050" dir="2700000" algn="tl" rotWithShape="0">
                    <a:schemeClr val="dk1">
                      <a:alpha val="40000"/>
                    </a:schemeClr>
                  </a:outerShdw>
                </a:effectLst>
              </a:rPr>
              <a:t>رُ</a:t>
            </a:r>
            <a:endParaRPr lang="en-US" sz="5400" b="1" kern="1200" dirty="0">
              <a:ln w="0"/>
              <a:solidFill>
                <a:schemeClr val="tx1"/>
              </a:solidFill>
              <a:effectLst>
                <a:outerShdw blurRad="38100" dist="19050" dir="2700000" algn="tl" rotWithShape="0">
                  <a:schemeClr val="dk1">
                    <a:alpha val="40000"/>
                  </a:schemeClr>
                </a:outerShdw>
              </a:effectLst>
            </a:endParaRPr>
          </a:p>
        </p:txBody>
      </p:sp>
      <p:sp>
        <p:nvSpPr>
          <p:cNvPr id="20" name="شكل حر: شكل 19">
            <a:extLst>
              <a:ext uri="{FF2B5EF4-FFF2-40B4-BE49-F238E27FC236}">
                <a16:creationId xmlns:a16="http://schemas.microsoft.com/office/drawing/2014/main" id="{C1994526-0D53-40E5-9E44-7122DC8932F1}"/>
              </a:ext>
            </a:extLst>
          </p:cNvPr>
          <p:cNvSpPr/>
          <p:nvPr/>
        </p:nvSpPr>
        <p:spPr>
          <a:xfrm>
            <a:off x="285419" y="4760863"/>
            <a:ext cx="2750340" cy="2186236"/>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9"/>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marL="0" lvl="0" indent="0" algn="ctr" defTabSz="3200400">
              <a:spcBef>
                <a:spcPct val="0"/>
              </a:spcBef>
              <a:buNone/>
            </a:pPr>
            <a:r>
              <a:rPr lang="ar-OM" sz="5400" b="1" kern="1200" dirty="0">
                <a:ln w="0"/>
                <a:solidFill>
                  <a:schemeClr val="tx1"/>
                </a:solidFill>
                <a:effectLst>
                  <a:outerShdw blurRad="38100" dist="19050" dir="2700000" algn="tl" rotWithShape="0">
                    <a:schemeClr val="dk1">
                      <a:alpha val="40000"/>
                    </a:schemeClr>
                  </a:outerShdw>
                </a:effectLst>
              </a:rPr>
              <a:t>رِ ـ</a:t>
            </a:r>
            <a:r>
              <a:rPr lang="ar-OM" sz="5400" b="1" kern="1200" dirty="0" err="1">
                <a:ln w="0"/>
                <a:solidFill>
                  <a:schemeClr val="tx1"/>
                </a:solidFill>
                <a:effectLst>
                  <a:outerShdw blurRad="38100" dist="19050" dir="2700000" algn="tl" rotWithShape="0">
                    <a:schemeClr val="dk1">
                      <a:alpha val="40000"/>
                    </a:schemeClr>
                  </a:outerShdw>
                </a:effectLst>
              </a:rPr>
              <a:t>رِ</a:t>
            </a:r>
            <a:endParaRPr lang="en-US" sz="5400" b="1" kern="1200" dirty="0">
              <a:ln w="0"/>
              <a:solidFill>
                <a:schemeClr val="tx1"/>
              </a:solidFill>
              <a:effectLst>
                <a:outerShdw blurRad="38100" dist="19050" dir="2700000" algn="tl" rotWithShape="0">
                  <a:schemeClr val="dk1">
                    <a:alpha val="40000"/>
                  </a:schemeClr>
                </a:outerShdw>
              </a:effectLst>
            </a:endParaRPr>
          </a:p>
        </p:txBody>
      </p:sp>
      <p:pic>
        <p:nvPicPr>
          <p:cNvPr id="5" name="صوت مسجّل">
            <a:hlinkClick r:id="" action="ppaction://media"/>
            <a:extLst>
              <a:ext uri="{FF2B5EF4-FFF2-40B4-BE49-F238E27FC236}">
                <a16:creationId xmlns:a16="http://schemas.microsoft.com/office/drawing/2014/main" id="{20D00E92-A93A-4209-B53A-1730A5C97B7F}"/>
              </a:ext>
            </a:extLst>
          </p:cNvPr>
          <p:cNvPicPr>
            <a:picLocks noChangeAspect="1"/>
          </p:cNvPicPr>
          <p:nvPr>
            <a:audioFile r:link="rId1"/>
            <p:extLst>
              <p:ext uri="{DAA4B4D4-6D71-4841-9C94-3DE7FCFB9230}">
                <p14:media xmlns:p14="http://schemas.microsoft.com/office/powerpoint/2010/main" r:embed="rId5">
                  <p14:trim st="1054" end="4126.1723"/>
                </p14:media>
              </p:ext>
            </p:extLst>
          </p:nvPr>
        </p:nvPicPr>
        <p:blipFill>
          <a:blip r:embed="rId12"/>
          <a:stretch>
            <a:fillRect/>
          </a:stretch>
        </p:blipFill>
        <p:spPr>
          <a:xfrm>
            <a:off x="7976198" y="7296150"/>
            <a:ext cx="609600" cy="609600"/>
          </a:xfrm>
          <a:prstGeom prst="rect">
            <a:avLst/>
          </a:prstGeom>
        </p:spPr>
      </p:pic>
      <p:pic>
        <p:nvPicPr>
          <p:cNvPr id="6" name="صوت مسجّل">
            <a:hlinkClick r:id="" action="ppaction://media"/>
            <a:extLst>
              <a:ext uri="{FF2B5EF4-FFF2-40B4-BE49-F238E27FC236}">
                <a16:creationId xmlns:a16="http://schemas.microsoft.com/office/drawing/2014/main" id="{624A1692-FF92-467E-8032-50F607EB6E80}"/>
              </a:ext>
            </a:extLst>
          </p:cNvPr>
          <p:cNvPicPr>
            <a:picLocks noChangeAspect="1"/>
          </p:cNvPicPr>
          <p:nvPr>
            <a:audioFile r:link="rId1"/>
            <p:extLst>
              <p:ext uri="{DAA4B4D4-6D71-4841-9C94-3DE7FCFB9230}">
                <p14:media xmlns:p14="http://schemas.microsoft.com/office/powerpoint/2010/main" r:embed="rId6">
                  <p14:trim st="721" end="4187.873"/>
                </p14:media>
              </p:ext>
            </p:extLst>
          </p:nvPr>
        </p:nvPicPr>
        <p:blipFill>
          <a:blip r:embed="rId12"/>
          <a:stretch>
            <a:fillRect/>
          </a:stretch>
        </p:blipFill>
        <p:spPr>
          <a:xfrm>
            <a:off x="1585327" y="7181850"/>
            <a:ext cx="609600" cy="609600"/>
          </a:xfrm>
          <a:prstGeom prst="rect">
            <a:avLst/>
          </a:prstGeom>
        </p:spPr>
      </p:pic>
      <p:pic>
        <p:nvPicPr>
          <p:cNvPr id="7" name="صوت مسجّل">
            <a:hlinkClick r:id="" action="ppaction://media"/>
            <a:extLst>
              <a:ext uri="{FF2B5EF4-FFF2-40B4-BE49-F238E27FC236}">
                <a16:creationId xmlns:a16="http://schemas.microsoft.com/office/drawing/2014/main" id="{F6E94673-5E69-44FD-AF79-57625E44AAF5}"/>
              </a:ext>
            </a:extLst>
          </p:cNvPr>
          <p:cNvPicPr>
            <a:picLocks noChangeAspect="1"/>
          </p:cNvPicPr>
          <p:nvPr>
            <a:audioFile r:link="rId1"/>
            <p:extLst>
              <p:ext uri="{DAA4B4D4-6D71-4841-9C94-3DE7FCFB9230}">
                <p14:media xmlns:p14="http://schemas.microsoft.com/office/powerpoint/2010/main" r:embed="rId7">
                  <p14:trim st="629" end="4209.7052"/>
                </p14:media>
              </p:ext>
            </p:extLst>
          </p:nvPr>
        </p:nvPicPr>
        <p:blipFill>
          <a:blip r:embed="rId12"/>
          <a:stretch>
            <a:fillRect/>
          </a:stretch>
        </p:blipFill>
        <p:spPr>
          <a:xfrm>
            <a:off x="-1371611" y="1767682"/>
            <a:ext cx="609600" cy="609600"/>
          </a:xfrm>
          <a:prstGeom prst="rect">
            <a:avLst/>
          </a:prstGeom>
        </p:spPr>
      </p:pic>
      <p:pic>
        <p:nvPicPr>
          <p:cNvPr id="24" name="صوت مسجّل">
            <a:hlinkClick r:id="" action="ppaction://media"/>
            <a:extLst>
              <a:ext uri="{FF2B5EF4-FFF2-40B4-BE49-F238E27FC236}">
                <a16:creationId xmlns:a16="http://schemas.microsoft.com/office/drawing/2014/main" id="{464868D4-2D9D-4283-AF5E-3CA4DB79DFD8}"/>
              </a:ext>
            </a:extLst>
          </p:cNvPr>
          <p:cNvPicPr>
            <a:picLocks noChangeAspect="1"/>
          </p:cNvPicPr>
          <p:nvPr>
            <a:audioFile r:link="rId1"/>
            <p:extLst>
              <p:ext uri="{DAA4B4D4-6D71-4841-9C94-3DE7FCFB9230}">
                <p14:media xmlns:p14="http://schemas.microsoft.com/office/powerpoint/2010/main" r:embed="rId5">
                  <p14:trim st="2431" end="2721.1723"/>
                </p14:media>
              </p:ext>
            </p:extLst>
          </p:nvPr>
        </p:nvPicPr>
        <p:blipFill>
          <a:blip r:embed="rId12"/>
          <a:stretch>
            <a:fillRect/>
          </a:stretch>
        </p:blipFill>
        <p:spPr>
          <a:xfrm>
            <a:off x="8724900" y="7334250"/>
            <a:ext cx="609600" cy="609600"/>
          </a:xfrm>
          <a:prstGeom prst="rect">
            <a:avLst/>
          </a:prstGeom>
        </p:spPr>
      </p:pic>
      <p:pic>
        <p:nvPicPr>
          <p:cNvPr id="25" name="صوت مسجّل">
            <a:hlinkClick r:id="" action="ppaction://media"/>
            <a:extLst>
              <a:ext uri="{FF2B5EF4-FFF2-40B4-BE49-F238E27FC236}">
                <a16:creationId xmlns:a16="http://schemas.microsoft.com/office/drawing/2014/main" id="{72F67748-BBC0-45FF-82F1-D0C5F3D674FB}"/>
              </a:ext>
            </a:extLst>
          </p:cNvPr>
          <p:cNvPicPr>
            <a:picLocks noChangeAspect="1"/>
          </p:cNvPicPr>
          <p:nvPr>
            <a:audioFile r:link="rId1"/>
            <p:extLst>
              <p:ext uri="{DAA4B4D4-6D71-4841-9C94-3DE7FCFB9230}">
                <p14:media xmlns:p14="http://schemas.microsoft.com/office/powerpoint/2010/main" r:embed="rId5">
                  <p14:trim st="3808" end="1517.1723"/>
                </p14:media>
              </p:ext>
            </p:extLst>
          </p:nvPr>
        </p:nvPicPr>
        <p:blipFill>
          <a:blip r:embed="rId12"/>
          <a:stretch>
            <a:fillRect/>
          </a:stretch>
        </p:blipFill>
        <p:spPr>
          <a:xfrm>
            <a:off x="9639300" y="7315200"/>
            <a:ext cx="609600" cy="609600"/>
          </a:xfrm>
          <a:prstGeom prst="rect">
            <a:avLst/>
          </a:prstGeom>
        </p:spPr>
      </p:pic>
      <p:pic>
        <p:nvPicPr>
          <p:cNvPr id="26" name="صوت مسجّل">
            <a:hlinkClick r:id="" action="ppaction://media"/>
            <a:extLst>
              <a:ext uri="{FF2B5EF4-FFF2-40B4-BE49-F238E27FC236}">
                <a16:creationId xmlns:a16="http://schemas.microsoft.com/office/drawing/2014/main" id="{CD918827-D1B1-40AA-A1D9-73310ED967D8}"/>
              </a:ext>
            </a:extLst>
          </p:cNvPr>
          <p:cNvPicPr>
            <a:picLocks noChangeAspect="1"/>
          </p:cNvPicPr>
          <p:nvPr>
            <a:audioFile r:link="rId1"/>
            <p:extLst>
              <p:ext uri="{DAA4B4D4-6D71-4841-9C94-3DE7FCFB9230}">
                <p14:media xmlns:p14="http://schemas.microsoft.com/office/powerpoint/2010/main" r:embed="rId6">
                  <p14:trim st="2127" end="2952.873"/>
                </p14:media>
              </p:ext>
            </p:extLst>
          </p:nvPr>
        </p:nvPicPr>
        <p:blipFill>
          <a:blip r:embed="rId12"/>
          <a:stretch>
            <a:fillRect/>
          </a:stretch>
        </p:blipFill>
        <p:spPr>
          <a:xfrm>
            <a:off x="2479651" y="7181850"/>
            <a:ext cx="609600" cy="609600"/>
          </a:xfrm>
          <a:prstGeom prst="rect">
            <a:avLst/>
          </a:prstGeom>
        </p:spPr>
      </p:pic>
      <p:pic>
        <p:nvPicPr>
          <p:cNvPr id="27" name="صوت مسجّل">
            <a:hlinkClick r:id="" action="ppaction://media"/>
            <a:extLst>
              <a:ext uri="{FF2B5EF4-FFF2-40B4-BE49-F238E27FC236}">
                <a16:creationId xmlns:a16="http://schemas.microsoft.com/office/drawing/2014/main" id="{3AD07A5E-94BA-4D8E-B00D-530A72BD9260}"/>
              </a:ext>
            </a:extLst>
          </p:cNvPr>
          <p:cNvPicPr>
            <a:picLocks noChangeAspect="1"/>
          </p:cNvPicPr>
          <p:nvPr>
            <a:audioFile r:link="rId1"/>
            <p:extLst>
              <p:ext uri="{DAA4B4D4-6D71-4841-9C94-3DE7FCFB9230}">
                <p14:media xmlns:p14="http://schemas.microsoft.com/office/powerpoint/2010/main" r:embed="rId6">
                  <p14:trim st="3353" end="1671.873"/>
                </p14:media>
              </p:ext>
            </p:extLst>
          </p:nvPr>
        </p:nvPicPr>
        <p:blipFill>
          <a:blip r:embed="rId12"/>
          <a:stretch>
            <a:fillRect/>
          </a:stretch>
        </p:blipFill>
        <p:spPr>
          <a:xfrm>
            <a:off x="3228353" y="7181850"/>
            <a:ext cx="609600" cy="609600"/>
          </a:xfrm>
          <a:prstGeom prst="rect">
            <a:avLst/>
          </a:prstGeom>
        </p:spPr>
      </p:pic>
      <p:pic>
        <p:nvPicPr>
          <p:cNvPr id="29" name="صوت مسجّل">
            <a:hlinkClick r:id="" action="ppaction://media"/>
            <a:extLst>
              <a:ext uri="{FF2B5EF4-FFF2-40B4-BE49-F238E27FC236}">
                <a16:creationId xmlns:a16="http://schemas.microsoft.com/office/drawing/2014/main" id="{D791E38B-A6BD-41DF-A654-0A7F7F87EA37}"/>
              </a:ext>
            </a:extLst>
          </p:cNvPr>
          <p:cNvPicPr>
            <a:picLocks noChangeAspect="1"/>
          </p:cNvPicPr>
          <p:nvPr>
            <a:audioFile r:link="rId1"/>
            <p:extLst>
              <p:ext uri="{DAA4B4D4-6D71-4841-9C94-3DE7FCFB9230}">
                <p14:media xmlns:p14="http://schemas.microsoft.com/office/powerpoint/2010/main" r:embed="rId7">
                  <p14:trim st="2197" end="2772.7052"/>
                </p14:media>
              </p:ext>
            </p:extLst>
          </p:nvPr>
        </p:nvPicPr>
        <p:blipFill>
          <a:blip r:embed="rId12"/>
          <a:stretch>
            <a:fillRect/>
          </a:stretch>
        </p:blipFill>
        <p:spPr>
          <a:xfrm>
            <a:off x="-1314472" y="2346222"/>
            <a:ext cx="609600" cy="609600"/>
          </a:xfrm>
          <a:prstGeom prst="rect">
            <a:avLst/>
          </a:prstGeom>
        </p:spPr>
      </p:pic>
      <p:pic>
        <p:nvPicPr>
          <p:cNvPr id="30" name="صوت مسجّل">
            <a:hlinkClick r:id="" action="ppaction://media"/>
            <a:extLst>
              <a:ext uri="{FF2B5EF4-FFF2-40B4-BE49-F238E27FC236}">
                <a16:creationId xmlns:a16="http://schemas.microsoft.com/office/drawing/2014/main" id="{892FB2D6-3ABF-4192-B1A5-6C12018E9E32}"/>
              </a:ext>
            </a:extLst>
          </p:cNvPr>
          <p:cNvPicPr>
            <a:picLocks noChangeAspect="1"/>
          </p:cNvPicPr>
          <p:nvPr>
            <a:audioFile r:link="rId1"/>
            <p:extLst>
              <p:ext uri="{DAA4B4D4-6D71-4841-9C94-3DE7FCFB9230}">
                <p14:media xmlns:p14="http://schemas.microsoft.com/office/powerpoint/2010/main" r:embed="rId7">
                  <p14:trim st="3618" end="1298.7052"/>
                </p14:media>
              </p:ext>
            </p:extLst>
          </p:nvPr>
        </p:nvPicPr>
        <p:blipFill>
          <a:blip r:embed="rId12"/>
          <a:stretch>
            <a:fillRect/>
          </a:stretch>
        </p:blipFill>
        <p:spPr>
          <a:xfrm>
            <a:off x="-1350876" y="3124200"/>
            <a:ext cx="609600" cy="609600"/>
          </a:xfrm>
          <a:prstGeom prst="rect">
            <a:avLst/>
          </a:prstGeom>
        </p:spPr>
      </p:pic>
    </p:spTree>
    <p:extLst>
      <p:ext uri="{BB962C8B-B14F-4D97-AF65-F5344CB8AC3E}">
        <p14:creationId xmlns:p14="http://schemas.microsoft.com/office/powerpoint/2010/main" val="1805380232"/>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audio>
              <p:cMediaNode vol="80000">
                <p:cTn id="3" fill="hold" display="0">
                  <p:stCondLst>
                    <p:cond delay="indefinite"/>
                  </p:stCondLst>
                  <p:endCondLst>
                    <p:cond evt="onStopAudio" delay="0">
                      <p:tgtEl>
                        <p:sldTgt/>
                      </p:tgtEl>
                    </p:cond>
                  </p:endCondLst>
                </p:cTn>
                <p:tgtEl>
                  <p:spTgt spid="3"/>
                </p:tgtEl>
              </p:cMediaNode>
            </p:audio>
            <p:audio>
              <p:cMediaNode vol="80000">
                <p:cTn id="4" fill="hold" display="0">
                  <p:stCondLst>
                    <p:cond delay="indefinite"/>
                  </p:stCondLst>
                  <p:endCondLst>
                    <p:cond evt="onStopAudio" delay="0">
                      <p:tgtEl>
                        <p:sldTgt/>
                      </p:tgtEl>
                    </p:cond>
                  </p:endCondLst>
                </p:cTn>
                <p:tgtEl>
                  <p:spTgt spid="4"/>
                </p:tgtEl>
              </p:cMediaNode>
            </p:audio>
            <p:seq concurrent="1" nextAc="seek">
              <p:cTn id="5" restart="whenNotActive" fill="hold" evtFilter="cancelBubble" nodeType="interactiveSeq">
                <p:stCondLst>
                  <p:cond evt="onClick" delay="0">
                    <p:tgtEl>
                      <p:spTgt spid="59"/>
                    </p:tgtEl>
                  </p:cond>
                </p:stCondLst>
                <p:endSync evt="end" delay="0">
                  <p:rtn val="all"/>
                </p:endSync>
                <p:childTnLst>
                  <p:par>
                    <p:cTn id="6" fill="hold">
                      <p:stCondLst>
                        <p:cond delay="0"/>
                      </p:stCondLst>
                      <p:childTnLst>
                        <p:par>
                          <p:cTn id="7" fill="hold">
                            <p:stCondLst>
                              <p:cond delay="0"/>
                            </p:stCondLst>
                            <p:childTnLst>
                              <p:par>
                                <p:cTn id="8" presetID="1" presetClass="mediacall" presetSubtype="0" fill="hold" nodeType="clickEffect">
                                  <p:stCondLst>
                                    <p:cond delay="0"/>
                                  </p:stCondLst>
                                  <p:childTnLst>
                                    <p:cmd type="call" cmd="playFrom(0.0)">
                                      <p:cBhvr>
                                        <p:cTn id="9" dur="456" fill="hold"/>
                                        <p:tgtEl>
                                          <p:spTgt spid="2"/>
                                        </p:tgtEl>
                                      </p:cBhvr>
                                    </p:cmd>
                                  </p:childTnLst>
                                </p:cTn>
                              </p:par>
                            </p:childTnLst>
                          </p:cTn>
                        </p:par>
                      </p:childTnLst>
                    </p:cTn>
                  </p:par>
                </p:childTnLst>
              </p:cTn>
              <p:nextCondLst>
                <p:cond evt="onClick" delay="0">
                  <p:tgtEl>
                    <p:spTgt spid="59"/>
                  </p:tgtEl>
                </p:cond>
              </p:nextCondLst>
            </p:seq>
            <p:seq concurrent="1" nextAc="seek">
              <p:cTn id="10" restart="whenNotActive" fill="hold" evtFilter="cancelBubble" nodeType="interactiveSeq">
                <p:stCondLst>
                  <p:cond evt="onClick" delay="0">
                    <p:tgtEl>
                      <p:spTgt spid="51"/>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73" fill="hold"/>
                                        <p:tgtEl>
                                          <p:spTgt spid="3"/>
                                        </p:tgtEl>
                                      </p:cBhvr>
                                    </p:cmd>
                                  </p:childTnLst>
                                </p:cTn>
                              </p:par>
                            </p:childTnLst>
                          </p:cTn>
                        </p:par>
                      </p:childTnLst>
                    </p:cTn>
                  </p:par>
                </p:childTnLst>
              </p:cTn>
              <p:nextCondLst>
                <p:cond evt="onClick" delay="0">
                  <p:tgtEl>
                    <p:spTgt spid="51"/>
                  </p:tgtEl>
                </p:cond>
              </p:nextCondLst>
            </p:seq>
            <p:seq concurrent="1" nextAc="seek">
              <p:cTn id="15" restart="whenNotActive" fill="hold" evtFilter="cancelBubble" nodeType="interactiveSeq">
                <p:stCondLst>
                  <p:cond evt="onClick" delay="0">
                    <p:tgtEl>
                      <p:spTgt spid="67"/>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432" fill="hold"/>
                                        <p:tgtEl>
                                          <p:spTgt spid="4"/>
                                        </p:tgtEl>
                                      </p:cBhvr>
                                    </p:cmd>
                                  </p:childTnLst>
                                </p:cTn>
                              </p:par>
                            </p:childTnLst>
                          </p:cTn>
                        </p:par>
                      </p:childTnLst>
                    </p:cTn>
                  </p:par>
                </p:childTnLst>
              </p:cTn>
              <p:nextCondLst>
                <p:cond evt="onClick" delay="0">
                  <p:tgtEl>
                    <p:spTgt spid="67"/>
                  </p:tgtEl>
                </p:cond>
              </p:nextCondLst>
            </p:seq>
            <p:audio>
              <p:cMediaNode vol="80000">
                <p:cTn id="20" fill="hold" display="0">
                  <p:stCondLst>
                    <p:cond delay="indefinite"/>
                  </p:stCondLst>
                  <p:endCondLst>
                    <p:cond evt="onStopAudio" delay="0">
                      <p:tgtEl>
                        <p:sldTgt/>
                      </p:tgtEl>
                    </p:cond>
                  </p:endCondLst>
                </p:cTn>
                <p:tgtEl>
                  <p:spTgt spid="5"/>
                </p:tgtEl>
              </p:cMediaNode>
            </p:audio>
            <p:audio>
              <p:cMediaNode vol="80000">
                <p:cTn id="21" fill="hold" display="0">
                  <p:stCondLst>
                    <p:cond delay="indefinite"/>
                  </p:stCondLst>
                  <p:endCondLst>
                    <p:cond evt="onStopAudio" delay="0">
                      <p:tgtEl>
                        <p:sldTgt/>
                      </p:tgtEl>
                    </p:cond>
                  </p:endCondLst>
                </p:cTn>
                <p:tgtEl>
                  <p:spTgt spid="6"/>
                </p:tgtEl>
              </p:cMediaNode>
            </p:audio>
            <p:audio>
              <p:cMediaNode vol="80000">
                <p:cTn id="22" fill="hold" display="0">
                  <p:stCondLst>
                    <p:cond delay="indefinite"/>
                  </p:stCondLst>
                  <p:endCondLst>
                    <p:cond evt="onStopAudio" delay="0">
                      <p:tgtEl>
                        <p:sldTgt/>
                      </p:tgtEl>
                    </p:cond>
                  </p:endCondLst>
                </p:cTn>
                <p:tgtEl>
                  <p:spTgt spid="7"/>
                </p:tgtEl>
              </p:cMediaNode>
            </p:audio>
            <p:audio>
              <p:cMediaNode vol="80000">
                <p:cTn id="23" fill="hold" display="0">
                  <p:stCondLst>
                    <p:cond delay="indefinite"/>
                  </p:stCondLst>
                  <p:endCondLst>
                    <p:cond evt="onStopAudio" delay="0">
                      <p:tgtEl>
                        <p:sldTgt/>
                      </p:tgtEl>
                    </p:cond>
                  </p:endCondLst>
                </p:cTn>
                <p:tgtEl>
                  <p:spTgt spid="24"/>
                </p:tgtEl>
              </p:cMediaNode>
            </p:audio>
            <p:audio>
              <p:cMediaNode vol="80000">
                <p:cTn id="24" fill="hold" display="0">
                  <p:stCondLst>
                    <p:cond delay="indefinite"/>
                  </p:stCondLst>
                  <p:endCondLst>
                    <p:cond evt="onStopAudio" delay="0">
                      <p:tgtEl>
                        <p:sldTgt/>
                      </p:tgtEl>
                    </p:cond>
                  </p:endCondLst>
                </p:cTn>
                <p:tgtEl>
                  <p:spTgt spid="25"/>
                </p:tgtEl>
              </p:cMediaNode>
            </p:audio>
            <p:audio>
              <p:cMediaNode vol="80000">
                <p:cTn id="25" fill="hold" display="0">
                  <p:stCondLst>
                    <p:cond delay="indefinite"/>
                  </p:stCondLst>
                  <p:endCondLst>
                    <p:cond evt="onStopAudio" delay="0">
                      <p:tgtEl>
                        <p:sldTgt/>
                      </p:tgtEl>
                    </p:cond>
                  </p:endCondLst>
                </p:cTn>
                <p:tgtEl>
                  <p:spTgt spid="26"/>
                </p:tgtEl>
              </p:cMediaNode>
            </p:audio>
            <p:audio>
              <p:cMediaNode vol="80000">
                <p:cTn id="26" fill="hold" display="0">
                  <p:stCondLst>
                    <p:cond delay="indefinite"/>
                  </p:stCondLst>
                  <p:endCondLst>
                    <p:cond evt="onStopAudio" delay="0">
                      <p:tgtEl>
                        <p:sldTgt/>
                      </p:tgtEl>
                    </p:cond>
                  </p:endCondLst>
                </p:cTn>
                <p:tgtEl>
                  <p:spTgt spid="27"/>
                </p:tgtEl>
              </p:cMediaNode>
            </p:audio>
            <p:audio>
              <p:cMediaNode vol="80000">
                <p:cTn id="27" fill="hold" display="0">
                  <p:stCondLst>
                    <p:cond delay="indefinite"/>
                  </p:stCondLst>
                  <p:endCondLst>
                    <p:cond evt="onStopAudio" delay="0">
                      <p:tgtEl>
                        <p:sldTgt/>
                      </p:tgtEl>
                    </p:cond>
                  </p:endCondLst>
                </p:cTn>
                <p:tgtEl>
                  <p:spTgt spid="29"/>
                </p:tgtEl>
              </p:cMediaNode>
            </p:audio>
            <p:audio>
              <p:cMediaNode vol="80000">
                <p:cTn id="28" fill="hold" display="0">
                  <p:stCondLst>
                    <p:cond delay="indefinite"/>
                  </p:stCondLst>
                  <p:endCondLst>
                    <p:cond evt="onStopAudio" delay="0">
                      <p:tgtEl>
                        <p:sldTgt/>
                      </p:tgtEl>
                    </p:cond>
                  </p:endCondLst>
                </p:cTn>
                <p:tgtEl>
                  <p:spTgt spid="30"/>
                </p:tgtEl>
              </p:cMediaNode>
            </p:audio>
            <p:seq concurrent="1" nextAc="seek">
              <p:cTn id="29" restart="whenNotActive" fill="hold" evtFilter="cancelBubble" nodeType="interactiveSeq">
                <p:stCondLst>
                  <p:cond evt="onClick" delay="0">
                    <p:tgtEl>
                      <p:spTgt spid="12"/>
                    </p:tgtEl>
                  </p:cond>
                </p:stCondLst>
                <p:endSync evt="end" delay="0">
                  <p:rtn val="all"/>
                </p:endSync>
                <p:childTnLst>
                  <p:par>
                    <p:cTn id="30" fill="hold">
                      <p:stCondLst>
                        <p:cond delay="0"/>
                      </p:stCondLst>
                      <p:childTnLst>
                        <p:par>
                          <p:cTn id="31" fill="hold">
                            <p:stCondLst>
                              <p:cond delay="0"/>
                            </p:stCondLst>
                            <p:childTnLst>
                              <p:par>
                                <p:cTn id="32" presetID="1" presetClass="mediacall" presetSubtype="0" fill="hold" nodeType="clickEffect">
                                  <p:stCondLst>
                                    <p:cond delay="0"/>
                                  </p:stCondLst>
                                  <p:childTnLst>
                                    <p:cmd type="call" cmd="playFrom(0.0)">
                                      <p:cBhvr>
                                        <p:cTn id="33" dur="704" fill="hold"/>
                                        <p:tgtEl>
                                          <p:spTgt spid="5"/>
                                        </p:tgtEl>
                                      </p:cBhvr>
                                    </p:cmd>
                                  </p:childTnLst>
                                </p:cTn>
                              </p:par>
                            </p:childTnLst>
                          </p:cTn>
                        </p:par>
                      </p:childTnLst>
                    </p:cTn>
                  </p:par>
                </p:childTnLst>
              </p:cTn>
              <p:nextCondLst>
                <p:cond evt="onClick" delay="0">
                  <p:tgtEl>
                    <p:spTgt spid="12"/>
                  </p:tgtEl>
                </p:cond>
              </p:nextCondLst>
            </p:seq>
            <p:seq concurrent="1" nextAc="seek">
              <p:cTn id="34" restart="whenNotActive" fill="hold" evtFilter="cancelBubble" nodeType="interactiveSeq">
                <p:stCondLst>
                  <p:cond evt="onClick" delay="0">
                    <p:tgtEl>
                      <p:spTgt spid="13"/>
                    </p:tgtEl>
                  </p:cond>
                </p:stCondLst>
                <p:endSync evt="end" delay="0">
                  <p:rtn val="all"/>
                </p:endSync>
                <p:childTnLst>
                  <p:par>
                    <p:cTn id="35" fill="hold">
                      <p:stCondLst>
                        <p:cond delay="0"/>
                      </p:stCondLst>
                      <p:childTnLst>
                        <p:par>
                          <p:cTn id="36" fill="hold">
                            <p:stCondLst>
                              <p:cond delay="0"/>
                            </p:stCondLst>
                            <p:childTnLst>
                              <p:par>
                                <p:cTn id="37" presetID="1" presetClass="mediacall" presetSubtype="0" fill="hold" nodeType="withEffect">
                                  <p:stCondLst>
                                    <p:cond delay="0"/>
                                  </p:stCondLst>
                                  <p:childTnLst>
                                    <p:cmd type="call" cmd="playFrom(0.0)">
                                      <p:cBhvr>
                                        <p:cTn id="38" dur="732" fill="hold"/>
                                        <p:tgtEl>
                                          <p:spTgt spid="24"/>
                                        </p:tgtEl>
                                      </p:cBhvr>
                                    </p:cmd>
                                  </p:childTnLst>
                                </p:cTn>
                              </p:par>
                            </p:childTnLst>
                          </p:cTn>
                        </p:par>
                      </p:childTnLst>
                    </p:cTn>
                  </p:par>
                </p:childTnLst>
              </p:cTn>
              <p:nextCondLst>
                <p:cond evt="onClick" delay="0">
                  <p:tgtEl>
                    <p:spTgt spid="13"/>
                  </p:tgtEl>
                </p:cond>
              </p:nextCondLst>
            </p:seq>
            <p:seq concurrent="1" nextAc="seek">
              <p:cTn id="39" restart="whenNotActive" fill="hold" evtFilter="cancelBubble" nodeType="interactiveSeq">
                <p:stCondLst>
                  <p:cond evt="onClick" delay="0">
                    <p:tgtEl>
                      <p:spTgt spid="16"/>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496" fill="hold"/>
                                        <p:tgtEl>
                                          <p:spTgt spid="26"/>
                                        </p:tgtEl>
                                      </p:cBhvr>
                                    </p:cmd>
                                  </p:childTnLst>
                                </p:cTn>
                              </p:par>
                            </p:childTnLst>
                          </p:cTn>
                        </p:par>
                      </p:childTnLst>
                    </p:cTn>
                  </p:par>
                </p:childTnLst>
              </p:cTn>
              <p:nextCondLst>
                <p:cond evt="onClick" delay="0">
                  <p:tgtEl>
                    <p:spTgt spid="16"/>
                  </p:tgtEl>
                </p:cond>
              </p:nextCondLst>
            </p:seq>
            <p:seq concurrent="1" nextAc="seek">
              <p:cTn id="44" restart="whenNotActive" fill="hold" evtFilter="cancelBubble" nodeType="interactiveSeq">
                <p:stCondLst>
                  <p:cond evt="onClick" delay="0">
                    <p:tgtEl>
                      <p:spTgt spid="15"/>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667" fill="hold"/>
                                        <p:tgtEl>
                                          <p:spTgt spid="6"/>
                                        </p:tgtEl>
                                      </p:cBhvr>
                                    </p:cmd>
                                  </p:childTnLst>
                                </p:cTn>
                              </p:par>
                            </p:childTnLst>
                          </p:cTn>
                        </p:par>
                      </p:childTnLst>
                    </p:cTn>
                  </p:par>
                </p:childTnLst>
              </p:cTn>
              <p:nextCondLst>
                <p:cond evt="onClick" delay="0">
                  <p:tgtEl>
                    <p:spTgt spid="15"/>
                  </p:tgtEl>
                </p:cond>
              </p:nextCondLst>
            </p:seq>
            <p:seq concurrent="1" nextAc="seek">
              <p:cTn id="49" restart="whenNotActive" fill="hold" evtFilter="cancelBubble" nodeType="interactiveSeq">
                <p:stCondLst>
                  <p:cond evt="onClick" delay="0">
                    <p:tgtEl>
                      <p:spTgt spid="14"/>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559" fill="hold"/>
                                        <p:tgtEl>
                                          <p:spTgt spid="25"/>
                                        </p:tgtEl>
                                      </p:cBhvr>
                                    </p:cmd>
                                  </p:childTnLst>
                                </p:cTn>
                              </p:par>
                            </p:childTnLst>
                          </p:cTn>
                        </p:par>
                      </p:childTnLst>
                    </p:cTn>
                  </p:par>
                </p:childTnLst>
              </p:cTn>
              <p:nextCondLst>
                <p:cond evt="onClick" delay="0">
                  <p:tgtEl>
                    <p:spTgt spid="14"/>
                  </p:tgtEl>
                </p:cond>
              </p:nextCondLst>
            </p:seq>
            <p:seq concurrent="1" nextAc="seek">
              <p:cTn id="54" restart="whenNotActive" fill="hold" evtFilter="cancelBubble" nodeType="interactiveSeq">
                <p:stCondLst>
                  <p:cond evt="onClick" delay="0">
                    <p:tgtEl>
                      <p:spTgt spid="17"/>
                    </p:tgtEl>
                  </p:cond>
                </p:stCondLst>
                <p:endSync evt="end" delay="0">
                  <p:rtn val="all"/>
                </p:endSync>
                <p:childTnLst>
                  <p:par>
                    <p:cTn id="55" fill="hold">
                      <p:stCondLst>
                        <p:cond delay="0"/>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551" fill="hold"/>
                                        <p:tgtEl>
                                          <p:spTgt spid="27"/>
                                        </p:tgtEl>
                                      </p:cBhvr>
                                    </p:cmd>
                                  </p:childTnLst>
                                </p:cTn>
                              </p:par>
                            </p:childTnLst>
                          </p:cTn>
                        </p:par>
                      </p:childTnLst>
                    </p:cTn>
                  </p:par>
                </p:childTnLst>
              </p:cTn>
              <p:nextCondLst>
                <p:cond evt="onClick" delay="0">
                  <p:tgtEl>
                    <p:spTgt spid="17"/>
                  </p:tgtEl>
                </p:cond>
              </p:nextCondLst>
            </p:seq>
            <p:seq concurrent="1" nextAc="seek">
              <p:cTn id="59" restart="whenNotActive" fill="hold" evtFilter="cancelBubble" nodeType="interactiveSeq">
                <p:stCondLst>
                  <p:cond evt="onClick" delay="0">
                    <p:tgtEl>
                      <p:spTgt spid="18"/>
                    </p:tgtEl>
                  </p:cond>
                </p:stCondLst>
                <p:endSync evt="end" delay="0">
                  <p:rtn val="all"/>
                </p:endSync>
                <p:childTnLst>
                  <p:par>
                    <p:cTn id="60" fill="hold">
                      <p:stCondLst>
                        <p:cond delay="0"/>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581" fill="hold"/>
                                        <p:tgtEl>
                                          <p:spTgt spid="7"/>
                                        </p:tgtEl>
                                      </p:cBhvr>
                                    </p:cmd>
                                  </p:childTnLst>
                                </p:cTn>
                              </p:par>
                            </p:childTnLst>
                          </p:cTn>
                        </p:par>
                      </p:childTnLst>
                    </p:cTn>
                  </p:par>
                </p:childTnLst>
              </p:cTn>
              <p:nextCondLst>
                <p:cond evt="onClick" delay="0">
                  <p:tgtEl>
                    <p:spTgt spid="18"/>
                  </p:tgtEl>
                </p:cond>
              </p:nextCondLst>
            </p:seq>
            <p:seq concurrent="1" nextAc="seek">
              <p:cTn id="64" restart="whenNotActive" fill="hold" evtFilter="cancelBubble" nodeType="interactiveSeq">
                <p:stCondLst>
                  <p:cond evt="onClick" delay="0">
                    <p:tgtEl>
                      <p:spTgt spid="19"/>
                    </p:tgtEl>
                  </p:cond>
                </p:stCondLst>
                <p:endSync evt="end" delay="0">
                  <p:rtn val="all"/>
                </p:endSync>
                <p:childTnLst>
                  <p:par>
                    <p:cTn id="65" fill="hold">
                      <p:stCondLst>
                        <p:cond delay="0"/>
                      </p:stCondLst>
                      <p:childTnLst>
                        <p:par>
                          <p:cTn id="66" fill="hold">
                            <p:stCondLst>
                              <p:cond delay="0"/>
                            </p:stCondLst>
                            <p:childTnLst>
                              <p:par>
                                <p:cTn id="67" presetID="1" presetClass="mediacall" presetSubtype="0" fill="hold" nodeType="clickEffect">
                                  <p:stCondLst>
                                    <p:cond delay="0"/>
                                  </p:stCondLst>
                                  <p:childTnLst>
                                    <p:cmd type="call" cmd="playFrom(0.0)">
                                      <p:cBhvr>
                                        <p:cTn id="68" dur="450" fill="hold"/>
                                        <p:tgtEl>
                                          <p:spTgt spid="29"/>
                                        </p:tgtEl>
                                      </p:cBhvr>
                                    </p:cmd>
                                  </p:childTnLst>
                                </p:cTn>
                              </p:par>
                            </p:childTnLst>
                          </p:cTn>
                        </p:par>
                      </p:childTnLst>
                    </p:cTn>
                  </p:par>
                </p:childTnLst>
              </p:cTn>
              <p:nextCondLst>
                <p:cond evt="onClick" delay="0">
                  <p:tgtEl>
                    <p:spTgt spid="19"/>
                  </p:tgtEl>
                </p:cond>
              </p:nextCondLst>
            </p:seq>
            <p:seq concurrent="1" nextAc="seek">
              <p:cTn id="69" restart="whenNotActive" fill="hold" evtFilter="cancelBubble" nodeType="interactiveSeq">
                <p:stCondLst>
                  <p:cond evt="onClick" delay="0">
                    <p:tgtEl>
                      <p:spTgt spid="20"/>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503" fill="hold"/>
                                        <p:tgtEl>
                                          <p:spTgt spid="30"/>
                                        </p:tgtEl>
                                      </p:cBhvr>
                                    </p:cmd>
                                  </p:childTnLst>
                                </p:cTn>
                              </p:par>
                            </p:childTnLst>
                          </p:cTn>
                        </p:par>
                      </p:childTnLst>
                    </p:cTn>
                  </p:par>
                </p:childTnLst>
              </p:cTn>
              <p:nextCondLst>
                <p:cond evt="onClick" delay="0">
                  <p:tgtEl>
                    <p:spTgt spid="20"/>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شكل حر 50">
            <a:extLst>
              <a:ext uri="{FF2B5EF4-FFF2-40B4-BE49-F238E27FC236}">
                <a16:creationId xmlns:a16="http://schemas.microsoft.com/office/drawing/2014/main" id="{EB393283-BFD0-4FAF-B5F1-C900EBECA0D9}"/>
              </a:ext>
            </a:extLst>
          </p:cNvPr>
          <p:cNvSpPr/>
          <p:nvPr/>
        </p:nvSpPr>
        <p:spPr>
          <a:xfrm>
            <a:off x="8124825" y="1247732"/>
            <a:ext cx="3066366" cy="2038393"/>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5">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40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88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بٌ ـ</a:t>
            </a:r>
            <a:r>
              <a:rPr lang="ar-OM" sz="8800" b="1" dirty="0" err="1">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بٌ</a:t>
            </a:r>
            <a:endParaRPr lang="ar-OM" sz="40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pic>
        <p:nvPicPr>
          <p:cNvPr id="3" name="صوت مسجّل">
            <a:hlinkClick r:id="" action="ppaction://media"/>
            <a:extLst>
              <a:ext uri="{FF2B5EF4-FFF2-40B4-BE49-F238E27FC236}">
                <a16:creationId xmlns:a16="http://schemas.microsoft.com/office/drawing/2014/main" id="{243D575A-CC90-4FF1-A8C1-823122552623}"/>
              </a:ext>
            </a:extLst>
          </p:cNvPr>
          <p:cNvPicPr>
            <a:picLocks noChangeAspect="1"/>
          </p:cNvPicPr>
          <p:nvPr>
            <a:audioFile r:link="rId1"/>
            <p:extLst>
              <p:ext uri="{DAA4B4D4-6D71-4841-9C94-3DE7FCFB9230}">
                <p14:media xmlns:p14="http://schemas.microsoft.com/office/powerpoint/2010/main" r:embed="rId2">
                  <p14:trim st="1445" end="2104.6303"/>
                </p14:media>
              </p:ext>
            </p:extLst>
          </p:nvPr>
        </p:nvPicPr>
        <p:blipFill>
          <a:blip r:embed="rId6"/>
          <a:stretch>
            <a:fillRect/>
          </a:stretch>
        </p:blipFill>
        <p:spPr>
          <a:xfrm>
            <a:off x="11887200" y="7391400"/>
            <a:ext cx="609600" cy="609600"/>
          </a:xfrm>
          <a:prstGeom prst="rect">
            <a:avLst/>
          </a:prstGeom>
        </p:spPr>
      </p:pic>
      <p:sp>
        <p:nvSpPr>
          <p:cNvPr id="4" name="شكل حر 50">
            <a:extLst>
              <a:ext uri="{FF2B5EF4-FFF2-40B4-BE49-F238E27FC236}">
                <a16:creationId xmlns:a16="http://schemas.microsoft.com/office/drawing/2014/main" id="{CA21B1E5-92AC-44D1-8AB4-F69C87A103F4}"/>
              </a:ext>
            </a:extLst>
          </p:cNvPr>
          <p:cNvSpPr/>
          <p:nvPr/>
        </p:nvSpPr>
        <p:spPr>
          <a:xfrm>
            <a:off x="8124825" y="3948111"/>
            <a:ext cx="3066366" cy="2038393"/>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5">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40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88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لٌ ـ</a:t>
            </a:r>
            <a:r>
              <a:rPr lang="ar-OM" sz="8800" b="1" dirty="0" err="1">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لٌ</a:t>
            </a:r>
            <a:endParaRPr lang="ar-OM" sz="40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5" name="شكل حر 50">
            <a:extLst>
              <a:ext uri="{FF2B5EF4-FFF2-40B4-BE49-F238E27FC236}">
                <a16:creationId xmlns:a16="http://schemas.microsoft.com/office/drawing/2014/main" id="{A80E6F66-D50E-498B-9E34-5DC628C994EF}"/>
              </a:ext>
            </a:extLst>
          </p:cNvPr>
          <p:cNvSpPr/>
          <p:nvPr/>
        </p:nvSpPr>
        <p:spPr>
          <a:xfrm>
            <a:off x="686485" y="1390606"/>
            <a:ext cx="3066366" cy="2038393"/>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5">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40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88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مٌ ـ</a:t>
            </a:r>
            <a:r>
              <a:rPr lang="ar-OM" sz="8800" b="1" dirty="0" err="1">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مٌ</a:t>
            </a:r>
            <a:endParaRPr lang="ar-OM" sz="40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sp>
        <p:nvSpPr>
          <p:cNvPr id="6" name="شكل حر 50">
            <a:extLst>
              <a:ext uri="{FF2B5EF4-FFF2-40B4-BE49-F238E27FC236}">
                <a16:creationId xmlns:a16="http://schemas.microsoft.com/office/drawing/2014/main" id="{A3844E1B-8D08-4556-B217-444B8885934A}"/>
              </a:ext>
            </a:extLst>
          </p:cNvPr>
          <p:cNvSpPr/>
          <p:nvPr/>
        </p:nvSpPr>
        <p:spPr>
          <a:xfrm>
            <a:off x="686484" y="3962400"/>
            <a:ext cx="3066366" cy="2038393"/>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5">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SA" sz="40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 </a:t>
            </a:r>
            <a:r>
              <a:rPr lang="ar-OM" sz="88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رٌ ـ</a:t>
            </a:r>
            <a:r>
              <a:rPr lang="ar-OM" sz="8800" b="1" dirty="0" err="1">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rPr>
              <a:t>رٌ</a:t>
            </a:r>
            <a:endParaRPr lang="ar-OM" sz="4000" b="1" dirty="0">
              <a:ln w="11430"/>
              <a:solidFill>
                <a:sysClr val="windowText" lastClr="000000"/>
              </a:solidFill>
              <a:effectLst>
                <a:outerShdw blurRad="50800" dist="39000" dir="5460000" algn="tl">
                  <a:srgbClr val="000000">
                    <a:alpha val="38000"/>
                  </a:srgbClr>
                </a:outerShdw>
              </a:effectLst>
              <a:latin typeface="Traditional Arabic" panose="02020603050405020304" pitchFamily="18" charset="-78"/>
              <a:cs typeface="Traditional Arabic" panose="02020603050405020304" pitchFamily="18" charset="-78"/>
            </a:endParaRPr>
          </a:p>
        </p:txBody>
      </p:sp>
      <p:pic>
        <p:nvPicPr>
          <p:cNvPr id="7" name="صوت مسجّل">
            <a:hlinkClick r:id="" action="ppaction://media"/>
            <a:extLst>
              <a:ext uri="{FF2B5EF4-FFF2-40B4-BE49-F238E27FC236}">
                <a16:creationId xmlns:a16="http://schemas.microsoft.com/office/drawing/2014/main" id="{3018AD78-A962-441D-9A0D-4D3C7039A4C5}"/>
              </a:ext>
            </a:extLst>
          </p:cNvPr>
          <p:cNvPicPr>
            <a:picLocks noChangeAspect="1"/>
          </p:cNvPicPr>
          <p:nvPr>
            <a:audioFile r:link="rId1"/>
            <p:extLst>
              <p:ext uri="{DAA4B4D4-6D71-4841-9C94-3DE7FCFB9230}">
                <p14:media xmlns:p14="http://schemas.microsoft.com/office/powerpoint/2010/main" r:embed="rId3">
                  <p14:trim st="3409" end="4674.2766"/>
                </p14:media>
              </p:ext>
            </p:extLst>
          </p:nvPr>
        </p:nvPicPr>
        <p:blipFill>
          <a:blip r:embed="rId6"/>
          <a:stretch>
            <a:fillRect/>
          </a:stretch>
        </p:blipFill>
        <p:spPr>
          <a:xfrm>
            <a:off x="5145881" y="7458075"/>
            <a:ext cx="609600" cy="609600"/>
          </a:xfrm>
          <a:prstGeom prst="rect">
            <a:avLst/>
          </a:prstGeom>
        </p:spPr>
      </p:pic>
      <p:pic>
        <p:nvPicPr>
          <p:cNvPr id="8" name="صوت مسجّل">
            <a:hlinkClick r:id="" action="ppaction://media"/>
            <a:extLst>
              <a:ext uri="{FF2B5EF4-FFF2-40B4-BE49-F238E27FC236}">
                <a16:creationId xmlns:a16="http://schemas.microsoft.com/office/drawing/2014/main" id="{C0BD29D2-9793-47F3-BBAB-15162DECEEEC}"/>
              </a:ext>
            </a:extLst>
          </p:cNvPr>
          <p:cNvPicPr>
            <a:picLocks noChangeAspect="1"/>
          </p:cNvPicPr>
          <p:nvPr>
            <a:audioFile r:link="rId1"/>
            <p:extLst>
              <p:ext uri="{DAA4B4D4-6D71-4841-9C94-3DE7FCFB9230}">
                <p14:media xmlns:p14="http://schemas.microsoft.com/office/powerpoint/2010/main" r:embed="rId3">
                  <p14:trim st="5216" end="2991.2766"/>
                </p14:media>
              </p:ext>
            </p:extLst>
          </p:nvPr>
        </p:nvPicPr>
        <p:blipFill>
          <a:blip r:embed="rId6"/>
          <a:stretch>
            <a:fillRect/>
          </a:stretch>
        </p:blipFill>
        <p:spPr>
          <a:xfrm>
            <a:off x="1328738" y="7458075"/>
            <a:ext cx="609600" cy="609600"/>
          </a:xfrm>
          <a:prstGeom prst="rect">
            <a:avLst/>
          </a:prstGeom>
        </p:spPr>
      </p:pic>
      <p:pic>
        <p:nvPicPr>
          <p:cNvPr id="9" name="صوت مسجّل">
            <a:hlinkClick r:id="" action="ppaction://media"/>
            <a:extLst>
              <a:ext uri="{FF2B5EF4-FFF2-40B4-BE49-F238E27FC236}">
                <a16:creationId xmlns:a16="http://schemas.microsoft.com/office/drawing/2014/main" id="{28694D26-29C6-4DD3-9ADF-984ABBDEAD0B}"/>
              </a:ext>
            </a:extLst>
          </p:cNvPr>
          <p:cNvPicPr>
            <a:picLocks noChangeAspect="1"/>
          </p:cNvPicPr>
          <p:nvPr>
            <a:audioFile r:link="rId1"/>
            <p:extLst>
              <p:ext uri="{DAA4B4D4-6D71-4841-9C94-3DE7FCFB9230}">
                <p14:media xmlns:p14="http://schemas.microsoft.com/office/powerpoint/2010/main" r:embed="rId3">
                  <p14:trim st="1539" end="6563.2766"/>
                </p14:media>
              </p:ext>
            </p:extLst>
          </p:nvPr>
        </p:nvPicPr>
        <p:blipFill>
          <a:blip r:embed="rId6"/>
          <a:stretch>
            <a:fillRect/>
          </a:stretch>
        </p:blipFill>
        <p:spPr>
          <a:xfrm>
            <a:off x="9062695" y="7458075"/>
            <a:ext cx="609600" cy="609600"/>
          </a:xfrm>
          <a:prstGeom prst="rect">
            <a:avLst/>
          </a:prstGeom>
        </p:spPr>
      </p:pic>
      <p:pic>
        <p:nvPicPr>
          <p:cNvPr id="10" name="صورة 9" descr="صورة تحتوي على سمك, كمبيوتر, شاشة عرض, لوحة المفاتيح&#10;&#10;تم إنشاء الوصف تلقائياً">
            <a:hlinkClick r:id="rId7" action="ppaction://hlinksldjump"/>
            <a:extLst>
              <a:ext uri="{FF2B5EF4-FFF2-40B4-BE49-F238E27FC236}">
                <a16:creationId xmlns:a16="http://schemas.microsoft.com/office/drawing/2014/main" id="{727EAED8-2EF0-49DD-AFA3-05B9411DCFA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67176" y="190098"/>
            <a:ext cx="4517115" cy="1453282"/>
          </a:xfrm>
          <a:prstGeom prst="rect">
            <a:avLst/>
          </a:prstGeom>
        </p:spPr>
      </p:pic>
    </p:spTree>
    <p:extLst>
      <p:ext uri="{BB962C8B-B14F-4D97-AF65-F5344CB8AC3E}">
        <p14:creationId xmlns:p14="http://schemas.microsoft.com/office/powerpoint/2010/main" val="1456962148"/>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audio>
              <p:cMediaNode vol="80000">
                <p:cTn id="3" fill="hold" display="0">
                  <p:stCondLst>
                    <p:cond delay="indefinite"/>
                  </p:stCondLst>
                  <p:endCondLst>
                    <p:cond evt="onStopAudio" delay="0">
                      <p:tgtEl>
                        <p:sldTgt/>
                      </p:tgtEl>
                    </p:cond>
                  </p:endCondLst>
                </p:cTn>
                <p:tgtEl>
                  <p:spTgt spid="7"/>
                </p:tgtEl>
              </p:cMediaNode>
            </p:audio>
            <p:audio>
              <p:cMediaNode vol="80000">
                <p:cTn id="4" fill="hold" display="0">
                  <p:stCondLst>
                    <p:cond delay="indefinite"/>
                  </p:stCondLst>
                  <p:endCondLst>
                    <p:cond evt="onStopAudio" delay="0">
                      <p:tgtEl>
                        <p:sldTgt/>
                      </p:tgtEl>
                    </p:cond>
                  </p:endCondLst>
                </p:cTn>
                <p:tgtEl>
                  <p:spTgt spid="8"/>
                </p:tgtEl>
              </p:cMediaNode>
            </p:audio>
            <p:audio>
              <p:cMediaNode vol="80000">
                <p:cTn id="5" fill="hold" display="0">
                  <p:stCondLst>
                    <p:cond delay="indefinite"/>
                  </p:stCondLst>
                  <p:endCondLst>
                    <p:cond evt="onStopAudio" delay="0">
                      <p:tgtEl>
                        <p:sldTgt/>
                      </p:tgtEl>
                    </p:cond>
                  </p:endCondLst>
                </p:cTn>
                <p:tgtEl>
                  <p:spTgt spid="9"/>
                </p:tgtEl>
              </p:cMediaNode>
            </p:audio>
            <p:seq concurrent="1" nextAc="seek">
              <p:cTn id="6" restart="whenNotActive" fill="hold" evtFilter="cancelBubble" nodeType="interactiveSeq">
                <p:stCondLst>
                  <p:cond evt="onClick" delay="0">
                    <p:tgtEl>
                      <p:spTgt spid="2"/>
                    </p:tgtEl>
                  </p:cond>
                </p:stCondLst>
                <p:endSync evt="end" delay="0">
                  <p:rtn val="all"/>
                </p:endSync>
                <p:childTnLst>
                  <p:par>
                    <p:cTn id="7" fill="hold">
                      <p:stCondLst>
                        <p:cond delay="0"/>
                      </p:stCondLst>
                      <p:childTnLst>
                        <p:par>
                          <p:cTn id="8" fill="hold">
                            <p:stCondLst>
                              <p:cond delay="0"/>
                            </p:stCondLst>
                            <p:childTnLst>
                              <p:par>
                                <p:cTn id="9" presetID="1" presetClass="mediacall" presetSubtype="0" fill="hold" nodeType="clickEffect">
                                  <p:stCondLst>
                                    <p:cond delay="0"/>
                                  </p:stCondLst>
                                  <p:childTnLst>
                                    <p:cmd type="call" cmd="playFrom(0.0)">
                                      <p:cBhvr>
                                        <p:cTn id="10" dur="593" fill="hold"/>
                                        <p:tgtEl>
                                          <p:spTgt spid="3"/>
                                        </p:tgtEl>
                                      </p:cBhvr>
                                    </p:cmd>
                                  </p:childTnLst>
                                </p:cTn>
                              </p:par>
                            </p:childTnLst>
                          </p:cTn>
                        </p:par>
                      </p:childTnLst>
                    </p:cTn>
                  </p:par>
                </p:childTnLst>
              </p:cTn>
              <p:nextCondLst>
                <p:cond evt="onClick" delay="0">
                  <p:tgtEl>
                    <p:spTgt spid="2"/>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1056" fill="hold"/>
                                        <p:tgtEl>
                                          <p:spTgt spid="9"/>
                                        </p:tgtEl>
                                      </p:cBhvr>
                                    </p:cmd>
                                  </p:childTnLst>
                                </p:cTn>
                              </p:par>
                            </p:childTnLst>
                          </p:cTn>
                        </p:par>
                      </p:childTnLst>
                    </p:cTn>
                  </p:par>
                </p:childTnLst>
              </p:cTn>
              <p:nextCondLst>
                <p:cond evt="onClick" delay="0">
                  <p:tgtEl>
                    <p:spTgt spid="4"/>
                  </p:tgtEl>
                </p:cond>
              </p:nextCondLst>
            </p:seq>
            <p:seq concurrent="1" nextAc="seek">
              <p:cTn id="16" restart="whenNotActive" fill="hold" evtFilter="cancelBubble" nodeType="interactiveSeq">
                <p:stCondLst>
                  <p:cond evt="onClick" delay="0">
                    <p:tgtEl>
                      <p:spTgt spid="5"/>
                    </p:tgtEl>
                  </p:cond>
                </p:stCondLst>
                <p:endSync evt="end" delay="0">
                  <p:rtn val="all"/>
                </p:endSync>
                <p:childTnLst>
                  <p:par>
                    <p:cTn id="17" fill="hold">
                      <p:stCondLst>
                        <p:cond delay="0"/>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1075" fill="hold"/>
                                        <p:tgtEl>
                                          <p:spTgt spid="7"/>
                                        </p:tgtEl>
                                      </p:cBhvr>
                                    </p:cmd>
                                  </p:childTnLst>
                                </p:cTn>
                              </p:par>
                            </p:childTnLst>
                          </p:cTn>
                        </p:par>
                      </p:childTnLst>
                    </p:cTn>
                  </p:par>
                </p:childTnLst>
              </p:cTn>
              <p:nextCondLst>
                <p:cond evt="onClick" delay="0">
                  <p:tgtEl>
                    <p:spTgt spid="5"/>
                  </p:tgtEl>
                </p:cond>
              </p:nextCondLst>
            </p:seq>
            <p:seq concurrent="1" nextAc="seek">
              <p:cTn id="21" restart="whenNotActive" fill="hold" evtFilter="cancelBubble" nodeType="interactiveSeq">
                <p:stCondLst>
                  <p:cond evt="onClick" delay="0">
                    <p:tgtEl>
                      <p:spTgt spid="6"/>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951" fill="hold"/>
                                        <p:tgtEl>
                                          <p:spTgt spid="8"/>
                                        </p:tgtEl>
                                      </p:cBhvr>
                                    </p:cmd>
                                  </p:childTnLst>
                                </p:cTn>
                              </p:par>
                            </p:childTnLst>
                          </p:cTn>
                        </p:par>
                      </p:childTnLst>
                    </p:cTn>
                  </p:par>
                </p:childTnLst>
              </p:cTn>
              <p:nextCondLst>
                <p:cond evt="onClick" delay="0">
                  <p:tgtEl>
                    <p:spTgt spid="6"/>
                  </p:tgtEl>
                </p:cond>
              </p:nextCondLst>
            </p:seq>
          </p:childTnLst>
        </p:cTn>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770</TotalTime>
  <Words>743</Words>
  <Application>Microsoft Office PowerPoint</Application>
  <PresentationFormat>شاشة عريضة</PresentationFormat>
  <Paragraphs>421</Paragraphs>
  <Slides>13</Slides>
  <Notes>0</Notes>
  <HiddenSlides>0</HiddenSlides>
  <MMClips>18</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13</vt:i4>
      </vt:variant>
    </vt:vector>
  </HeadingPairs>
  <TitlesOfParts>
    <vt:vector size="19" baseType="lpstr">
      <vt:lpstr>Arial</vt:lpstr>
      <vt:lpstr>Calibri</vt:lpstr>
      <vt:lpstr>Calibri Light</vt:lpstr>
      <vt:lpstr>Times New Roman</vt:lpstr>
      <vt:lpstr>Traditional Arabic</vt:lpstr>
      <vt:lpstr>نسق Office</vt:lpstr>
      <vt:lpstr>صَيْدُ السَّمَكِ (ب-ل-م-ر) الأصوات القصيرة مع تنوين الضم</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التعليمات: لهذه اللعبة عدة أيقونات  ولكل واحدة لها حركة معينة:</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صَيْدُ السَّمَكِ (أَ-خَ-ذَ-ثَ-بَ-تَ) المرحلة(1)</dc:title>
  <dc:creator>صلاح الحجري</dc:creator>
  <cp:lastModifiedBy>صلاح الحجري</cp:lastModifiedBy>
  <cp:revision>18</cp:revision>
  <dcterms:created xsi:type="dcterms:W3CDTF">2020-11-14T08:02:52Z</dcterms:created>
  <dcterms:modified xsi:type="dcterms:W3CDTF">2020-12-30T04:43:27Z</dcterms:modified>
</cp:coreProperties>
</file>