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4" r:id="rId6"/>
    <p:sldId id="285" r:id="rId7"/>
    <p:sldId id="286" r:id="rId8"/>
    <p:sldId id="287" r:id="rId9"/>
    <p:sldId id="288" r:id="rId10"/>
    <p:sldId id="289" r:id="rId11"/>
    <p:sldId id="275" r:id="rId12"/>
    <p:sldId id="280" r:id="rId13"/>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134" y="240"/>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slide" Target="slide5.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slide" Target="slide9.xml"/><Relationship Id="rId4" Type="http://schemas.openxmlformats.org/officeDocument/2006/relationships/slide" Target="slide1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jpg"/><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slide" Target="slide2.xml"/><Relationship Id="rId1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jpg"/><Relationship Id="rId3" Type="http://schemas.openxmlformats.org/officeDocument/2006/relationships/slideLayout" Target="../slideLayouts/slideLayout2.xml"/><Relationship Id="rId7" Type="http://schemas.openxmlformats.org/officeDocument/2006/relationships/image" Target="../media/image10.png"/><Relationship Id="rId12" Type="http://schemas.openxmlformats.org/officeDocument/2006/relationships/image" Target="../media/image1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slide" Target="slide2.xml"/><Relationship Id="rId1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3.png"/><Relationship Id="rId5" Type="http://schemas.openxmlformats.org/officeDocument/2006/relationships/image" Target="../media/image13.png"/><Relationship Id="rId10" Type="http://schemas.openxmlformats.org/officeDocument/2006/relationships/slide" Target="slide2.xml"/><Relationship Id="rId4" Type="http://schemas.openxmlformats.org/officeDocument/2006/relationships/image" Target="../media/image14.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slide" Target="slide2.xml"/><Relationship Id="rId3" Type="http://schemas.microsoft.com/office/2007/relationships/media" Target="../media/media3.m4a"/><Relationship Id="rId7" Type="http://schemas.openxmlformats.org/officeDocument/2006/relationships/image" Target="../media/image17.png"/><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slideLayout" Target="../slideLayouts/slideLayout7.xml"/><Relationship Id="rId5" Type="http://schemas.microsoft.com/office/2007/relationships/media" Target="../media/media5.m4a"/><Relationship Id="rId10" Type="http://schemas.openxmlformats.org/officeDocument/2006/relationships/image" Target="../media/image8.png"/><Relationship Id="rId4" Type="http://schemas.microsoft.com/office/2007/relationships/media" Target="../media/media4.m4a"/><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117912"/>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lumMod val="50000"/>
                    </a:schemeClr>
                  </a:solidFill>
                </a:ln>
                <a:solidFill>
                  <a:srgbClr val="FFFF00"/>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(ب-ل-م-ر)</a:t>
            </a:r>
            <a:br>
              <a:rPr lang="ar-OM" sz="16600" b="1" dirty="0">
                <a:ln>
                  <a:solidFill>
                    <a:schemeClr val="tx1"/>
                  </a:solidFill>
                </a:ln>
                <a:solidFill>
                  <a:schemeClr val="accent4"/>
                </a:solidFill>
                <a:effectLst>
                  <a:glow rad="228600">
                    <a:schemeClr val="accent2">
                      <a:satMod val="175000"/>
                      <a:alpha val="40000"/>
                    </a:schemeClr>
                  </a:glow>
                </a:effectLst>
              </a:rPr>
            </a:br>
            <a:r>
              <a:rPr lang="ar-OM" sz="8000" b="1" dirty="0">
                <a:ln/>
                <a:solidFill>
                  <a:schemeClr val="bg1"/>
                </a:solidFill>
                <a:effectLst>
                  <a:glow rad="228600">
                    <a:schemeClr val="accent2">
                      <a:satMod val="175000"/>
                      <a:alpha val="40000"/>
                    </a:schemeClr>
                  </a:glow>
                </a:effectLst>
              </a:rPr>
              <a:t>الأصوات الطويلة</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
        <p:nvSpPr>
          <p:cNvPr id="4" name="مربع نص 3">
            <a:extLst>
              <a:ext uri="{FF2B5EF4-FFF2-40B4-BE49-F238E27FC236}">
                <a16:creationId xmlns:a16="http://schemas.microsoft.com/office/drawing/2014/main" id="{C7FF5345-7DBF-48ED-BF8C-366B8AB2D093}"/>
              </a:ext>
            </a:extLst>
          </p:cNvPr>
          <p:cNvSpPr txBox="1"/>
          <p:nvPr/>
        </p:nvSpPr>
        <p:spPr>
          <a:xfrm>
            <a:off x="10806113" y="-142875"/>
            <a:ext cx="1385887" cy="3154710"/>
          </a:xfrm>
          <a:prstGeom prst="rect">
            <a:avLst/>
          </a:prstGeom>
          <a:noFill/>
        </p:spPr>
        <p:txBody>
          <a:bodyPr wrap="square" rtlCol="0">
            <a:spAutoFit/>
          </a:bodyPr>
          <a:lstStyle>
            <a:defPPr>
              <a:defRPr lang="en-US"/>
            </a:defPPr>
            <a:lvl1pPr>
              <a:defRPr sz="13800" b="1">
                <a:ln w="22225">
                  <a:solidFill>
                    <a:srgbClr val="C29F0B"/>
                  </a:solidFill>
                  <a:prstDash val="solid"/>
                </a:ln>
                <a:solidFill>
                  <a:srgbClr val="FFFF00"/>
                </a:solidFill>
              </a:defRPr>
            </a:lvl1pPr>
          </a:lstStyle>
          <a:p>
            <a:r>
              <a:rPr lang="ar-OM" dirty="0"/>
              <a:t>٢</a:t>
            </a:r>
            <a:endParaRPr lang="en-US" dirty="0"/>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6324" y="130628"/>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94272" y="130629"/>
            <a:ext cx="2405276" cy="2650629"/>
          </a:xfrm>
          <a:prstGeom prst="rect">
            <a:avLst/>
          </a:prstGeom>
        </p:spPr>
      </p:pic>
      <p:pic>
        <p:nvPicPr>
          <p:cNvPr id="45" name="صورة 44">
            <a:hlinkClick r:id="rId10"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4779" y="2508181"/>
            <a:ext cx="2419000" cy="2650629"/>
          </a:xfrm>
          <a:prstGeom prst="rect">
            <a:avLst/>
          </a:prstGeom>
        </p:spPr>
      </p:pic>
      <p:pic>
        <p:nvPicPr>
          <p:cNvPr id="47" name="صورة 46">
            <a:hlinkClick r:id="rId12"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53530" y="2508180"/>
            <a:ext cx="2405851" cy="2650629"/>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676" end="18541.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133" name="شكل حر 49">
            <a:extLst>
              <a:ext uri="{FF2B5EF4-FFF2-40B4-BE49-F238E27FC236}">
                <a16:creationId xmlns:a16="http://schemas.microsoft.com/office/drawing/2014/main" id="{F331B567-E96B-4E82-AEBC-2FE5B8FDB3EA}"/>
              </a:ext>
            </a:extLst>
          </p:cNvPr>
          <p:cNvSpPr/>
          <p:nvPr/>
        </p:nvSpPr>
        <p:spPr>
          <a:xfrm>
            <a:off x="12685708" y="139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4" name="شكل حر 50">
            <a:extLst>
              <a:ext uri="{FF2B5EF4-FFF2-40B4-BE49-F238E27FC236}">
                <a16:creationId xmlns:a16="http://schemas.microsoft.com/office/drawing/2014/main" id="{AB8B80C6-FAE9-4D48-AD2F-A8F20F6A6611}"/>
              </a:ext>
            </a:extLst>
          </p:cNvPr>
          <p:cNvSpPr/>
          <p:nvPr/>
        </p:nvSpPr>
        <p:spPr>
          <a:xfrm>
            <a:off x="12685708" y="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5" name="شكل حر 51">
            <a:extLst>
              <a:ext uri="{FF2B5EF4-FFF2-40B4-BE49-F238E27FC236}">
                <a16:creationId xmlns:a16="http://schemas.microsoft.com/office/drawing/2014/main" id="{49931B65-7ED0-4764-AB34-F5A844C868CA}"/>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6" name="شكل حر 49">
            <a:extLst>
              <a:ext uri="{FF2B5EF4-FFF2-40B4-BE49-F238E27FC236}">
                <a16:creationId xmlns:a16="http://schemas.microsoft.com/office/drawing/2014/main" id="{BC230951-F1B5-4BC0-A932-BD6DD06D0D64}"/>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بو</a:t>
            </a:r>
          </a:p>
        </p:txBody>
      </p:sp>
      <p:sp>
        <p:nvSpPr>
          <p:cNvPr id="177" name="شكل حر 52">
            <a:extLst>
              <a:ext uri="{FF2B5EF4-FFF2-40B4-BE49-F238E27FC236}">
                <a16:creationId xmlns:a16="http://schemas.microsoft.com/office/drawing/2014/main" id="{57EB64C7-7B23-44FE-AD35-9CD4C0B67B84}"/>
              </a:ext>
            </a:extLst>
          </p:cNvPr>
          <p:cNvSpPr/>
          <p:nvPr/>
        </p:nvSpPr>
        <p:spPr>
          <a:xfrm>
            <a:off x="12685708" y="28600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بيـ</a:t>
            </a:r>
          </a:p>
        </p:txBody>
      </p:sp>
      <p:sp>
        <p:nvSpPr>
          <p:cNvPr id="178" name="شكل حر 51">
            <a:extLst>
              <a:ext uri="{FF2B5EF4-FFF2-40B4-BE49-F238E27FC236}">
                <a16:creationId xmlns:a16="http://schemas.microsoft.com/office/drawing/2014/main" id="{AAEFDA02-CA50-4E77-8E42-68C14D5F7E31}"/>
              </a:ext>
            </a:extLst>
          </p:cNvPr>
          <p:cNvSpPr/>
          <p:nvPr/>
        </p:nvSpPr>
        <p:spPr>
          <a:xfrm>
            <a:off x="12685708" y="28817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9" name="شكل حر 49">
            <a:extLst>
              <a:ext uri="{FF2B5EF4-FFF2-40B4-BE49-F238E27FC236}">
                <a16:creationId xmlns:a16="http://schemas.microsoft.com/office/drawing/2014/main" id="{62E9C783-D80F-40B7-8413-757669F84A8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a:t>
            </a:r>
          </a:p>
        </p:txBody>
      </p:sp>
      <p:sp>
        <p:nvSpPr>
          <p:cNvPr id="180" name="شكل حر 50">
            <a:extLst>
              <a:ext uri="{FF2B5EF4-FFF2-40B4-BE49-F238E27FC236}">
                <a16:creationId xmlns:a16="http://schemas.microsoft.com/office/drawing/2014/main" id="{19FEE5E3-B551-4D98-8736-160B00B65CD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1" name="شكل حر 49">
            <a:extLst>
              <a:ext uri="{FF2B5EF4-FFF2-40B4-BE49-F238E27FC236}">
                <a16:creationId xmlns:a16="http://schemas.microsoft.com/office/drawing/2014/main" id="{51F0E6AB-D54A-44B3-B62C-9A5A916F5443}"/>
              </a:ext>
            </a:extLst>
          </p:cNvPr>
          <p:cNvSpPr/>
          <p:nvPr/>
        </p:nvSpPr>
        <p:spPr>
          <a:xfrm>
            <a:off x="12838108" y="1663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لا</a:t>
            </a:r>
          </a:p>
        </p:txBody>
      </p:sp>
      <p:sp>
        <p:nvSpPr>
          <p:cNvPr id="182" name="شكل حر 50">
            <a:extLst>
              <a:ext uri="{FF2B5EF4-FFF2-40B4-BE49-F238E27FC236}">
                <a16:creationId xmlns:a16="http://schemas.microsoft.com/office/drawing/2014/main" id="{DB583AE8-DB2F-4EE4-9C3E-65751633E1ED}"/>
              </a:ext>
            </a:extLst>
          </p:cNvPr>
          <p:cNvSpPr/>
          <p:nvPr/>
        </p:nvSpPr>
        <p:spPr>
          <a:xfrm>
            <a:off x="12838108" y="1524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3" name="شكل حر 51">
            <a:extLst>
              <a:ext uri="{FF2B5EF4-FFF2-40B4-BE49-F238E27FC236}">
                <a16:creationId xmlns:a16="http://schemas.microsoft.com/office/drawing/2014/main" id="{6BEBF074-B5F8-4A54-AD20-CB3BE7991D1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4" name="شكل حر 49">
            <a:extLst>
              <a:ext uri="{FF2B5EF4-FFF2-40B4-BE49-F238E27FC236}">
                <a16:creationId xmlns:a16="http://schemas.microsoft.com/office/drawing/2014/main" id="{1FCD974D-1AB6-4CC5-A125-1A717AB1CED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لو</a:t>
            </a:r>
          </a:p>
        </p:txBody>
      </p:sp>
      <p:sp>
        <p:nvSpPr>
          <p:cNvPr id="185" name="شكل حر 52">
            <a:extLst>
              <a:ext uri="{FF2B5EF4-FFF2-40B4-BE49-F238E27FC236}">
                <a16:creationId xmlns:a16="http://schemas.microsoft.com/office/drawing/2014/main" id="{066CBFE5-7FD9-4F2F-9880-271CEC44EC25}"/>
              </a:ext>
            </a:extLst>
          </p:cNvPr>
          <p:cNvSpPr/>
          <p:nvPr/>
        </p:nvSpPr>
        <p:spPr>
          <a:xfrm>
            <a:off x="12838108" y="30124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ليـ</a:t>
            </a:r>
          </a:p>
        </p:txBody>
      </p:sp>
      <p:sp>
        <p:nvSpPr>
          <p:cNvPr id="186" name="شكل حر 51">
            <a:extLst>
              <a:ext uri="{FF2B5EF4-FFF2-40B4-BE49-F238E27FC236}">
                <a16:creationId xmlns:a16="http://schemas.microsoft.com/office/drawing/2014/main" id="{7047E4C8-5BE2-44E0-B71C-500D0BC71FB5}"/>
              </a:ext>
            </a:extLst>
          </p:cNvPr>
          <p:cNvSpPr/>
          <p:nvPr/>
        </p:nvSpPr>
        <p:spPr>
          <a:xfrm>
            <a:off x="12838108" y="30341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7" name="شكل حر 49">
            <a:extLst>
              <a:ext uri="{FF2B5EF4-FFF2-40B4-BE49-F238E27FC236}">
                <a16:creationId xmlns:a16="http://schemas.microsoft.com/office/drawing/2014/main" id="{8EAD0E72-336A-4E34-90E8-CA370A854EBD}"/>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a:t>
            </a:r>
          </a:p>
        </p:txBody>
      </p:sp>
      <p:sp>
        <p:nvSpPr>
          <p:cNvPr id="188" name="شكل حر 50">
            <a:extLst>
              <a:ext uri="{FF2B5EF4-FFF2-40B4-BE49-F238E27FC236}">
                <a16:creationId xmlns:a16="http://schemas.microsoft.com/office/drawing/2014/main" id="{2BD074F8-7BB4-4D61-A467-076D6CBA5F83}"/>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9" name="شكل حر 49">
            <a:extLst>
              <a:ext uri="{FF2B5EF4-FFF2-40B4-BE49-F238E27FC236}">
                <a16:creationId xmlns:a16="http://schemas.microsoft.com/office/drawing/2014/main" id="{83CBC8EB-7C01-41FD-8BEB-9217F218D1D3}"/>
              </a:ext>
            </a:extLst>
          </p:cNvPr>
          <p:cNvSpPr/>
          <p:nvPr/>
        </p:nvSpPr>
        <p:spPr>
          <a:xfrm>
            <a:off x="12990508" y="3187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ما</a:t>
            </a:r>
          </a:p>
        </p:txBody>
      </p:sp>
      <p:sp>
        <p:nvSpPr>
          <p:cNvPr id="190" name="شكل حر 50">
            <a:extLst>
              <a:ext uri="{FF2B5EF4-FFF2-40B4-BE49-F238E27FC236}">
                <a16:creationId xmlns:a16="http://schemas.microsoft.com/office/drawing/2014/main" id="{100DF1B6-1EB2-4257-98B9-C3ECF3D312A5}"/>
              </a:ext>
            </a:extLst>
          </p:cNvPr>
          <p:cNvSpPr/>
          <p:nvPr/>
        </p:nvSpPr>
        <p:spPr>
          <a:xfrm>
            <a:off x="12990508" y="3048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1" name="شكل حر 51">
            <a:extLst>
              <a:ext uri="{FF2B5EF4-FFF2-40B4-BE49-F238E27FC236}">
                <a16:creationId xmlns:a16="http://schemas.microsoft.com/office/drawing/2014/main" id="{2AB03599-5FA0-4F2F-B89E-5E6BB4B40E04}"/>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2" name="شكل حر 49">
            <a:extLst>
              <a:ext uri="{FF2B5EF4-FFF2-40B4-BE49-F238E27FC236}">
                <a16:creationId xmlns:a16="http://schemas.microsoft.com/office/drawing/2014/main" id="{58B147CF-435F-4526-96CB-4CF5B413B493}"/>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3" name="شكل حر 52">
            <a:extLst>
              <a:ext uri="{FF2B5EF4-FFF2-40B4-BE49-F238E27FC236}">
                <a16:creationId xmlns:a16="http://schemas.microsoft.com/office/drawing/2014/main" id="{BAEABC53-E1BB-4C7E-A0E7-DA5E537CF487}"/>
              </a:ext>
            </a:extLst>
          </p:cNvPr>
          <p:cNvSpPr/>
          <p:nvPr/>
        </p:nvSpPr>
        <p:spPr>
          <a:xfrm>
            <a:off x="12990508" y="31648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ميـ</a:t>
            </a:r>
          </a:p>
        </p:txBody>
      </p:sp>
      <p:sp>
        <p:nvSpPr>
          <p:cNvPr id="194" name="شكل حر 51">
            <a:extLst>
              <a:ext uri="{FF2B5EF4-FFF2-40B4-BE49-F238E27FC236}">
                <a16:creationId xmlns:a16="http://schemas.microsoft.com/office/drawing/2014/main" id="{696401BE-A5AF-440B-B5BD-1CEC5CD4C21D}"/>
              </a:ext>
            </a:extLst>
          </p:cNvPr>
          <p:cNvSpPr/>
          <p:nvPr/>
        </p:nvSpPr>
        <p:spPr>
          <a:xfrm>
            <a:off x="12990508" y="31865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5" name="شكل حر 49">
            <a:extLst>
              <a:ext uri="{FF2B5EF4-FFF2-40B4-BE49-F238E27FC236}">
                <a16:creationId xmlns:a16="http://schemas.microsoft.com/office/drawing/2014/main" id="{8A2AFE92-3527-4C1E-87BF-F3580319233C}"/>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a:t>
            </a:r>
          </a:p>
        </p:txBody>
      </p:sp>
      <p:sp>
        <p:nvSpPr>
          <p:cNvPr id="196" name="شكل حر 50">
            <a:extLst>
              <a:ext uri="{FF2B5EF4-FFF2-40B4-BE49-F238E27FC236}">
                <a16:creationId xmlns:a16="http://schemas.microsoft.com/office/drawing/2014/main" id="{FF070CD3-54B5-4A88-8FD9-C4F0AA4824A4}"/>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7" name="شكل حر 49">
            <a:extLst>
              <a:ext uri="{FF2B5EF4-FFF2-40B4-BE49-F238E27FC236}">
                <a16:creationId xmlns:a16="http://schemas.microsoft.com/office/drawing/2014/main" id="{68298562-8F66-4478-8226-443210583A99}"/>
              </a:ext>
            </a:extLst>
          </p:cNvPr>
          <p:cNvSpPr/>
          <p:nvPr/>
        </p:nvSpPr>
        <p:spPr>
          <a:xfrm>
            <a:off x="13142908" y="4711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را</a:t>
            </a:r>
          </a:p>
        </p:txBody>
      </p:sp>
      <p:sp>
        <p:nvSpPr>
          <p:cNvPr id="198" name="شكل حر 50">
            <a:extLst>
              <a:ext uri="{FF2B5EF4-FFF2-40B4-BE49-F238E27FC236}">
                <a16:creationId xmlns:a16="http://schemas.microsoft.com/office/drawing/2014/main" id="{9D975C46-B71D-4267-82DB-8C13BBEED847}"/>
              </a:ext>
            </a:extLst>
          </p:cNvPr>
          <p:cNvSpPr/>
          <p:nvPr/>
        </p:nvSpPr>
        <p:spPr>
          <a:xfrm>
            <a:off x="13142908" y="4572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9" name="شكل حر 51">
            <a:extLst>
              <a:ext uri="{FF2B5EF4-FFF2-40B4-BE49-F238E27FC236}">
                <a16:creationId xmlns:a16="http://schemas.microsoft.com/office/drawing/2014/main" id="{B756C4C6-9CE9-4AD5-BE31-E0F77087A173}"/>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0" name="شكل حر 49">
            <a:extLst>
              <a:ext uri="{FF2B5EF4-FFF2-40B4-BE49-F238E27FC236}">
                <a16:creationId xmlns:a16="http://schemas.microsoft.com/office/drawing/2014/main" id="{12C0479A-B0A8-4690-9F63-16D903494857}"/>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رو</a:t>
            </a:r>
          </a:p>
        </p:txBody>
      </p:sp>
      <p:sp>
        <p:nvSpPr>
          <p:cNvPr id="201" name="شكل حر 52">
            <a:extLst>
              <a:ext uri="{FF2B5EF4-FFF2-40B4-BE49-F238E27FC236}">
                <a16:creationId xmlns:a16="http://schemas.microsoft.com/office/drawing/2014/main" id="{6EAF64F7-D0CD-479C-93BC-5F7A958FA064}"/>
              </a:ext>
            </a:extLst>
          </p:cNvPr>
          <p:cNvSpPr/>
          <p:nvPr/>
        </p:nvSpPr>
        <p:spPr>
          <a:xfrm>
            <a:off x="13142908" y="33172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ريـ</a:t>
            </a:r>
          </a:p>
        </p:txBody>
      </p:sp>
      <p:sp>
        <p:nvSpPr>
          <p:cNvPr id="202" name="شكل حر 51">
            <a:extLst>
              <a:ext uri="{FF2B5EF4-FFF2-40B4-BE49-F238E27FC236}">
                <a16:creationId xmlns:a16="http://schemas.microsoft.com/office/drawing/2014/main" id="{0C2A08F8-8F5F-4590-8257-136F906FA2AD}"/>
              </a:ext>
            </a:extLst>
          </p:cNvPr>
          <p:cNvSpPr/>
          <p:nvPr/>
        </p:nvSpPr>
        <p:spPr>
          <a:xfrm>
            <a:off x="13142908" y="33389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3" name="شكل حر 49">
            <a:extLst>
              <a:ext uri="{FF2B5EF4-FFF2-40B4-BE49-F238E27FC236}">
                <a16:creationId xmlns:a16="http://schemas.microsoft.com/office/drawing/2014/main" id="{3D6D07D9-C6AB-4148-80DA-FBAD8F03BCE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a:t>
            </a:r>
          </a:p>
        </p:txBody>
      </p:sp>
      <p:sp>
        <p:nvSpPr>
          <p:cNvPr id="204" name="شكل حر 50">
            <a:extLst>
              <a:ext uri="{FF2B5EF4-FFF2-40B4-BE49-F238E27FC236}">
                <a16:creationId xmlns:a16="http://schemas.microsoft.com/office/drawing/2014/main" id="{A1FC4919-204D-4E99-B239-9A97C5B3C96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78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0" dur="6000" fill="hold"/>
                                        <p:tgtEl>
                                          <p:spTgt spid="174"/>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14" dur="6000" fill="hold"/>
                                        <p:tgtEl>
                                          <p:spTgt spid="133"/>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8" dur="6000" fill="hold"/>
                                        <p:tgtEl>
                                          <p:spTgt spid="175"/>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22" dur="6000" fill="hold"/>
                                        <p:tgtEl>
                                          <p:spTgt spid="176"/>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26" dur="6000" fill="hold"/>
                                        <p:tgtEl>
                                          <p:spTgt spid="177"/>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0" dur="6000" fill="hold"/>
                                        <p:tgtEl>
                                          <p:spTgt spid="178"/>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4" dur="6000" fill="hold"/>
                                        <p:tgtEl>
                                          <p:spTgt spid="180"/>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8" dur="6000" fill="hold"/>
                                        <p:tgtEl>
                                          <p:spTgt spid="179"/>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42" dur="6000" fill="hold"/>
                                        <p:tgtEl>
                                          <p:spTgt spid="182"/>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46" dur="6000" fill="hold"/>
                                        <p:tgtEl>
                                          <p:spTgt spid="181"/>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0" dur="6000" fill="hold"/>
                                        <p:tgtEl>
                                          <p:spTgt spid="183"/>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4" dur="6000" fill="hold"/>
                                        <p:tgtEl>
                                          <p:spTgt spid="184"/>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8" dur="6000" fill="hold"/>
                                        <p:tgtEl>
                                          <p:spTgt spid="185"/>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62" dur="6000" fill="hold"/>
                                        <p:tgtEl>
                                          <p:spTgt spid="186"/>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66" dur="6000" fill="hold"/>
                                        <p:tgtEl>
                                          <p:spTgt spid="188"/>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0" dur="6000" fill="hold"/>
                                        <p:tgtEl>
                                          <p:spTgt spid="187"/>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74" dur="6000" fill="hold"/>
                                        <p:tgtEl>
                                          <p:spTgt spid="190"/>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78" dur="6000" fill="hold"/>
                                        <p:tgtEl>
                                          <p:spTgt spid="189"/>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82" dur="6000" fill="hold"/>
                                        <p:tgtEl>
                                          <p:spTgt spid="191"/>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86" dur="6000" fill="hold"/>
                                        <p:tgtEl>
                                          <p:spTgt spid="192"/>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0" dur="6000" fill="hold"/>
                                        <p:tgtEl>
                                          <p:spTgt spid="193"/>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4" dur="6000" fill="hold"/>
                                        <p:tgtEl>
                                          <p:spTgt spid="194"/>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8" dur="6000" fill="hold"/>
                                        <p:tgtEl>
                                          <p:spTgt spid="196"/>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02" dur="6000" fill="hold"/>
                                        <p:tgtEl>
                                          <p:spTgt spid="195"/>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06" dur="6000" fill="hold"/>
                                        <p:tgtEl>
                                          <p:spTgt spid="198"/>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110" dur="6000" fill="hold"/>
                                        <p:tgtEl>
                                          <p:spTgt spid="197"/>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4" dur="6000" fill="hold"/>
                                        <p:tgtEl>
                                          <p:spTgt spid="199"/>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8" dur="6000" fill="hold"/>
                                        <p:tgtEl>
                                          <p:spTgt spid="200"/>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2" dur="6000" fill="hold"/>
                                        <p:tgtEl>
                                          <p:spTgt spid="201"/>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6" dur="6000" fill="hold"/>
                                        <p:tgtEl>
                                          <p:spTgt spid="202"/>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0" dur="6000" fill="hold"/>
                                        <p:tgtEl>
                                          <p:spTgt spid="204"/>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4" dur="6000" fill="hold"/>
                                        <p:tgtEl>
                                          <p:spTgt spid="203"/>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135" fill="hold" display="0">
                  <p:stCondLst>
                    <p:cond delay="indefinite"/>
                  </p:stCondLst>
                  <p:endCondLst>
                    <p:cond evt="onStopAudio" delay="0">
                      <p:tgtEl>
                        <p:sldTgt/>
                      </p:tgtEl>
                    </p:cond>
                  </p:endCondLst>
                </p:cTn>
                <p:tgtEl>
                  <p:spTgt spid="2"/>
                </p:tgtEl>
              </p:cMediaNode>
            </p:audio>
            <p:seq concurrent="1" nextAc="seek">
              <p:cTn id="136" restart="whenNotActive" fill="hold" evtFilter="cancelBubble" nodeType="interactiveSeq">
                <p:stCondLst>
                  <p:cond evt="onClick" delay="0">
                    <p:tgtEl>
                      <p:spTgt spid="4"/>
                    </p:tgtEl>
                  </p:cond>
                </p:stCondLst>
                <p:endSync evt="end" delay="0">
                  <p:rtn val="all"/>
                </p:endSync>
                <p:childTnLst>
                  <p:par>
                    <p:cTn id="137" fill="hold">
                      <p:stCondLst>
                        <p:cond delay="0"/>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55"/>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grpId="1" nodeType="clickEffect">
                                  <p:stCondLst>
                                    <p:cond delay="0"/>
                                  </p:stCondLst>
                                  <p:childTnLst>
                                    <p:set>
                                      <p:cBhvr>
                                        <p:cTn id="144" dur="1" fill="hold">
                                          <p:stCondLst>
                                            <p:cond delay="0"/>
                                          </p:stCondLst>
                                        </p:cTn>
                                        <p:tgtEl>
                                          <p:spTgt spid="155"/>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156"/>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grpId="1" nodeType="clickEffect">
                                  <p:stCondLst>
                                    <p:cond delay="0"/>
                                  </p:stCondLst>
                                  <p:childTnLst>
                                    <p:set>
                                      <p:cBhvr>
                                        <p:cTn id="152" dur="1" fill="hold">
                                          <p:stCondLst>
                                            <p:cond delay="0"/>
                                          </p:stCondLst>
                                        </p:cTn>
                                        <p:tgtEl>
                                          <p:spTgt spid="15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57"/>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xit" presetSubtype="0" fill="hold" grpId="1" nodeType="clickEffect">
                                  <p:stCondLst>
                                    <p:cond delay="0"/>
                                  </p:stCondLst>
                                  <p:childTnLst>
                                    <p:set>
                                      <p:cBhvr>
                                        <p:cTn id="160" dur="1" fill="hold">
                                          <p:stCondLst>
                                            <p:cond delay="0"/>
                                          </p:stCondLst>
                                        </p:cTn>
                                        <p:tgtEl>
                                          <p:spTgt spid="157"/>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15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158"/>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59"/>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159"/>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16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60"/>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6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grpId="1" nodeType="clickEffect">
                                  <p:stCondLst>
                                    <p:cond delay="0"/>
                                  </p:stCondLst>
                                  <p:childTnLst>
                                    <p:set>
                                      <p:cBhvr>
                                        <p:cTn id="192" dur="1" fill="hold">
                                          <p:stCondLst>
                                            <p:cond delay="0"/>
                                          </p:stCondLst>
                                        </p:cTn>
                                        <p:tgtEl>
                                          <p:spTgt spid="161"/>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62"/>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grpId="1" nodeType="clickEffect">
                                  <p:stCondLst>
                                    <p:cond delay="0"/>
                                  </p:stCondLst>
                                  <p:childTnLst>
                                    <p:set>
                                      <p:cBhvr>
                                        <p:cTn id="200" dur="1" fill="hold">
                                          <p:stCondLst>
                                            <p:cond delay="0"/>
                                          </p:stCondLst>
                                        </p:cTn>
                                        <p:tgtEl>
                                          <p:spTgt spid="162"/>
                                        </p:tgtEl>
                                        <p:attrNameLst>
                                          <p:attrName>style.visibility</p:attrName>
                                        </p:attrNameLst>
                                      </p:cBhvr>
                                      <p:to>
                                        <p:strVal val="hidden"/>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6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3"/>
                                        </p:tgtEl>
                                        <p:attrNameLst>
                                          <p:attrName>style.visibility</p:attrName>
                                        </p:attrNameLst>
                                      </p:cBhvr>
                                      <p:to>
                                        <p:strVal val="hidden"/>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134"/>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xit" presetSubtype="0" fill="hold" grpId="1" nodeType="clickEffect">
                                  <p:stCondLst>
                                    <p:cond delay="0"/>
                                  </p:stCondLst>
                                  <p:childTnLst>
                                    <p:set>
                                      <p:cBhvr>
                                        <p:cTn id="216" dur="1" fill="hold">
                                          <p:stCondLst>
                                            <p:cond delay="0"/>
                                          </p:stCondLst>
                                        </p:cTn>
                                        <p:tgtEl>
                                          <p:spTgt spid="134"/>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164"/>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grpId="1" nodeType="clickEffect">
                                  <p:stCondLst>
                                    <p:cond delay="0"/>
                                  </p:stCondLst>
                                  <p:childTnLst>
                                    <p:set>
                                      <p:cBhvr>
                                        <p:cTn id="224" dur="1" fill="hold">
                                          <p:stCondLst>
                                            <p:cond delay="0"/>
                                          </p:stCondLst>
                                        </p:cTn>
                                        <p:tgtEl>
                                          <p:spTgt spid="164"/>
                                        </p:tgtEl>
                                        <p:attrNameLst>
                                          <p:attrName>style.visibility</p:attrName>
                                        </p:attrNameLst>
                                      </p:cBhvr>
                                      <p:to>
                                        <p:strVal val="hidden"/>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grpId="0" nodeType="clickEffect">
                                  <p:stCondLst>
                                    <p:cond delay="0"/>
                                  </p:stCondLst>
                                  <p:childTnLst>
                                    <p:set>
                                      <p:cBhvr>
                                        <p:cTn id="228" dur="1" fill="hold">
                                          <p:stCondLst>
                                            <p:cond delay="0"/>
                                          </p:stCondLst>
                                        </p:cTn>
                                        <p:tgtEl>
                                          <p:spTgt spid="135"/>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5"/>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36"/>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136"/>
                                        </p:tgtEl>
                                        <p:attrNameLst>
                                          <p:attrName>style.visibility</p:attrName>
                                        </p:attrNameLst>
                                      </p:cBhvr>
                                      <p:to>
                                        <p:strVal val="hidden"/>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13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grpId="1" nodeType="clickEffect">
                                  <p:stCondLst>
                                    <p:cond delay="0"/>
                                  </p:stCondLst>
                                  <p:childTnLst>
                                    <p:set>
                                      <p:cBhvr>
                                        <p:cTn id="248" dur="1" fill="hold">
                                          <p:stCondLst>
                                            <p:cond delay="0"/>
                                          </p:stCondLst>
                                        </p:cTn>
                                        <p:tgtEl>
                                          <p:spTgt spid="137"/>
                                        </p:tgtEl>
                                        <p:attrNameLst>
                                          <p:attrName>style.visibility</p:attrName>
                                        </p:attrNameLst>
                                      </p:cBhvr>
                                      <p:to>
                                        <p:strVal val="hidden"/>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0" nodeType="clickEffect">
                                  <p:stCondLst>
                                    <p:cond delay="0"/>
                                  </p:stCondLst>
                                  <p:childTnLst>
                                    <p:set>
                                      <p:cBhvr>
                                        <p:cTn id="260" dur="1" fill="hold">
                                          <p:stCondLst>
                                            <p:cond delay="0"/>
                                          </p:stCondLst>
                                        </p:cTn>
                                        <p:tgtEl>
                                          <p:spTgt spid="139"/>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xit" presetSubtype="0" fill="hold" grpId="1" nodeType="clickEffect">
                                  <p:stCondLst>
                                    <p:cond delay="0"/>
                                  </p:stCondLst>
                                  <p:childTnLst>
                                    <p:set>
                                      <p:cBhvr>
                                        <p:cTn id="264" dur="1" fill="hold">
                                          <p:stCondLst>
                                            <p:cond delay="0"/>
                                          </p:stCondLst>
                                        </p:cTn>
                                        <p:tgtEl>
                                          <p:spTgt spid="139"/>
                                        </p:tgtEl>
                                        <p:attrNameLst>
                                          <p:attrName>style.visibility</p:attrName>
                                        </p:attrNameLst>
                                      </p:cBhvr>
                                      <p:to>
                                        <p:strVal val="hidden"/>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4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grpId="1" nodeType="clickEffect">
                                  <p:stCondLst>
                                    <p:cond delay="0"/>
                                  </p:stCondLst>
                                  <p:childTnLst>
                                    <p:set>
                                      <p:cBhvr>
                                        <p:cTn id="272" dur="1" fill="hold">
                                          <p:stCondLst>
                                            <p:cond delay="0"/>
                                          </p:stCondLst>
                                        </p:cTn>
                                        <p:tgtEl>
                                          <p:spTgt spid="143"/>
                                        </p:tgtEl>
                                        <p:attrNameLst>
                                          <p:attrName>style.visibility</p:attrName>
                                        </p:attrNameLst>
                                      </p:cBhvr>
                                      <p:to>
                                        <p:strVal val="hidden"/>
                                      </p:to>
                                    </p:set>
                                  </p:child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141"/>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grpId="1" nodeType="clickEffect">
                                  <p:stCondLst>
                                    <p:cond delay="0"/>
                                  </p:stCondLst>
                                  <p:childTnLst>
                                    <p:set>
                                      <p:cBhvr>
                                        <p:cTn id="288" dur="1" fill="hold">
                                          <p:stCondLst>
                                            <p:cond delay="0"/>
                                          </p:stCondLst>
                                        </p:cTn>
                                        <p:tgtEl>
                                          <p:spTgt spid="141"/>
                                        </p:tgtEl>
                                        <p:attrNameLst>
                                          <p:attrName>style.visibility</p:attrName>
                                        </p:attrNameLst>
                                      </p:cBhvr>
                                      <p:to>
                                        <p:strVal val="hidden"/>
                                      </p:to>
                                    </p:set>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grpId="0" nodeType="clickEffect">
                                  <p:stCondLst>
                                    <p:cond delay="0"/>
                                  </p:stCondLst>
                                  <p:childTnLst>
                                    <p:set>
                                      <p:cBhvr>
                                        <p:cTn id="292" dur="1" fill="hold">
                                          <p:stCondLst>
                                            <p:cond delay="0"/>
                                          </p:stCondLst>
                                        </p:cTn>
                                        <p:tgtEl>
                                          <p:spTgt spid="169"/>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xit" presetSubtype="0" fill="hold" grpId="1" nodeType="clickEffect">
                                  <p:stCondLst>
                                    <p:cond delay="0"/>
                                  </p:stCondLst>
                                  <p:childTnLst>
                                    <p:set>
                                      <p:cBhvr>
                                        <p:cTn id="296" dur="1" fill="hold">
                                          <p:stCondLst>
                                            <p:cond delay="0"/>
                                          </p:stCondLst>
                                        </p:cTn>
                                        <p:tgtEl>
                                          <p:spTgt spid="169"/>
                                        </p:tgtEl>
                                        <p:attrNameLst>
                                          <p:attrName>style.visibility</p:attrName>
                                        </p:attrNameLst>
                                      </p:cBhvr>
                                      <p:to>
                                        <p:strVal val="hidden"/>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16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8"/>
                                        </p:tgtEl>
                                        <p:attrNameLst>
                                          <p:attrName>style.visibility</p:attrName>
                                        </p:attrNameLst>
                                      </p:cBhvr>
                                      <p:to>
                                        <p:strVal val="hidden"/>
                                      </p:to>
                                    </p:se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167"/>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grpId="1" nodeType="clickEffect">
                                  <p:stCondLst>
                                    <p:cond delay="0"/>
                                  </p:stCondLst>
                                  <p:childTnLst>
                                    <p:set>
                                      <p:cBhvr>
                                        <p:cTn id="312" dur="1" fill="hold">
                                          <p:stCondLst>
                                            <p:cond delay="0"/>
                                          </p:stCondLst>
                                        </p:cTn>
                                        <p:tgtEl>
                                          <p:spTgt spid="167"/>
                                        </p:tgtEl>
                                        <p:attrNameLst>
                                          <p:attrName>style.visibility</p:attrName>
                                        </p:attrNameLst>
                                      </p:cBhvr>
                                      <p:to>
                                        <p:strVal val="hidden"/>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166"/>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xit" presetSubtype="0" fill="hold" grpId="1" nodeType="clickEffect">
                                  <p:stCondLst>
                                    <p:cond delay="0"/>
                                  </p:stCondLst>
                                  <p:childTnLst>
                                    <p:set>
                                      <p:cBhvr>
                                        <p:cTn id="320" dur="1" fill="hold">
                                          <p:stCondLst>
                                            <p:cond delay="0"/>
                                          </p:stCondLst>
                                        </p:cTn>
                                        <p:tgtEl>
                                          <p:spTgt spid="166"/>
                                        </p:tgtEl>
                                        <p:attrNameLst>
                                          <p:attrName>style.visibility</p:attrName>
                                        </p:attrNameLst>
                                      </p:cBhvr>
                                      <p:to>
                                        <p:strVal val="hidden"/>
                                      </p:to>
                                    </p:set>
                                  </p:childTnLst>
                                </p:cTn>
                              </p:par>
                            </p:childTnLst>
                          </p:cTn>
                        </p:par>
                      </p:childTnLst>
                    </p:cTn>
                  </p:par>
                  <p:par>
                    <p:cTn id="321" fill="hold">
                      <p:stCondLst>
                        <p:cond delay="indefinite"/>
                      </p:stCondLst>
                      <p:childTnLst>
                        <p:par>
                          <p:cTn id="322" fill="hold">
                            <p:stCondLst>
                              <p:cond delay="0"/>
                            </p:stCondLst>
                            <p:childTnLst>
                              <p:par>
                                <p:cTn id="323" presetID="1" presetClass="entr" presetSubtype="0" fill="hold" grpId="0" nodeType="clickEffect">
                                  <p:stCondLst>
                                    <p:cond delay="0"/>
                                  </p:stCondLst>
                                  <p:childTnLst>
                                    <p:set>
                                      <p:cBhvr>
                                        <p:cTn id="324" dur="1" fill="hold">
                                          <p:stCondLst>
                                            <p:cond delay="0"/>
                                          </p:stCondLst>
                                        </p:cTn>
                                        <p:tgtEl>
                                          <p:spTgt spid="165"/>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5"/>
                                        </p:tgtEl>
                                        <p:attrNameLst>
                                          <p:attrName>style.visibility</p:attrName>
                                        </p:attrNameLst>
                                      </p:cBhvr>
                                      <p:to>
                                        <p:strVal val="hidden"/>
                                      </p:to>
                                    </p:set>
                                  </p:childTnLst>
                                </p:cTn>
                              </p:par>
                            </p:childTnLst>
                          </p:cTn>
                        </p:par>
                      </p:childTnLst>
                    </p:cTn>
                  </p:par>
                  <p:par>
                    <p:cTn id="329" fill="hold">
                      <p:stCondLst>
                        <p:cond delay="indefinite"/>
                      </p:stCondLst>
                      <p:childTnLst>
                        <p:par>
                          <p:cTn id="330" fill="hold">
                            <p:stCondLst>
                              <p:cond delay="0"/>
                            </p:stCondLst>
                            <p:childTnLst>
                              <p:par>
                                <p:cTn id="331" presetID="1" presetClass="entr" presetSubtype="0" fill="hold" grpId="0" nodeType="clickEffect">
                                  <p:stCondLst>
                                    <p:cond delay="0"/>
                                  </p:stCondLst>
                                  <p:childTnLst>
                                    <p:set>
                                      <p:cBhvr>
                                        <p:cTn id="332" dur="1" fill="hold">
                                          <p:stCondLst>
                                            <p:cond delay="0"/>
                                          </p:stCondLst>
                                        </p:cTn>
                                        <p:tgtEl>
                                          <p:spTgt spid="140"/>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xit" presetSubtype="0" fill="hold" grpId="1" nodeType="clickEffect">
                                  <p:stCondLst>
                                    <p:cond delay="0"/>
                                  </p:stCondLst>
                                  <p:childTnLst>
                                    <p:set>
                                      <p:cBhvr>
                                        <p:cTn id="336" dur="1" fill="hold">
                                          <p:stCondLst>
                                            <p:cond delay="0"/>
                                          </p:stCondLst>
                                        </p:cTn>
                                        <p:tgtEl>
                                          <p:spTgt spid="140"/>
                                        </p:tgtEl>
                                        <p:attrNameLst>
                                          <p:attrName>style.visibility</p:attrName>
                                        </p:attrNameLst>
                                      </p:cBhvr>
                                      <p:to>
                                        <p:strVal val="hidden"/>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grpId="0" nodeType="clickEffect">
                                  <p:stCondLst>
                                    <p:cond delay="0"/>
                                  </p:stCondLst>
                                  <p:childTnLst>
                                    <p:set>
                                      <p:cBhvr>
                                        <p:cTn id="340" dur="1" fill="hold">
                                          <p:stCondLst>
                                            <p:cond delay="0"/>
                                          </p:stCondLst>
                                        </p:cTn>
                                        <p:tgtEl>
                                          <p:spTgt spid="144"/>
                                        </p:tgtEl>
                                        <p:attrNameLst>
                                          <p:attrName>style.visibility</p:attrName>
                                        </p:attrNameLst>
                                      </p:cBhvr>
                                      <p:to>
                                        <p:strVal val="visible"/>
                                      </p:to>
                                    </p:set>
                                  </p:childTnLst>
                                </p:cTn>
                              </p:par>
                            </p:childTnLst>
                          </p:cTn>
                        </p:par>
                      </p:childTnLst>
                    </p:cTn>
                  </p:par>
                  <p:par>
                    <p:cTn id="341" fill="hold">
                      <p:stCondLst>
                        <p:cond delay="indefinite"/>
                      </p:stCondLst>
                      <p:childTnLst>
                        <p:par>
                          <p:cTn id="342" fill="hold">
                            <p:stCondLst>
                              <p:cond delay="0"/>
                            </p:stCondLst>
                            <p:childTnLst>
                              <p:par>
                                <p:cTn id="343" presetID="1" presetClass="exit" presetSubtype="0" fill="hold" grpId="1" nodeType="clickEffect">
                                  <p:stCondLst>
                                    <p:cond delay="0"/>
                                  </p:stCondLst>
                                  <p:childTnLst>
                                    <p:set>
                                      <p:cBhvr>
                                        <p:cTn id="344" dur="1" fill="hold">
                                          <p:stCondLst>
                                            <p:cond delay="0"/>
                                          </p:stCondLst>
                                        </p:cTn>
                                        <p:tgtEl>
                                          <p:spTgt spid="144"/>
                                        </p:tgtEl>
                                        <p:attrNameLst>
                                          <p:attrName>style.visibility</p:attrName>
                                        </p:attrNameLst>
                                      </p:cBhvr>
                                      <p:to>
                                        <p:strVal val="hidden"/>
                                      </p:to>
                                    </p:set>
                                  </p:childTnLst>
                                </p:cTn>
                              </p:par>
                            </p:childTnLst>
                          </p:cTn>
                        </p:par>
                      </p:childTnLst>
                    </p:cTn>
                  </p:par>
                  <p:par>
                    <p:cTn id="345" fill="hold">
                      <p:stCondLst>
                        <p:cond delay="indefinite"/>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47"/>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7"/>
                                        </p:tgtEl>
                                        <p:attrNameLst>
                                          <p:attrName>style.visibility</p:attrName>
                                        </p:attrNameLst>
                                      </p:cBhvr>
                                      <p:to>
                                        <p:strVal val="hidden"/>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grpId="0" nodeType="clickEffect">
                                  <p:stCondLst>
                                    <p:cond delay="0"/>
                                  </p:stCondLst>
                                  <p:childTnLst>
                                    <p:set>
                                      <p:cBhvr>
                                        <p:cTn id="356" dur="1" fill="hold">
                                          <p:stCondLst>
                                            <p:cond delay="0"/>
                                          </p:stCondLst>
                                        </p:cTn>
                                        <p:tgtEl>
                                          <p:spTgt spid="14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grpId="1" nodeType="clickEffect">
                                  <p:stCondLst>
                                    <p:cond delay="0"/>
                                  </p:stCondLst>
                                  <p:childTnLst>
                                    <p:set>
                                      <p:cBhvr>
                                        <p:cTn id="360" dur="1" fill="hold">
                                          <p:stCondLst>
                                            <p:cond delay="0"/>
                                          </p:stCondLst>
                                        </p:cTn>
                                        <p:tgtEl>
                                          <p:spTgt spid="148"/>
                                        </p:tgtEl>
                                        <p:attrNameLst>
                                          <p:attrName>style.visibility</p:attrName>
                                        </p:attrNameLst>
                                      </p:cBhvr>
                                      <p:to>
                                        <p:strVal val="hidden"/>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grpId="0" nodeType="clickEffect">
                                  <p:stCondLst>
                                    <p:cond delay="0"/>
                                  </p:stCondLst>
                                  <p:childTnLst>
                                    <p:set>
                                      <p:cBhvr>
                                        <p:cTn id="364" dur="1" fill="hold">
                                          <p:stCondLst>
                                            <p:cond delay="0"/>
                                          </p:stCondLst>
                                        </p:cTn>
                                        <p:tgtEl>
                                          <p:spTgt spid="149"/>
                                        </p:tgtEl>
                                        <p:attrNameLst>
                                          <p:attrName>style.visibility</p:attrName>
                                        </p:attrNameLst>
                                      </p:cBhvr>
                                      <p:to>
                                        <p:strVal val="visible"/>
                                      </p:to>
                                    </p:set>
                                  </p:childTnLst>
                                </p:cTn>
                              </p:par>
                            </p:childTnLst>
                          </p:cTn>
                        </p:par>
                      </p:childTnLst>
                    </p:cTn>
                  </p:par>
                  <p:par>
                    <p:cTn id="365" fill="hold">
                      <p:stCondLst>
                        <p:cond delay="indefinite"/>
                      </p:stCondLst>
                      <p:childTnLst>
                        <p:par>
                          <p:cTn id="366" fill="hold">
                            <p:stCondLst>
                              <p:cond delay="0"/>
                            </p:stCondLst>
                            <p:childTnLst>
                              <p:par>
                                <p:cTn id="367" presetID="1" presetClass="exit" presetSubtype="0" fill="hold" grpId="1" nodeType="clickEffect">
                                  <p:stCondLst>
                                    <p:cond delay="0"/>
                                  </p:stCondLst>
                                  <p:childTnLst>
                                    <p:set>
                                      <p:cBhvr>
                                        <p:cTn id="368" dur="1" fill="hold">
                                          <p:stCondLst>
                                            <p:cond delay="0"/>
                                          </p:stCondLst>
                                        </p:cTn>
                                        <p:tgtEl>
                                          <p:spTgt spid="149"/>
                                        </p:tgtEl>
                                        <p:attrNameLst>
                                          <p:attrName>style.visibility</p:attrName>
                                        </p:attrNameLst>
                                      </p:cBhvr>
                                      <p:to>
                                        <p:strVal val="hidden"/>
                                      </p:to>
                                    </p:set>
                                  </p:child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0" nodeType="clickEffect">
                                  <p:stCondLst>
                                    <p:cond delay="0"/>
                                  </p:stCondLst>
                                  <p:childTnLst>
                                    <p:set>
                                      <p:cBhvr>
                                        <p:cTn id="372" dur="1" fill="hold">
                                          <p:stCondLst>
                                            <p:cond delay="0"/>
                                          </p:stCondLst>
                                        </p:cTn>
                                        <p:tgtEl>
                                          <p:spTgt spid="145"/>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5"/>
                                        </p:tgtEl>
                                        <p:attrNameLst>
                                          <p:attrName>style.visibility</p:attrName>
                                        </p:attrNameLst>
                                      </p:cBhvr>
                                      <p:to>
                                        <p:strVal val="hidden"/>
                                      </p:to>
                                    </p:set>
                                  </p:childTnLst>
                                </p:cTn>
                              </p:par>
                            </p:childTnLst>
                          </p:cTn>
                        </p:par>
                      </p:childTnLst>
                    </p:cTn>
                  </p:par>
                  <p:par>
                    <p:cTn id="377" fill="hold">
                      <p:stCondLst>
                        <p:cond delay="indefinite"/>
                      </p:stCondLst>
                      <p:childTnLst>
                        <p:par>
                          <p:cTn id="378" fill="hold">
                            <p:stCondLst>
                              <p:cond delay="0"/>
                            </p:stCondLst>
                            <p:childTnLst>
                              <p:par>
                                <p:cTn id="379" presetID="1" presetClass="entr" presetSubtype="0" fill="hold" grpId="0" nodeType="clickEffect">
                                  <p:stCondLst>
                                    <p:cond delay="0"/>
                                  </p:stCondLst>
                                  <p:childTnLst>
                                    <p:set>
                                      <p:cBhvr>
                                        <p:cTn id="380" dur="1" fill="hold">
                                          <p:stCondLst>
                                            <p:cond delay="0"/>
                                          </p:stCondLst>
                                        </p:cTn>
                                        <p:tgtEl>
                                          <p:spTgt spid="146"/>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46"/>
                                        </p:tgtEl>
                                        <p:attrNameLst>
                                          <p:attrName>style.visibility</p:attrName>
                                        </p:attrNameLst>
                                      </p:cBhvr>
                                      <p:to>
                                        <p:strVal val="hidden"/>
                                      </p:to>
                                    </p:set>
                                  </p:childTnLst>
                                </p:cTn>
                              </p:par>
                            </p:childTnLst>
                          </p:cTn>
                        </p:par>
                      </p:childTnLst>
                    </p:cTn>
                  </p:par>
                  <p:par>
                    <p:cTn id="385" fill="hold">
                      <p:stCondLst>
                        <p:cond delay="indefinite"/>
                      </p:stCondLst>
                      <p:childTnLst>
                        <p:par>
                          <p:cTn id="386" fill="hold">
                            <p:stCondLst>
                              <p:cond delay="0"/>
                            </p:stCondLst>
                            <p:childTnLst>
                              <p:par>
                                <p:cTn id="387" presetID="1" presetClass="entr" presetSubtype="0" fill="hold" grpId="0" nodeType="clickEffect">
                                  <p:stCondLst>
                                    <p:cond delay="0"/>
                                  </p:stCondLst>
                                  <p:childTnLst>
                                    <p:set>
                                      <p:cBhvr>
                                        <p:cTn id="388" dur="1" fill="hold">
                                          <p:stCondLst>
                                            <p:cond delay="0"/>
                                          </p:stCondLst>
                                        </p:cTn>
                                        <p:tgtEl>
                                          <p:spTgt spid="150"/>
                                        </p:tgtEl>
                                        <p:attrNameLst>
                                          <p:attrName>style.visibility</p:attrName>
                                        </p:attrNameLst>
                                      </p:cBhvr>
                                      <p:to>
                                        <p:strVal val="visible"/>
                                      </p:to>
                                    </p:set>
                                  </p:childTnLst>
                                </p:cTn>
                              </p:par>
                            </p:childTnLst>
                          </p:cTn>
                        </p:par>
                      </p:childTnLst>
                    </p:cTn>
                  </p:par>
                  <p:par>
                    <p:cTn id="389" fill="hold">
                      <p:stCondLst>
                        <p:cond delay="indefinite"/>
                      </p:stCondLst>
                      <p:childTnLst>
                        <p:par>
                          <p:cTn id="390" fill="hold">
                            <p:stCondLst>
                              <p:cond delay="0"/>
                            </p:stCondLst>
                            <p:childTnLst>
                              <p:par>
                                <p:cTn id="391" presetID="1" presetClass="exit" presetSubtype="0" fill="hold" grpId="1" nodeType="clickEffect">
                                  <p:stCondLst>
                                    <p:cond delay="0"/>
                                  </p:stCondLst>
                                  <p:childTnLst>
                                    <p:set>
                                      <p:cBhvr>
                                        <p:cTn id="392" dur="1" fill="hold">
                                          <p:stCondLst>
                                            <p:cond delay="0"/>
                                          </p:stCondLst>
                                        </p:cTn>
                                        <p:tgtEl>
                                          <p:spTgt spid="150"/>
                                        </p:tgtEl>
                                        <p:attrNameLst>
                                          <p:attrName>style.visibility</p:attrName>
                                        </p:attrNameLst>
                                      </p:cBhvr>
                                      <p:to>
                                        <p:strVal val="hidden"/>
                                      </p:to>
                                    </p:set>
                                  </p:childTnLst>
                                </p:cTn>
                              </p:par>
                            </p:childTnLst>
                          </p:cTn>
                        </p:par>
                      </p:childTnLst>
                    </p:cTn>
                  </p:par>
                  <p:par>
                    <p:cTn id="393" fill="hold">
                      <p:stCondLst>
                        <p:cond delay="indefinite"/>
                      </p:stCondLst>
                      <p:childTnLst>
                        <p:par>
                          <p:cTn id="394" fill="hold">
                            <p:stCondLst>
                              <p:cond delay="0"/>
                            </p:stCondLst>
                            <p:childTnLst>
                              <p:par>
                                <p:cTn id="395" presetID="1" presetClass="entr" presetSubtype="0" fill="hold" grpId="0" nodeType="click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childTnLst>
                          </p:cTn>
                        </p:par>
                      </p:childTnLst>
                    </p:cTn>
                  </p:par>
                  <p:par>
                    <p:cTn id="401" fill="hold">
                      <p:stCondLst>
                        <p:cond delay="indefinite"/>
                      </p:stCondLst>
                      <p:childTnLst>
                        <p:par>
                          <p:cTn id="402" fill="hold">
                            <p:stCondLst>
                              <p:cond delay="0"/>
                            </p:stCondLst>
                            <p:childTnLst>
                              <p:par>
                                <p:cTn id="403" presetID="1" presetClass="entr" presetSubtype="0" fill="hold" grpId="0" nodeType="clickEffect">
                                  <p:stCondLst>
                                    <p:cond delay="0"/>
                                  </p:stCondLst>
                                  <p:childTnLst>
                                    <p:set>
                                      <p:cBhvr>
                                        <p:cTn id="404" dur="1" fill="hold">
                                          <p:stCondLst>
                                            <p:cond delay="0"/>
                                          </p:stCondLst>
                                        </p:cTn>
                                        <p:tgtEl>
                                          <p:spTgt spid="15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2"/>
                                        </p:tgtEl>
                                        <p:attrNameLst>
                                          <p:attrName>style.visibility</p:attrName>
                                        </p:attrNameLst>
                                      </p:cBhvr>
                                      <p:to>
                                        <p:strVal val="hidden"/>
                                      </p:to>
                                    </p:set>
                                  </p:childTnLst>
                                </p:cTn>
                              </p:par>
                            </p:childTnLst>
                          </p:cTn>
                        </p:par>
                      </p:childTnLst>
                    </p:cTn>
                  </p:par>
                  <p:par>
                    <p:cTn id="409" fill="hold">
                      <p:stCondLst>
                        <p:cond delay="indefinite"/>
                      </p:stCondLst>
                      <p:childTnLst>
                        <p:par>
                          <p:cTn id="410" fill="hold">
                            <p:stCondLst>
                              <p:cond delay="0"/>
                            </p:stCondLst>
                            <p:childTnLst>
                              <p:par>
                                <p:cTn id="411" presetID="1" presetClass="entr" presetSubtype="0" fill="hold" grpId="0" nodeType="clickEffect">
                                  <p:stCondLst>
                                    <p:cond delay="0"/>
                                  </p:stCondLst>
                                  <p:childTnLst>
                                    <p:set>
                                      <p:cBhvr>
                                        <p:cTn id="412" dur="1" fill="hold">
                                          <p:stCondLst>
                                            <p:cond delay="0"/>
                                          </p:stCondLst>
                                        </p:cTn>
                                        <p:tgtEl>
                                          <p:spTgt spid="153"/>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xit" presetSubtype="0" fill="hold" grpId="1" nodeType="clickEffect">
                                  <p:stCondLst>
                                    <p:cond delay="0"/>
                                  </p:stCondLst>
                                  <p:childTnLst>
                                    <p:set>
                                      <p:cBhvr>
                                        <p:cTn id="416" dur="1" fill="hold">
                                          <p:stCondLst>
                                            <p:cond delay="0"/>
                                          </p:stCondLst>
                                        </p:cTn>
                                        <p:tgtEl>
                                          <p:spTgt spid="153"/>
                                        </p:tgtEl>
                                        <p:attrNameLst>
                                          <p:attrName>style.visibility</p:attrName>
                                        </p:attrNameLst>
                                      </p:cBhvr>
                                      <p:to>
                                        <p:strVal val="hidden"/>
                                      </p:to>
                                    </p:set>
                                  </p:childTnLst>
                                </p:cTn>
                              </p:par>
                            </p:childTnLst>
                          </p:cTn>
                        </p:par>
                      </p:childTnLst>
                    </p:cTn>
                  </p:par>
                  <p:par>
                    <p:cTn id="417" fill="hold">
                      <p:stCondLst>
                        <p:cond delay="indefinite"/>
                      </p:stCondLst>
                      <p:childTnLst>
                        <p:par>
                          <p:cTn id="418" fill="hold">
                            <p:stCondLst>
                              <p:cond delay="0"/>
                            </p:stCondLst>
                            <p:childTnLst>
                              <p:par>
                                <p:cTn id="419" presetID="1" presetClass="entr" presetSubtype="0" fill="hold" grpId="0" nodeType="clickEffect">
                                  <p:stCondLst>
                                    <p:cond delay="0"/>
                                  </p:stCondLst>
                                  <p:childTnLst>
                                    <p:set>
                                      <p:cBhvr>
                                        <p:cTn id="420" dur="1" fill="hold">
                                          <p:stCondLst>
                                            <p:cond delay="0"/>
                                          </p:stCondLst>
                                        </p:cTn>
                                        <p:tgtEl>
                                          <p:spTgt spid="154"/>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54"/>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grpId="0" nodeType="clickEffect">
                                  <p:stCondLst>
                                    <p:cond delay="0"/>
                                  </p:stCondLst>
                                  <p:childTnLst>
                                    <p:set>
                                      <p:cBhvr>
                                        <p:cTn id="428" dur="1" fill="hold">
                                          <p:stCondLst>
                                            <p:cond delay="0"/>
                                          </p:stCondLst>
                                        </p:cTn>
                                        <p:tgtEl>
                                          <p:spTgt spid="170"/>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70"/>
                                        </p:tgtEl>
                                        <p:attrNameLst>
                                          <p:attrName>style.visibility</p:attrName>
                                        </p:attrNameLst>
                                      </p:cBhvr>
                                      <p:to>
                                        <p:strVal val="hidden"/>
                                      </p:to>
                                    </p:set>
                                  </p:childTnLst>
                                </p:cTn>
                              </p:par>
                            </p:childTnLst>
                          </p:cTn>
                        </p:par>
                      </p:childTnLst>
                    </p:cTn>
                  </p:par>
                  <p:par>
                    <p:cTn id="433" fill="hold">
                      <p:stCondLst>
                        <p:cond delay="indefinite"/>
                      </p:stCondLst>
                      <p:childTnLst>
                        <p:par>
                          <p:cTn id="434" fill="hold">
                            <p:stCondLst>
                              <p:cond delay="0"/>
                            </p:stCondLst>
                            <p:childTnLst>
                              <p:par>
                                <p:cTn id="435" presetID="1" presetClass="entr" presetSubtype="0" fill="hold" grpId="0" nodeType="clickEffect">
                                  <p:stCondLst>
                                    <p:cond delay="0"/>
                                  </p:stCondLst>
                                  <p:childTnLst>
                                    <p:set>
                                      <p:cBhvr>
                                        <p:cTn id="436" dur="1" fill="hold">
                                          <p:stCondLst>
                                            <p:cond delay="0"/>
                                          </p:stCondLst>
                                        </p:cTn>
                                        <p:tgtEl>
                                          <p:spTgt spid="171"/>
                                        </p:tgtEl>
                                        <p:attrNameLst>
                                          <p:attrName>style.visibility</p:attrName>
                                        </p:attrNameLst>
                                      </p:cBhvr>
                                      <p:to>
                                        <p:strVal val="visible"/>
                                      </p:to>
                                    </p:set>
                                  </p:childTnLst>
                                </p:cTn>
                              </p:par>
                            </p:childTnLst>
                          </p:cTn>
                        </p:par>
                      </p:childTnLst>
                    </p:cTn>
                  </p:par>
                  <p:par>
                    <p:cTn id="437" fill="hold">
                      <p:stCondLst>
                        <p:cond delay="indefinite"/>
                      </p:stCondLst>
                      <p:childTnLst>
                        <p:par>
                          <p:cTn id="438" fill="hold">
                            <p:stCondLst>
                              <p:cond delay="0"/>
                            </p:stCondLst>
                            <p:childTnLst>
                              <p:par>
                                <p:cTn id="439" presetID="1" presetClass="exit" presetSubtype="0" fill="hold" grpId="1" nodeType="clickEffect">
                                  <p:stCondLst>
                                    <p:cond delay="0"/>
                                  </p:stCondLst>
                                  <p:childTnLst>
                                    <p:set>
                                      <p:cBhvr>
                                        <p:cTn id="440" dur="1" fill="hold">
                                          <p:stCondLst>
                                            <p:cond delay="0"/>
                                          </p:stCondLst>
                                        </p:cTn>
                                        <p:tgtEl>
                                          <p:spTgt spid="171"/>
                                        </p:tgtEl>
                                        <p:attrNameLst>
                                          <p:attrName>style.visibility</p:attrName>
                                        </p:attrNameLst>
                                      </p:cBhvr>
                                      <p:to>
                                        <p:strVal val="hidden"/>
                                      </p:to>
                                    </p:set>
                                  </p:childTnLst>
                                </p:cTn>
                              </p:par>
                            </p:childTnLst>
                          </p:cTn>
                        </p:par>
                      </p:childTnLst>
                    </p:cTn>
                  </p:par>
                  <p:par>
                    <p:cTn id="441" fill="hold">
                      <p:stCondLst>
                        <p:cond delay="indefinite"/>
                      </p:stCondLst>
                      <p:childTnLst>
                        <p:par>
                          <p:cTn id="442" fill="hold">
                            <p:stCondLst>
                              <p:cond delay="0"/>
                            </p:stCondLst>
                            <p:childTnLst>
                              <p:par>
                                <p:cTn id="443" presetID="1" presetClass="entr" presetSubtype="0" fill="hold" grpId="0" nodeType="clickEffect">
                                  <p:stCondLst>
                                    <p:cond delay="0"/>
                                  </p:stCondLst>
                                  <p:childTnLst>
                                    <p:set>
                                      <p:cBhvr>
                                        <p:cTn id="444" dur="1" fill="hold">
                                          <p:stCondLst>
                                            <p:cond delay="0"/>
                                          </p:stCondLst>
                                        </p:cTn>
                                        <p:tgtEl>
                                          <p:spTgt spid="172"/>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72"/>
                                        </p:tgtEl>
                                        <p:attrNameLst>
                                          <p:attrName>style.visibility</p:attrName>
                                        </p:attrNameLst>
                                      </p:cBhvr>
                                      <p:to>
                                        <p:strVal val="hidden"/>
                                      </p:to>
                                    </p:set>
                                  </p:child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0" nodeType="clickEffect">
                                  <p:stCondLst>
                                    <p:cond delay="0"/>
                                  </p:stCondLst>
                                  <p:childTnLst>
                                    <p:set>
                                      <p:cBhvr>
                                        <p:cTn id="452" dur="1" fill="hold">
                                          <p:stCondLst>
                                            <p:cond delay="0"/>
                                          </p:stCondLst>
                                        </p:cTn>
                                        <p:tgtEl>
                                          <p:spTgt spid="173"/>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57" restart="whenNotActive" fill="hold" evtFilter="cancelBubble" nodeType="interactiveSeq">
                <p:stCondLst>
                  <p:cond evt="onClick" delay="0">
                    <p:tgtEl>
                      <p:spTgt spid="69"/>
                    </p:tgtEl>
                  </p:cond>
                </p:stCondLst>
                <p:endSync evt="end" delay="0">
                  <p:rtn val="all"/>
                </p:endSync>
                <p:childTnLst>
                  <p:par>
                    <p:cTn id="458" fill="hold">
                      <p:stCondLst>
                        <p:cond delay="0"/>
                      </p:stCondLst>
                      <p:childTnLst>
                        <p:par>
                          <p:cTn id="459" fill="hold">
                            <p:stCondLst>
                              <p:cond delay="0"/>
                            </p:stCondLst>
                            <p:childTnLst>
                              <p:par>
                                <p:cTn id="460" presetID="10" presetClass="entr" presetSubtype="0" fill="hold" nodeType="clickEffect">
                                  <p:stCondLst>
                                    <p:cond delay="0"/>
                                  </p:stCondLst>
                                  <p:childTnLst>
                                    <p:set>
                                      <p:cBhvr>
                                        <p:cTn id="461" dur="1" fill="hold">
                                          <p:stCondLst>
                                            <p:cond delay="0"/>
                                          </p:stCondLst>
                                        </p:cTn>
                                        <p:tgtEl>
                                          <p:spTgt spid="71"/>
                                        </p:tgtEl>
                                        <p:attrNameLst>
                                          <p:attrName>style.visibility</p:attrName>
                                        </p:attrNameLst>
                                      </p:cBhvr>
                                      <p:to>
                                        <p:strVal val="visible"/>
                                      </p:to>
                                    </p:set>
                                    <p:animEffect transition="in" filter="fade">
                                      <p:cBhvr>
                                        <p:cTn id="462" dur="500"/>
                                        <p:tgtEl>
                                          <p:spTgt spid="71"/>
                                        </p:tgtEl>
                                      </p:cBhvr>
                                    </p:animEffect>
                                  </p:childTnLst>
                                </p:cTn>
                              </p:par>
                            </p:childTnLst>
                          </p:cTn>
                        </p:par>
                      </p:childTnLst>
                    </p:cTn>
                  </p:par>
                </p:childTnLst>
              </p:cTn>
              <p:nextCondLst>
                <p:cond evt="onClick" delay="0">
                  <p:tgtEl>
                    <p:spTgt spid="69"/>
                  </p:tgtEl>
                </p:cond>
              </p:nextCondLst>
            </p:seq>
            <p:seq concurrent="1" nextAc="seek">
              <p:cTn id="463" restart="whenNotActive" fill="hold" evtFilter="cancelBubble" nodeType="interactiveSeq">
                <p:stCondLst>
                  <p:cond evt="onClick" delay="0">
                    <p:tgtEl>
                      <p:spTgt spid="71"/>
                    </p:tgtEl>
                  </p:cond>
                </p:stCondLst>
                <p:endSync evt="end" delay="0">
                  <p:rtn val="all"/>
                </p:endSync>
                <p:childTnLst>
                  <p:par>
                    <p:cTn id="464" fill="hold">
                      <p:stCondLst>
                        <p:cond delay="0"/>
                      </p:stCondLst>
                      <p:childTnLst>
                        <p:par>
                          <p:cTn id="465" fill="hold">
                            <p:stCondLst>
                              <p:cond delay="0"/>
                            </p:stCondLst>
                            <p:childTnLst>
                              <p:par>
                                <p:cTn id="466" presetID="10" presetClass="exit" presetSubtype="0" fill="hold" nodeType="clickEffect">
                                  <p:stCondLst>
                                    <p:cond delay="0"/>
                                  </p:stCondLst>
                                  <p:childTnLst>
                                    <p:animEffect transition="out" filter="fade">
                                      <p:cBhvr>
                                        <p:cTn id="467" dur="500"/>
                                        <p:tgtEl>
                                          <p:spTgt spid="71"/>
                                        </p:tgtEl>
                                      </p:cBhvr>
                                    </p:animEffect>
                                    <p:set>
                                      <p:cBhvr>
                                        <p:cTn id="46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69" restart="whenNotActive" fill="hold" evtFilter="cancelBubble" nodeType="interactiveSeq">
                <p:stCondLst>
                  <p:cond evt="onClick" delay="0">
                    <p:tgtEl>
                      <p:spTgt spid="70"/>
                    </p:tgtEl>
                  </p:cond>
                </p:stCondLst>
                <p:endSync evt="end" delay="0">
                  <p:rtn val="all"/>
                </p:endSync>
                <p:childTnLst>
                  <p:par>
                    <p:cTn id="470" fill="hold">
                      <p:stCondLst>
                        <p:cond delay="0"/>
                      </p:stCondLst>
                      <p:childTnLst>
                        <p:par>
                          <p:cTn id="471" fill="hold">
                            <p:stCondLst>
                              <p:cond delay="0"/>
                            </p:stCondLst>
                            <p:childTnLst>
                              <p:par>
                                <p:cTn id="472" presetID="10" presetClass="entr" presetSubtype="0" fill="hold" nodeType="clickEffect">
                                  <p:stCondLst>
                                    <p:cond delay="0"/>
                                  </p:stCondLst>
                                  <p:childTnLst>
                                    <p:set>
                                      <p:cBhvr>
                                        <p:cTn id="473" dur="1" fill="hold">
                                          <p:stCondLst>
                                            <p:cond delay="0"/>
                                          </p:stCondLst>
                                        </p:cTn>
                                        <p:tgtEl>
                                          <p:spTgt spid="72"/>
                                        </p:tgtEl>
                                        <p:attrNameLst>
                                          <p:attrName>style.visibility</p:attrName>
                                        </p:attrNameLst>
                                      </p:cBhvr>
                                      <p:to>
                                        <p:strVal val="visible"/>
                                      </p:to>
                                    </p:set>
                                    <p:animEffect transition="in" filter="fade">
                                      <p:cBhvr>
                                        <p:cTn id="474" dur="500"/>
                                        <p:tgtEl>
                                          <p:spTgt spid="72"/>
                                        </p:tgtEl>
                                      </p:cBhvr>
                                    </p:animEffect>
                                  </p:childTnLst>
                                </p:cTn>
                              </p:par>
                            </p:childTnLst>
                          </p:cTn>
                        </p:par>
                      </p:childTnLst>
                    </p:cTn>
                  </p:par>
                </p:childTnLst>
              </p:cTn>
              <p:nextCondLst>
                <p:cond evt="onClick" delay="0">
                  <p:tgtEl>
                    <p:spTgt spid="70"/>
                  </p:tgtEl>
                </p:cond>
              </p:nextCondLst>
            </p:seq>
            <p:seq concurrent="1" nextAc="seek">
              <p:cTn id="475" restart="whenNotActive" fill="hold" evtFilter="cancelBubble" nodeType="interactiveSeq">
                <p:stCondLst>
                  <p:cond evt="onClick" delay="0">
                    <p:tgtEl>
                      <p:spTgt spid="72"/>
                    </p:tgtEl>
                  </p:cond>
                </p:stCondLst>
                <p:endSync evt="end" delay="0">
                  <p:rtn val="all"/>
                </p:endSync>
                <p:childTnLst>
                  <p:par>
                    <p:cTn id="476" fill="hold">
                      <p:stCondLst>
                        <p:cond delay="0"/>
                      </p:stCondLst>
                      <p:childTnLst>
                        <p:par>
                          <p:cTn id="477" fill="hold">
                            <p:stCondLst>
                              <p:cond delay="0"/>
                            </p:stCondLst>
                            <p:childTnLst>
                              <p:par>
                                <p:cTn id="478" presetID="10" presetClass="exit" presetSubtype="0" fill="hold" nodeType="clickEffect">
                                  <p:stCondLst>
                                    <p:cond delay="0"/>
                                  </p:stCondLst>
                                  <p:childTnLst>
                                    <p:animEffect transition="out" filter="fade">
                                      <p:cBhvr>
                                        <p:cTn id="479" dur="500"/>
                                        <p:tgtEl>
                                          <p:spTgt spid="72"/>
                                        </p:tgtEl>
                                      </p:cBhvr>
                                    </p:animEffect>
                                    <p:set>
                                      <p:cBhvr>
                                        <p:cTn id="48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شكل حر 49">
            <a:extLst>
              <a:ext uri="{FF2B5EF4-FFF2-40B4-BE49-F238E27FC236}">
                <a16:creationId xmlns:a16="http://schemas.microsoft.com/office/drawing/2014/main" id="{F331B567-E96B-4E82-AEBC-2FE5B8FDB3EA}"/>
              </a:ext>
            </a:extLst>
          </p:cNvPr>
          <p:cNvSpPr/>
          <p:nvPr/>
        </p:nvSpPr>
        <p:spPr>
          <a:xfrm>
            <a:off x="12685708" y="139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4" name="شكل حر 50">
            <a:extLst>
              <a:ext uri="{FF2B5EF4-FFF2-40B4-BE49-F238E27FC236}">
                <a16:creationId xmlns:a16="http://schemas.microsoft.com/office/drawing/2014/main" id="{AB8B80C6-FAE9-4D48-AD2F-A8F20F6A6611}"/>
              </a:ext>
            </a:extLst>
          </p:cNvPr>
          <p:cNvSpPr/>
          <p:nvPr/>
        </p:nvSpPr>
        <p:spPr>
          <a:xfrm>
            <a:off x="12685708" y="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5" name="شكل حر 51">
            <a:extLst>
              <a:ext uri="{FF2B5EF4-FFF2-40B4-BE49-F238E27FC236}">
                <a16:creationId xmlns:a16="http://schemas.microsoft.com/office/drawing/2014/main" id="{49931B65-7ED0-4764-AB34-F5A844C868CA}"/>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6" name="شكل حر 49">
            <a:extLst>
              <a:ext uri="{FF2B5EF4-FFF2-40B4-BE49-F238E27FC236}">
                <a16:creationId xmlns:a16="http://schemas.microsoft.com/office/drawing/2014/main" id="{BC230951-F1B5-4BC0-A932-BD6DD06D0D64}"/>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بو</a:t>
            </a:r>
          </a:p>
        </p:txBody>
      </p:sp>
      <p:sp>
        <p:nvSpPr>
          <p:cNvPr id="177" name="شكل حر 52">
            <a:extLst>
              <a:ext uri="{FF2B5EF4-FFF2-40B4-BE49-F238E27FC236}">
                <a16:creationId xmlns:a16="http://schemas.microsoft.com/office/drawing/2014/main" id="{57EB64C7-7B23-44FE-AD35-9CD4C0B67B84}"/>
              </a:ext>
            </a:extLst>
          </p:cNvPr>
          <p:cNvSpPr/>
          <p:nvPr/>
        </p:nvSpPr>
        <p:spPr>
          <a:xfrm>
            <a:off x="12685708" y="28600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بيـ</a:t>
            </a:r>
          </a:p>
        </p:txBody>
      </p:sp>
      <p:sp>
        <p:nvSpPr>
          <p:cNvPr id="178" name="شكل حر 51">
            <a:extLst>
              <a:ext uri="{FF2B5EF4-FFF2-40B4-BE49-F238E27FC236}">
                <a16:creationId xmlns:a16="http://schemas.microsoft.com/office/drawing/2014/main" id="{AAEFDA02-CA50-4E77-8E42-68C14D5F7E31}"/>
              </a:ext>
            </a:extLst>
          </p:cNvPr>
          <p:cNvSpPr/>
          <p:nvPr/>
        </p:nvSpPr>
        <p:spPr>
          <a:xfrm>
            <a:off x="12685708" y="28817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9" name="شكل حر 49">
            <a:extLst>
              <a:ext uri="{FF2B5EF4-FFF2-40B4-BE49-F238E27FC236}">
                <a16:creationId xmlns:a16="http://schemas.microsoft.com/office/drawing/2014/main" id="{62E9C783-D80F-40B7-8413-757669F84A8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a:t>
            </a:r>
          </a:p>
        </p:txBody>
      </p:sp>
      <p:sp>
        <p:nvSpPr>
          <p:cNvPr id="180" name="شكل حر 50">
            <a:extLst>
              <a:ext uri="{FF2B5EF4-FFF2-40B4-BE49-F238E27FC236}">
                <a16:creationId xmlns:a16="http://schemas.microsoft.com/office/drawing/2014/main" id="{19FEE5E3-B551-4D98-8736-160B00B65CD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1" name="شكل حر 49">
            <a:extLst>
              <a:ext uri="{FF2B5EF4-FFF2-40B4-BE49-F238E27FC236}">
                <a16:creationId xmlns:a16="http://schemas.microsoft.com/office/drawing/2014/main" id="{51F0E6AB-D54A-44B3-B62C-9A5A916F5443}"/>
              </a:ext>
            </a:extLst>
          </p:cNvPr>
          <p:cNvSpPr/>
          <p:nvPr/>
        </p:nvSpPr>
        <p:spPr>
          <a:xfrm>
            <a:off x="12838108" y="1663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لا</a:t>
            </a:r>
          </a:p>
        </p:txBody>
      </p:sp>
      <p:sp>
        <p:nvSpPr>
          <p:cNvPr id="182" name="شكل حر 50">
            <a:extLst>
              <a:ext uri="{FF2B5EF4-FFF2-40B4-BE49-F238E27FC236}">
                <a16:creationId xmlns:a16="http://schemas.microsoft.com/office/drawing/2014/main" id="{DB583AE8-DB2F-4EE4-9C3E-65751633E1ED}"/>
              </a:ext>
            </a:extLst>
          </p:cNvPr>
          <p:cNvSpPr/>
          <p:nvPr/>
        </p:nvSpPr>
        <p:spPr>
          <a:xfrm>
            <a:off x="12838108" y="1524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3" name="شكل حر 51">
            <a:extLst>
              <a:ext uri="{FF2B5EF4-FFF2-40B4-BE49-F238E27FC236}">
                <a16:creationId xmlns:a16="http://schemas.microsoft.com/office/drawing/2014/main" id="{6BEBF074-B5F8-4A54-AD20-CB3BE7991D1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4" name="شكل حر 49">
            <a:extLst>
              <a:ext uri="{FF2B5EF4-FFF2-40B4-BE49-F238E27FC236}">
                <a16:creationId xmlns:a16="http://schemas.microsoft.com/office/drawing/2014/main" id="{1FCD974D-1AB6-4CC5-A125-1A717AB1CED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لو</a:t>
            </a:r>
          </a:p>
        </p:txBody>
      </p:sp>
      <p:sp>
        <p:nvSpPr>
          <p:cNvPr id="185" name="شكل حر 52">
            <a:extLst>
              <a:ext uri="{FF2B5EF4-FFF2-40B4-BE49-F238E27FC236}">
                <a16:creationId xmlns:a16="http://schemas.microsoft.com/office/drawing/2014/main" id="{066CBFE5-7FD9-4F2F-9880-271CEC44EC25}"/>
              </a:ext>
            </a:extLst>
          </p:cNvPr>
          <p:cNvSpPr/>
          <p:nvPr/>
        </p:nvSpPr>
        <p:spPr>
          <a:xfrm>
            <a:off x="12838108" y="30124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ليـ</a:t>
            </a:r>
          </a:p>
        </p:txBody>
      </p:sp>
      <p:sp>
        <p:nvSpPr>
          <p:cNvPr id="186" name="شكل حر 51">
            <a:extLst>
              <a:ext uri="{FF2B5EF4-FFF2-40B4-BE49-F238E27FC236}">
                <a16:creationId xmlns:a16="http://schemas.microsoft.com/office/drawing/2014/main" id="{7047E4C8-5BE2-44E0-B71C-500D0BC71FB5}"/>
              </a:ext>
            </a:extLst>
          </p:cNvPr>
          <p:cNvSpPr/>
          <p:nvPr/>
        </p:nvSpPr>
        <p:spPr>
          <a:xfrm>
            <a:off x="12838108" y="30341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7" name="شكل حر 49">
            <a:extLst>
              <a:ext uri="{FF2B5EF4-FFF2-40B4-BE49-F238E27FC236}">
                <a16:creationId xmlns:a16="http://schemas.microsoft.com/office/drawing/2014/main" id="{8EAD0E72-336A-4E34-90E8-CA370A854EBD}"/>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a:t>
            </a:r>
          </a:p>
        </p:txBody>
      </p:sp>
      <p:sp>
        <p:nvSpPr>
          <p:cNvPr id="188" name="شكل حر 50">
            <a:extLst>
              <a:ext uri="{FF2B5EF4-FFF2-40B4-BE49-F238E27FC236}">
                <a16:creationId xmlns:a16="http://schemas.microsoft.com/office/drawing/2014/main" id="{2BD074F8-7BB4-4D61-A467-076D6CBA5F83}"/>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9" name="شكل حر 49">
            <a:extLst>
              <a:ext uri="{FF2B5EF4-FFF2-40B4-BE49-F238E27FC236}">
                <a16:creationId xmlns:a16="http://schemas.microsoft.com/office/drawing/2014/main" id="{83CBC8EB-7C01-41FD-8BEB-9217F218D1D3}"/>
              </a:ext>
            </a:extLst>
          </p:cNvPr>
          <p:cNvSpPr/>
          <p:nvPr/>
        </p:nvSpPr>
        <p:spPr>
          <a:xfrm>
            <a:off x="12990508" y="3187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ما</a:t>
            </a:r>
          </a:p>
        </p:txBody>
      </p:sp>
      <p:sp>
        <p:nvSpPr>
          <p:cNvPr id="190" name="شكل حر 50">
            <a:extLst>
              <a:ext uri="{FF2B5EF4-FFF2-40B4-BE49-F238E27FC236}">
                <a16:creationId xmlns:a16="http://schemas.microsoft.com/office/drawing/2014/main" id="{100DF1B6-1EB2-4257-98B9-C3ECF3D312A5}"/>
              </a:ext>
            </a:extLst>
          </p:cNvPr>
          <p:cNvSpPr/>
          <p:nvPr/>
        </p:nvSpPr>
        <p:spPr>
          <a:xfrm>
            <a:off x="12990508" y="3048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1" name="شكل حر 51">
            <a:extLst>
              <a:ext uri="{FF2B5EF4-FFF2-40B4-BE49-F238E27FC236}">
                <a16:creationId xmlns:a16="http://schemas.microsoft.com/office/drawing/2014/main" id="{2AB03599-5FA0-4F2F-B89E-5E6BB4B40E04}"/>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2" name="شكل حر 49">
            <a:extLst>
              <a:ext uri="{FF2B5EF4-FFF2-40B4-BE49-F238E27FC236}">
                <a16:creationId xmlns:a16="http://schemas.microsoft.com/office/drawing/2014/main" id="{58B147CF-435F-4526-96CB-4CF5B413B493}"/>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3" name="شكل حر 52">
            <a:extLst>
              <a:ext uri="{FF2B5EF4-FFF2-40B4-BE49-F238E27FC236}">
                <a16:creationId xmlns:a16="http://schemas.microsoft.com/office/drawing/2014/main" id="{BAEABC53-E1BB-4C7E-A0E7-DA5E537CF487}"/>
              </a:ext>
            </a:extLst>
          </p:cNvPr>
          <p:cNvSpPr/>
          <p:nvPr/>
        </p:nvSpPr>
        <p:spPr>
          <a:xfrm>
            <a:off x="12990508" y="31648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ميـ</a:t>
            </a:r>
          </a:p>
        </p:txBody>
      </p:sp>
      <p:sp>
        <p:nvSpPr>
          <p:cNvPr id="194" name="شكل حر 51">
            <a:extLst>
              <a:ext uri="{FF2B5EF4-FFF2-40B4-BE49-F238E27FC236}">
                <a16:creationId xmlns:a16="http://schemas.microsoft.com/office/drawing/2014/main" id="{696401BE-A5AF-440B-B5BD-1CEC5CD4C21D}"/>
              </a:ext>
            </a:extLst>
          </p:cNvPr>
          <p:cNvSpPr/>
          <p:nvPr/>
        </p:nvSpPr>
        <p:spPr>
          <a:xfrm>
            <a:off x="12990508" y="31865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5" name="شكل حر 49">
            <a:extLst>
              <a:ext uri="{FF2B5EF4-FFF2-40B4-BE49-F238E27FC236}">
                <a16:creationId xmlns:a16="http://schemas.microsoft.com/office/drawing/2014/main" id="{8A2AFE92-3527-4C1E-87BF-F3580319233C}"/>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a:t>
            </a:r>
          </a:p>
        </p:txBody>
      </p:sp>
      <p:sp>
        <p:nvSpPr>
          <p:cNvPr id="196" name="شكل حر 50">
            <a:extLst>
              <a:ext uri="{FF2B5EF4-FFF2-40B4-BE49-F238E27FC236}">
                <a16:creationId xmlns:a16="http://schemas.microsoft.com/office/drawing/2014/main" id="{FF070CD3-54B5-4A88-8FD9-C4F0AA4824A4}"/>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7" name="شكل حر 49">
            <a:extLst>
              <a:ext uri="{FF2B5EF4-FFF2-40B4-BE49-F238E27FC236}">
                <a16:creationId xmlns:a16="http://schemas.microsoft.com/office/drawing/2014/main" id="{68298562-8F66-4478-8226-443210583A99}"/>
              </a:ext>
            </a:extLst>
          </p:cNvPr>
          <p:cNvSpPr/>
          <p:nvPr/>
        </p:nvSpPr>
        <p:spPr>
          <a:xfrm>
            <a:off x="13142908" y="4711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را</a:t>
            </a:r>
          </a:p>
        </p:txBody>
      </p:sp>
      <p:sp>
        <p:nvSpPr>
          <p:cNvPr id="198" name="شكل حر 50">
            <a:extLst>
              <a:ext uri="{FF2B5EF4-FFF2-40B4-BE49-F238E27FC236}">
                <a16:creationId xmlns:a16="http://schemas.microsoft.com/office/drawing/2014/main" id="{9D975C46-B71D-4267-82DB-8C13BBEED847}"/>
              </a:ext>
            </a:extLst>
          </p:cNvPr>
          <p:cNvSpPr/>
          <p:nvPr/>
        </p:nvSpPr>
        <p:spPr>
          <a:xfrm>
            <a:off x="13142908" y="4572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9" name="شكل حر 51">
            <a:extLst>
              <a:ext uri="{FF2B5EF4-FFF2-40B4-BE49-F238E27FC236}">
                <a16:creationId xmlns:a16="http://schemas.microsoft.com/office/drawing/2014/main" id="{B756C4C6-9CE9-4AD5-BE31-E0F77087A173}"/>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0" name="شكل حر 49">
            <a:extLst>
              <a:ext uri="{FF2B5EF4-FFF2-40B4-BE49-F238E27FC236}">
                <a16:creationId xmlns:a16="http://schemas.microsoft.com/office/drawing/2014/main" id="{12C0479A-B0A8-4690-9F63-16D903494857}"/>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رو</a:t>
            </a:r>
          </a:p>
        </p:txBody>
      </p:sp>
      <p:sp>
        <p:nvSpPr>
          <p:cNvPr id="201" name="شكل حر 52">
            <a:extLst>
              <a:ext uri="{FF2B5EF4-FFF2-40B4-BE49-F238E27FC236}">
                <a16:creationId xmlns:a16="http://schemas.microsoft.com/office/drawing/2014/main" id="{6EAF64F7-D0CD-479C-93BC-5F7A958FA064}"/>
              </a:ext>
            </a:extLst>
          </p:cNvPr>
          <p:cNvSpPr/>
          <p:nvPr/>
        </p:nvSpPr>
        <p:spPr>
          <a:xfrm>
            <a:off x="13142908" y="33172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ريـ</a:t>
            </a:r>
          </a:p>
        </p:txBody>
      </p:sp>
      <p:sp>
        <p:nvSpPr>
          <p:cNvPr id="202" name="شكل حر 51">
            <a:extLst>
              <a:ext uri="{FF2B5EF4-FFF2-40B4-BE49-F238E27FC236}">
                <a16:creationId xmlns:a16="http://schemas.microsoft.com/office/drawing/2014/main" id="{0C2A08F8-8F5F-4590-8257-136F906FA2AD}"/>
              </a:ext>
            </a:extLst>
          </p:cNvPr>
          <p:cNvSpPr/>
          <p:nvPr/>
        </p:nvSpPr>
        <p:spPr>
          <a:xfrm>
            <a:off x="13142908" y="33389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3" name="شكل حر 49">
            <a:extLst>
              <a:ext uri="{FF2B5EF4-FFF2-40B4-BE49-F238E27FC236}">
                <a16:creationId xmlns:a16="http://schemas.microsoft.com/office/drawing/2014/main" id="{3D6D07D9-C6AB-4148-80DA-FBAD8F03BCE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a:t>
            </a:r>
          </a:p>
        </p:txBody>
      </p:sp>
      <p:sp>
        <p:nvSpPr>
          <p:cNvPr id="204" name="شكل حر 50">
            <a:extLst>
              <a:ext uri="{FF2B5EF4-FFF2-40B4-BE49-F238E27FC236}">
                <a16:creationId xmlns:a16="http://schemas.microsoft.com/office/drawing/2014/main" id="{A1FC4919-204D-4E99-B239-9A97C5B3C96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4" end="15732.4871"/>
                </p14:media>
              </p:ext>
            </p:extLst>
          </p:nvPr>
        </p:nvPicPr>
        <p:blipFill>
          <a:blip r:embed="rId5"/>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9"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Tree>
    <p:extLst>
      <p:ext uri="{BB962C8B-B14F-4D97-AF65-F5344CB8AC3E}">
        <p14:creationId xmlns:p14="http://schemas.microsoft.com/office/powerpoint/2010/main" val="258447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0153"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0" dur="4000" fill="hold"/>
                                        <p:tgtEl>
                                          <p:spTgt spid="184"/>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4" dur="4000" fill="hold"/>
                                        <p:tgtEl>
                                          <p:spTgt spid="183"/>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8" dur="4000" fill="hold"/>
                                        <p:tgtEl>
                                          <p:spTgt spid="178"/>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22" dur="4000" fill="hold"/>
                                        <p:tgtEl>
                                          <p:spTgt spid="186"/>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26" dur="4000" fill="hold"/>
                                        <p:tgtEl>
                                          <p:spTgt spid="181"/>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0" dur="4000" fill="hold"/>
                                        <p:tgtEl>
                                          <p:spTgt spid="185"/>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4" dur="4000" fill="hold"/>
                                        <p:tgtEl>
                                          <p:spTgt spid="204"/>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38" dur="4000" fill="hold"/>
                                        <p:tgtEl>
                                          <p:spTgt spid="191"/>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42" dur="4000" fill="hold"/>
                                        <p:tgtEl>
                                          <p:spTgt spid="179"/>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46" dur="4000" fill="hold"/>
                                        <p:tgtEl>
                                          <p:spTgt spid="190"/>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0" dur="4000" fill="hold"/>
                                        <p:tgtEl>
                                          <p:spTgt spid="194"/>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4" dur="4000" fill="hold"/>
                                        <p:tgtEl>
                                          <p:spTgt spid="195"/>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8" dur="4000" fill="hold"/>
                                        <p:tgtEl>
                                          <p:spTgt spid="200"/>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62" dur="4000" fill="hold"/>
                                        <p:tgtEl>
                                          <p:spTgt spid="192"/>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66" dur="4000" fill="hold"/>
                                        <p:tgtEl>
                                          <p:spTgt spid="182"/>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0" dur="4000" fill="hold"/>
                                        <p:tgtEl>
                                          <p:spTgt spid="202"/>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74" dur="4000" fill="hold"/>
                                        <p:tgtEl>
                                          <p:spTgt spid="133"/>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8" dur="4000" fill="hold"/>
                                        <p:tgtEl>
                                          <p:spTgt spid="196"/>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82" dur="4000" fill="hold"/>
                                        <p:tgtEl>
                                          <p:spTgt spid="198"/>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86" dur="4000" fill="hold"/>
                                        <p:tgtEl>
                                          <p:spTgt spid="197"/>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90" dur="4000" fill="hold"/>
                                        <p:tgtEl>
                                          <p:spTgt spid="199"/>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4" dur="4000" fill="hold"/>
                                        <p:tgtEl>
                                          <p:spTgt spid="201"/>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98" dur="4000" fill="hold"/>
                                        <p:tgtEl>
                                          <p:spTgt spid="189"/>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02" dur="4000" fill="hold"/>
                                        <p:tgtEl>
                                          <p:spTgt spid="176"/>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06" dur="4000" fill="hold"/>
                                        <p:tgtEl>
                                          <p:spTgt spid="193"/>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10" dur="4000" fill="hold"/>
                                        <p:tgtEl>
                                          <p:spTgt spid="188"/>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4" dur="4000" fill="hold"/>
                                        <p:tgtEl>
                                          <p:spTgt spid="175"/>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18" dur="4000" fill="hold"/>
                                        <p:tgtEl>
                                          <p:spTgt spid="174"/>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2" dur="4000" fill="hold"/>
                                        <p:tgtEl>
                                          <p:spTgt spid="187"/>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6" dur="4000" fill="hold"/>
                                        <p:tgtEl>
                                          <p:spTgt spid="180"/>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0" dur="4000" fill="hold"/>
                                        <p:tgtEl>
                                          <p:spTgt spid="177"/>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4" dur="4000" fill="hold"/>
                                        <p:tgtEl>
                                          <p:spTgt spid="203"/>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135" fill="hold" display="0">
                  <p:stCondLst>
                    <p:cond delay="indefinite"/>
                  </p:stCondLst>
                  <p:endCondLst>
                    <p:cond evt="onStopAudio" delay="0">
                      <p:tgtEl>
                        <p:sldTgt/>
                      </p:tgtEl>
                    </p:cond>
                  </p:endCondLst>
                </p:cTn>
                <p:tgtEl>
                  <p:spTgt spid="2"/>
                </p:tgtEl>
              </p:cMediaNode>
            </p:audio>
            <p:seq concurrent="1" nextAc="seek">
              <p:cTn id="136" restart="whenNotActive" fill="hold" evtFilter="cancelBubble" nodeType="interactiveSeq">
                <p:stCondLst>
                  <p:cond evt="onClick" delay="0">
                    <p:tgtEl>
                      <p:spTgt spid="4"/>
                    </p:tgtEl>
                  </p:cond>
                </p:stCondLst>
                <p:endSync evt="end" delay="0">
                  <p:rtn val="all"/>
                </p:endSync>
                <p:childTnLst>
                  <p:par>
                    <p:cTn id="137" fill="hold">
                      <p:stCondLst>
                        <p:cond delay="0"/>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55"/>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grpId="1" nodeType="clickEffect">
                                  <p:stCondLst>
                                    <p:cond delay="0"/>
                                  </p:stCondLst>
                                  <p:childTnLst>
                                    <p:set>
                                      <p:cBhvr>
                                        <p:cTn id="144" dur="1" fill="hold">
                                          <p:stCondLst>
                                            <p:cond delay="0"/>
                                          </p:stCondLst>
                                        </p:cTn>
                                        <p:tgtEl>
                                          <p:spTgt spid="155"/>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156"/>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grpId="1" nodeType="clickEffect">
                                  <p:stCondLst>
                                    <p:cond delay="0"/>
                                  </p:stCondLst>
                                  <p:childTnLst>
                                    <p:set>
                                      <p:cBhvr>
                                        <p:cTn id="152" dur="1" fill="hold">
                                          <p:stCondLst>
                                            <p:cond delay="0"/>
                                          </p:stCondLst>
                                        </p:cTn>
                                        <p:tgtEl>
                                          <p:spTgt spid="15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57"/>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xit" presetSubtype="0" fill="hold" grpId="1" nodeType="clickEffect">
                                  <p:stCondLst>
                                    <p:cond delay="0"/>
                                  </p:stCondLst>
                                  <p:childTnLst>
                                    <p:set>
                                      <p:cBhvr>
                                        <p:cTn id="160" dur="1" fill="hold">
                                          <p:stCondLst>
                                            <p:cond delay="0"/>
                                          </p:stCondLst>
                                        </p:cTn>
                                        <p:tgtEl>
                                          <p:spTgt spid="157"/>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15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158"/>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59"/>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159"/>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16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60"/>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6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grpId="1" nodeType="clickEffect">
                                  <p:stCondLst>
                                    <p:cond delay="0"/>
                                  </p:stCondLst>
                                  <p:childTnLst>
                                    <p:set>
                                      <p:cBhvr>
                                        <p:cTn id="192" dur="1" fill="hold">
                                          <p:stCondLst>
                                            <p:cond delay="0"/>
                                          </p:stCondLst>
                                        </p:cTn>
                                        <p:tgtEl>
                                          <p:spTgt spid="161"/>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62"/>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grpId="1" nodeType="clickEffect">
                                  <p:stCondLst>
                                    <p:cond delay="0"/>
                                  </p:stCondLst>
                                  <p:childTnLst>
                                    <p:set>
                                      <p:cBhvr>
                                        <p:cTn id="200" dur="1" fill="hold">
                                          <p:stCondLst>
                                            <p:cond delay="0"/>
                                          </p:stCondLst>
                                        </p:cTn>
                                        <p:tgtEl>
                                          <p:spTgt spid="162"/>
                                        </p:tgtEl>
                                        <p:attrNameLst>
                                          <p:attrName>style.visibility</p:attrName>
                                        </p:attrNameLst>
                                      </p:cBhvr>
                                      <p:to>
                                        <p:strVal val="hidden"/>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6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3"/>
                                        </p:tgtEl>
                                        <p:attrNameLst>
                                          <p:attrName>style.visibility</p:attrName>
                                        </p:attrNameLst>
                                      </p:cBhvr>
                                      <p:to>
                                        <p:strVal val="hidden"/>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134"/>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xit" presetSubtype="0" fill="hold" grpId="1" nodeType="clickEffect">
                                  <p:stCondLst>
                                    <p:cond delay="0"/>
                                  </p:stCondLst>
                                  <p:childTnLst>
                                    <p:set>
                                      <p:cBhvr>
                                        <p:cTn id="216" dur="1" fill="hold">
                                          <p:stCondLst>
                                            <p:cond delay="0"/>
                                          </p:stCondLst>
                                        </p:cTn>
                                        <p:tgtEl>
                                          <p:spTgt spid="134"/>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164"/>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grpId="1" nodeType="clickEffect">
                                  <p:stCondLst>
                                    <p:cond delay="0"/>
                                  </p:stCondLst>
                                  <p:childTnLst>
                                    <p:set>
                                      <p:cBhvr>
                                        <p:cTn id="224" dur="1" fill="hold">
                                          <p:stCondLst>
                                            <p:cond delay="0"/>
                                          </p:stCondLst>
                                        </p:cTn>
                                        <p:tgtEl>
                                          <p:spTgt spid="164"/>
                                        </p:tgtEl>
                                        <p:attrNameLst>
                                          <p:attrName>style.visibility</p:attrName>
                                        </p:attrNameLst>
                                      </p:cBhvr>
                                      <p:to>
                                        <p:strVal val="hidden"/>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grpId="0" nodeType="clickEffect">
                                  <p:stCondLst>
                                    <p:cond delay="0"/>
                                  </p:stCondLst>
                                  <p:childTnLst>
                                    <p:set>
                                      <p:cBhvr>
                                        <p:cTn id="228" dur="1" fill="hold">
                                          <p:stCondLst>
                                            <p:cond delay="0"/>
                                          </p:stCondLst>
                                        </p:cTn>
                                        <p:tgtEl>
                                          <p:spTgt spid="135"/>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5"/>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36"/>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136"/>
                                        </p:tgtEl>
                                        <p:attrNameLst>
                                          <p:attrName>style.visibility</p:attrName>
                                        </p:attrNameLst>
                                      </p:cBhvr>
                                      <p:to>
                                        <p:strVal val="hidden"/>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13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grpId="1" nodeType="clickEffect">
                                  <p:stCondLst>
                                    <p:cond delay="0"/>
                                  </p:stCondLst>
                                  <p:childTnLst>
                                    <p:set>
                                      <p:cBhvr>
                                        <p:cTn id="248" dur="1" fill="hold">
                                          <p:stCondLst>
                                            <p:cond delay="0"/>
                                          </p:stCondLst>
                                        </p:cTn>
                                        <p:tgtEl>
                                          <p:spTgt spid="137"/>
                                        </p:tgtEl>
                                        <p:attrNameLst>
                                          <p:attrName>style.visibility</p:attrName>
                                        </p:attrNameLst>
                                      </p:cBhvr>
                                      <p:to>
                                        <p:strVal val="hidden"/>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0" nodeType="clickEffect">
                                  <p:stCondLst>
                                    <p:cond delay="0"/>
                                  </p:stCondLst>
                                  <p:childTnLst>
                                    <p:set>
                                      <p:cBhvr>
                                        <p:cTn id="260" dur="1" fill="hold">
                                          <p:stCondLst>
                                            <p:cond delay="0"/>
                                          </p:stCondLst>
                                        </p:cTn>
                                        <p:tgtEl>
                                          <p:spTgt spid="139"/>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xit" presetSubtype="0" fill="hold" grpId="1" nodeType="clickEffect">
                                  <p:stCondLst>
                                    <p:cond delay="0"/>
                                  </p:stCondLst>
                                  <p:childTnLst>
                                    <p:set>
                                      <p:cBhvr>
                                        <p:cTn id="264" dur="1" fill="hold">
                                          <p:stCondLst>
                                            <p:cond delay="0"/>
                                          </p:stCondLst>
                                        </p:cTn>
                                        <p:tgtEl>
                                          <p:spTgt spid="139"/>
                                        </p:tgtEl>
                                        <p:attrNameLst>
                                          <p:attrName>style.visibility</p:attrName>
                                        </p:attrNameLst>
                                      </p:cBhvr>
                                      <p:to>
                                        <p:strVal val="hidden"/>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4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grpId="1" nodeType="clickEffect">
                                  <p:stCondLst>
                                    <p:cond delay="0"/>
                                  </p:stCondLst>
                                  <p:childTnLst>
                                    <p:set>
                                      <p:cBhvr>
                                        <p:cTn id="272" dur="1" fill="hold">
                                          <p:stCondLst>
                                            <p:cond delay="0"/>
                                          </p:stCondLst>
                                        </p:cTn>
                                        <p:tgtEl>
                                          <p:spTgt spid="143"/>
                                        </p:tgtEl>
                                        <p:attrNameLst>
                                          <p:attrName>style.visibility</p:attrName>
                                        </p:attrNameLst>
                                      </p:cBhvr>
                                      <p:to>
                                        <p:strVal val="hidden"/>
                                      </p:to>
                                    </p:set>
                                  </p:child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141"/>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grpId="1" nodeType="clickEffect">
                                  <p:stCondLst>
                                    <p:cond delay="0"/>
                                  </p:stCondLst>
                                  <p:childTnLst>
                                    <p:set>
                                      <p:cBhvr>
                                        <p:cTn id="288" dur="1" fill="hold">
                                          <p:stCondLst>
                                            <p:cond delay="0"/>
                                          </p:stCondLst>
                                        </p:cTn>
                                        <p:tgtEl>
                                          <p:spTgt spid="141"/>
                                        </p:tgtEl>
                                        <p:attrNameLst>
                                          <p:attrName>style.visibility</p:attrName>
                                        </p:attrNameLst>
                                      </p:cBhvr>
                                      <p:to>
                                        <p:strVal val="hidden"/>
                                      </p:to>
                                    </p:set>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grpId="0" nodeType="clickEffect">
                                  <p:stCondLst>
                                    <p:cond delay="0"/>
                                  </p:stCondLst>
                                  <p:childTnLst>
                                    <p:set>
                                      <p:cBhvr>
                                        <p:cTn id="292" dur="1" fill="hold">
                                          <p:stCondLst>
                                            <p:cond delay="0"/>
                                          </p:stCondLst>
                                        </p:cTn>
                                        <p:tgtEl>
                                          <p:spTgt spid="169"/>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xit" presetSubtype="0" fill="hold" grpId="1" nodeType="clickEffect">
                                  <p:stCondLst>
                                    <p:cond delay="0"/>
                                  </p:stCondLst>
                                  <p:childTnLst>
                                    <p:set>
                                      <p:cBhvr>
                                        <p:cTn id="296" dur="1" fill="hold">
                                          <p:stCondLst>
                                            <p:cond delay="0"/>
                                          </p:stCondLst>
                                        </p:cTn>
                                        <p:tgtEl>
                                          <p:spTgt spid="169"/>
                                        </p:tgtEl>
                                        <p:attrNameLst>
                                          <p:attrName>style.visibility</p:attrName>
                                        </p:attrNameLst>
                                      </p:cBhvr>
                                      <p:to>
                                        <p:strVal val="hidden"/>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16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8"/>
                                        </p:tgtEl>
                                        <p:attrNameLst>
                                          <p:attrName>style.visibility</p:attrName>
                                        </p:attrNameLst>
                                      </p:cBhvr>
                                      <p:to>
                                        <p:strVal val="hidden"/>
                                      </p:to>
                                    </p:se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167"/>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grpId="1" nodeType="clickEffect">
                                  <p:stCondLst>
                                    <p:cond delay="0"/>
                                  </p:stCondLst>
                                  <p:childTnLst>
                                    <p:set>
                                      <p:cBhvr>
                                        <p:cTn id="312" dur="1" fill="hold">
                                          <p:stCondLst>
                                            <p:cond delay="0"/>
                                          </p:stCondLst>
                                        </p:cTn>
                                        <p:tgtEl>
                                          <p:spTgt spid="167"/>
                                        </p:tgtEl>
                                        <p:attrNameLst>
                                          <p:attrName>style.visibility</p:attrName>
                                        </p:attrNameLst>
                                      </p:cBhvr>
                                      <p:to>
                                        <p:strVal val="hidden"/>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166"/>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xit" presetSubtype="0" fill="hold" grpId="1" nodeType="clickEffect">
                                  <p:stCondLst>
                                    <p:cond delay="0"/>
                                  </p:stCondLst>
                                  <p:childTnLst>
                                    <p:set>
                                      <p:cBhvr>
                                        <p:cTn id="320" dur="1" fill="hold">
                                          <p:stCondLst>
                                            <p:cond delay="0"/>
                                          </p:stCondLst>
                                        </p:cTn>
                                        <p:tgtEl>
                                          <p:spTgt spid="166"/>
                                        </p:tgtEl>
                                        <p:attrNameLst>
                                          <p:attrName>style.visibility</p:attrName>
                                        </p:attrNameLst>
                                      </p:cBhvr>
                                      <p:to>
                                        <p:strVal val="hidden"/>
                                      </p:to>
                                    </p:set>
                                  </p:childTnLst>
                                </p:cTn>
                              </p:par>
                            </p:childTnLst>
                          </p:cTn>
                        </p:par>
                      </p:childTnLst>
                    </p:cTn>
                  </p:par>
                  <p:par>
                    <p:cTn id="321" fill="hold">
                      <p:stCondLst>
                        <p:cond delay="indefinite"/>
                      </p:stCondLst>
                      <p:childTnLst>
                        <p:par>
                          <p:cTn id="322" fill="hold">
                            <p:stCondLst>
                              <p:cond delay="0"/>
                            </p:stCondLst>
                            <p:childTnLst>
                              <p:par>
                                <p:cTn id="323" presetID="1" presetClass="entr" presetSubtype="0" fill="hold" grpId="0" nodeType="clickEffect">
                                  <p:stCondLst>
                                    <p:cond delay="0"/>
                                  </p:stCondLst>
                                  <p:childTnLst>
                                    <p:set>
                                      <p:cBhvr>
                                        <p:cTn id="324" dur="1" fill="hold">
                                          <p:stCondLst>
                                            <p:cond delay="0"/>
                                          </p:stCondLst>
                                        </p:cTn>
                                        <p:tgtEl>
                                          <p:spTgt spid="165"/>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5"/>
                                        </p:tgtEl>
                                        <p:attrNameLst>
                                          <p:attrName>style.visibility</p:attrName>
                                        </p:attrNameLst>
                                      </p:cBhvr>
                                      <p:to>
                                        <p:strVal val="hidden"/>
                                      </p:to>
                                    </p:set>
                                  </p:childTnLst>
                                </p:cTn>
                              </p:par>
                            </p:childTnLst>
                          </p:cTn>
                        </p:par>
                      </p:childTnLst>
                    </p:cTn>
                  </p:par>
                  <p:par>
                    <p:cTn id="329" fill="hold">
                      <p:stCondLst>
                        <p:cond delay="indefinite"/>
                      </p:stCondLst>
                      <p:childTnLst>
                        <p:par>
                          <p:cTn id="330" fill="hold">
                            <p:stCondLst>
                              <p:cond delay="0"/>
                            </p:stCondLst>
                            <p:childTnLst>
                              <p:par>
                                <p:cTn id="331" presetID="1" presetClass="entr" presetSubtype="0" fill="hold" grpId="0" nodeType="clickEffect">
                                  <p:stCondLst>
                                    <p:cond delay="0"/>
                                  </p:stCondLst>
                                  <p:childTnLst>
                                    <p:set>
                                      <p:cBhvr>
                                        <p:cTn id="332" dur="1" fill="hold">
                                          <p:stCondLst>
                                            <p:cond delay="0"/>
                                          </p:stCondLst>
                                        </p:cTn>
                                        <p:tgtEl>
                                          <p:spTgt spid="140"/>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xit" presetSubtype="0" fill="hold" grpId="1" nodeType="clickEffect">
                                  <p:stCondLst>
                                    <p:cond delay="0"/>
                                  </p:stCondLst>
                                  <p:childTnLst>
                                    <p:set>
                                      <p:cBhvr>
                                        <p:cTn id="336" dur="1" fill="hold">
                                          <p:stCondLst>
                                            <p:cond delay="0"/>
                                          </p:stCondLst>
                                        </p:cTn>
                                        <p:tgtEl>
                                          <p:spTgt spid="140"/>
                                        </p:tgtEl>
                                        <p:attrNameLst>
                                          <p:attrName>style.visibility</p:attrName>
                                        </p:attrNameLst>
                                      </p:cBhvr>
                                      <p:to>
                                        <p:strVal val="hidden"/>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grpId="0" nodeType="clickEffect">
                                  <p:stCondLst>
                                    <p:cond delay="0"/>
                                  </p:stCondLst>
                                  <p:childTnLst>
                                    <p:set>
                                      <p:cBhvr>
                                        <p:cTn id="340" dur="1" fill="hold">
                                          <p:stCondLst>
                                            <p:cond delay="0"/>
                                          </p:stCondLst>
                                        </p:cTn>
                                        <p:tgtEl>
                                          <p:spTgt spid="144"/>
                                        </p:tgtEl>
                                        <p:attrNameLst>
                                          <p:attrName>style.visibility</p:attrName>
                                        </p:attrNameLst>
                                      </p:cBhvr>
                                      <p:to>
                                        <p:strVal val="visible"/>
                                      </p:to>
                                    </p:set>
                                  </p:childTnLst>
                                </p:cTn>
                              </p:par>
                            </p:childTnLst>
                          </p:cTn>
                        </p:par>
                      </p:childTnLst>
                    </p:cTn>
                  </p:par>
                  <p:par>
                    <p:cTn id="341" fill="hold">
                      <p:stCondLst>
                        <p:cond delay="indefinite"/>
                      </p:stCondLst>
                      <p:childTnLst>
                        <p:par>
                          <p:cTn id="342" fill="hold">
                            <p:stCondLst>
                              <p:cond delay="0"/>
                            </p:stCondLst>
                            <p:childTnLst>
                              <p:par>
                                <p:cTn id="343" presetID="1" presetClass="exit" presetSubtype="0" fill="hold" grpId="1" nodeType="clickEffect">
                                  <p:stCondLst>
                                    <p:cond delay="0"/>
                                  </p:stCondLst>
                                  <p:childTnLst>
                                    <p:set>
                                      <p:cBhvr>
                                        <p:cTn id="344" dur="1" fill="hold">
                                          <p:stCondLst>
                                            <p:cond delay="0"/>
                                          </p:stCondLst>
                                        </p:cTn>
                                        <p:tgtEl>
                                          <p:spTgt spid="144"/>
                                        </p:tgtEl>
                                        <p:attrNameLst>
                                          <p:attrName>style.visibility</p:attrName>
                                        </p:attrNameLst>
                                      </p:cBhvr>
                                      <p:to>
                                        <p:strVal val="hidden"/>
                                      </p:to>
                                    </p:set>
                                  </p:childTnLst>
                                </p:cTn>
                              </p:par>
                            </p:childTnLst>
                          </p:cTn>
                        </p:par>
                      </p:childTnLst>
                    </p:cTn>
                  </p:par>
                  <p:par>
                    <p:cTn id="345" fill="hold">
                      <p:stCondLst>
                        <p:cond delay="indefinite"/>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47"/>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7"/>
                                        </p:tgtEl>
                                        <p:attrNameLst>
                                          <p:attrName>style.visibility</p:attrName>
                                        </p:attrNameLst>
                                      </p:cBhvr>
                                      <p:to>
                                        <p:strVal val="hidden"/>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grpId="0" nodeType="clickEffect">
                                  <p:stCondLst>
                                    <p:cond delay="0"/>
                                  </p:stCondLst>
                                  <p:childTnLst>
                                    <p:set>
                                      <p:cBhvr>
                                        <p:cTn id="356" dur="1" fill="hold">
                                          <p:stCondLst>
                                            <p:cond delay="0"/>
                                          </p:stCondLst>
                                        </p:cTn>
                                        <p:tgtEl>
                                          <p:spTgt spid="14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grpId="1" nodeType="clickEffect">
                                  <p:stCondLst>
                                    <p:cond delay="0"/>
                                  </p:stCondLst>
                                  <p:childTnLst>
                                    <p:set>
                                      <p:cBhvr>
                                        <p:cTn id="360" dur="1" fill="hold">
                                          <p:stCondLst>
                                            <p:cond delay="0"/>
                                          </p:stCondLst>
                                        </p:cTn>
                                        <p:tgtEl>
                                          <p:spTgt spid="148"/>
                                        </p:tgtEl>
                                        <p:attrNameLst>
                                          <p:attrName>style.visibility</p:attrName>
                                        </p:attrNameLst>
                                      </p:cBhvr>
                                      <p:to>
                                        <p:strVal val="hidden"/>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grpId="0" nodeType="clickEffect">
                                  <p:stCondLst>
                                    <p:cond delay="0"/>
                                  </p:stCondLst>
                                  <p:childTnLst>
                                    <p:set>
                                      <p:cBhvr>
                                        <p:cTn id="364" dur="1" fill="hold">
                                          <p:stCondLst>
                                            <p:cond delay="0"/>
                                          </p:stCondLst>
                                        </p:cTn>
                                        <p:tgtEl>
                                          <p:spTgt spid="149"/>
                                        </p:tgtEl>
                                        <p:attrNameLst>
                                          <p:attrName>style.visibility</p:attrName>
                                        </p:attrNameLst>
                                      </p:cBhvr>
                                      <p:to>
                                        <p:strVal val="visible"/>
                                      </p:to>
                                    </p:set>
                                  </p:childTnLst>
                                </p:cTn>
                              </p:par>
                            </p:childTnLst>
                          </p:cTn>
                        </p:par>
                      </p:childTnLst>
                    </p:cTn>
                  </p:par>
                  <p:par>
                    <p:cTn id="365" fill="hold">
                      <p:stCondLst>
                        <p:cond delay="indefinite"/>
                      </p:stCondLst>
                      <p:childTnLst>
                        <p:par>
                          <p:cTn id="366" fill="hold">
                            <p:stCondLst>
                              <p:cond delay="0"/>
                            </p:stCondLst>
                            <p:childTnLst>
                              <p:par>
                                <p:cTn id="367" presetID="1" presetClass="exit" presetSubtype="0" fill="hold" grpId="1" nodeType="clickEffect">
                                  <p:stCondLst>
                                    <p:cond delay="0"/>
                                  </p:stCondLst>
                                  <p:childTnLst>
                                    <p:set>
                                      <p:cBhvr>
                                        <p:cTn id="368" dur="1" fill="hold">
                                          <p:stCondLst>
                                            <p:cond delay="0"/>
                                          </p:stCondLst>
                                        </p:cTn>
                                        <p:tgtEl>
                                          <p:spTgt spid="149"/>
                                        </p:tgtEl>
                                        <p:attrNameLst>
                                          <p:attrName>style.visibility</p:attrName>
                                        </p:attrNameLst>
                                      </p:cBhvr>
                                      <p:to>
                                        <p:strVal val="hidden"/>
                                      </p:to>
                                    </p:set>
                                  </p:child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0" nodeType="clickEffect">
                                  <p:stCondLst>
                                    <p:cond delay="0"/>
                                  </p:stCondLst>
                                  <p:childTnLst>
                                    <p:set>
                                      <p:cBhvr>
                                        <p:cTn id="372" dur="1" fill="hold">
                                          <p:stCondLst>
                                            <p:cond delay="0"/>
                                          </p:stCondLst>
                                        </p:cTn>
                                        <p:tgtEl>
                                          <p:spTgt spid="145"/>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5"/>
                                        </p:tgtEl>
                                        <p:attrNameLst>
                                          <p:attrName>style.visibility</p:attrName>
                                        </p:attrNameLst>
                                      </p:cBhvr>
                                      <p:to>
                                        <p:strVal val="hidden"/>
                                      </p:to>
                                    </p:set>
                                  </p:childTnLst>
                                </p:cTn>
                              </p:par>
                            </p:childTnLst>
                          </p:cTn>
                        </p:par>
                      </p:childTnLst>
                    </p:cTn>
                  </p:par>
                  <p:par>
                    <p:cTn id="377" fill="hold">
                      <p:stCondLst>
                        <p:cond delay="indefinite"/>
                      </p:stCondLst>
                      <p:childTnLst>
                        <p:par>
                          <p:cTn id="378" fill="hold">
                            <p:stCondLst>
                              <p:cond delay="0"/>
                            </p:stCondLst>
                            <p:childTnLst>
                              <p:par>
                                <p:cTn id="379" presetID="1" presetClass="entr" presetSubtype="0" fill="hold" grpId="0" nodeType="clickEffect">
                                  <p:stCondLst>
                                    <p:cond delay="0"/>
                                  </p:stCondLst>
                                  <p:childTnLst>
                                    <p:set>
                                      <p:cBhvr>
                                        <p:cTn id="380" dur="1" fill="hold">
                                          <p:stCondLst>
                                            <p:cond delay="0"/>
                                          </p:stCondLst>
                                        </p:cTn>
                                        <p:tgtEl>
                                          <p:spTgt spid="146"/>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46"/>
                                        </p:tgtEl>
                                        <p:attrNameLst>
                                          <p:attrName>style.visibility</p:attrName>
                                        </p:attrNameLst>
                                      </p:cBhvr>
                                      <p:to>
                                        <p:strVal val="hidden"/>
                                      </p:to>
                                    </p:set>
                                  </p:childTnLst>
                                </p:cTn>
                              </p:par>
                            </p:childTnLst>
                          </p:cTn>
                        </p:par>
                      </p:childTnLst>
                    </p:cTn>
                  </p:par>
                  <p:par>
                    <p:cTn id="385" fill="hold">
                      <p:stCondLst>
                        <p:cond delay="indefinite"/>
                      </p:stCondLst>
                      <p:childTnLst>
                        <p:par>
                          <p:cTn id="386" fill="hold">
                            <p:stCondLst>
                              <p:cond delay="0"/>
                            </p:stCondLst>
                            <p:childTnLst>
                              <p:par>
                                <p:cTn id="387" presetID="1" presetClass="entr" presetSubtype="0" fill="hold" grpId="0" nodeType="clickEffect">
                                  <p:stCondLst>
                                    <p:cond delay="0"/>
                                  </p:stCondLst>
                                  <p:childTnLst>
                                    <p:set>
                                      <p:cBhvr>
                                        <p:cTn id="388" dur="1" fill="hold">
                                          <p:stCondLst>
                                            <p:cond delay="0"/>
                                          </p:stCondLst>
                                        </p:cTn>
                                        <p:tgtEl>
                                          <p:spTgt spid="150"/>
                                        </p:tgtEl>
                                        <p:attrNameLst>
                                          <p:attrName>style.visibility</p:attrName>
                                        </p:attrNameLst>
                                      </p:cBhvr>
                                      <p:to>
                                        <p:strVal val="visible"/>
                                      </p:to>
                                    </p:set>
                                  </p:childTnLst>
                                </p:cTn>
                              </p:par>
                            </p:childTnLst>
                          </p:cTn>
                        </p:par>
                      </p:childTnLst>
                    </p:cTn>
                  </p:par>
                  <p:par>
                    <p:cTn id="389" fill="hold">
                      <p:stCondLst>
                        <p:cond delay="indefinite"/>
                      </p:stCondLst>
                      <p:childTnLst>
                        <p:par>
                          <p:cTn id="390" fill="hold">
                            <p:stCondLst>
                              <p:cond delay="0"/>
                            </p:stCondLst>
                            <p:childTnLst>
                              <p:par>
                                <p:cTn id="391" presetID="1" presetClass="exit" presetSubtype="0" fill="hold" grpId="1" nodeType="clickEffect">
                                  <p:stCondLst>
                                    <p:cond delay="0"/>
                                  </p:stCondLst>
                                  <p:childTnLst>
                                    <p:set>
                                      <p:cBhvr>
                                        <p:cTn id="392" dur="1" fill="hold">
                                          <p:stCondLst>
                                            <p:cond delay="0"/>
                                          </p:stCondLst>
                                        </p:cTn>
                                        <p:tgtEl>
                                          <p:spTgt spid="150"/>
                                        </p:tgtEl>
                                        <p:attrNameLst>
                                          <p:attrName>style.visibility</p:attrName>
                                        </p:attrNameLst>
                                      </p:cBhvr>
                                      <p:to>
                                        <p:strVal val="hidden"/>
                                      </p:to>
                                    </p:set>
                                  </p:childTnLst>
                                </p:cTn>
                              </p:par>
                            </p:childTnLst>
                          </p:cTn>
                        </p:par>
                      </p:childTnLst>
                    </p:cTn>
                  </p:par>
                  <p:par>
                    <p:cTn id="393" fill="hold">
                      <p:stCondLst>
                        <p:cond delay="indefinite"/>
                      </p:stCondLst>
                      <p:childTnLst>
                        <p:par>
                          <p:cTn id="394" fill="hold">
                            <p:stCondLst>
                              <p:cond delay="0"/>
                            </p:stCondLst>
                            <p:childTnLst>
                              <p:par>
                                <p:cTn id="395" presetID="1" presetClass="entr" presetSubtype="0" fill="hold" grpId="0" nodeType="click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childTnLst>
                          </p:cTn>
                        </p:par>
                      </p:childTnLst>
                    </p:cTn>
                  </p:par>
                  <p:par>
                    <p:cTn id="401" fill="hold">
                      <p:stCondLst>
                        <p:cond delay="indefinite"/>
                      </p:stCondLst>
                      <p:childTnLst>
                        <p:par>
                          <p:cTn id="402" fill="hold">
                            <p:stCondLst>
                              <p:cond delay="0"/>
                            </p:stCondLst>
                            <p:childTnLst>
                              <p:par>
                                <p:cTn id="403" presetID="1" presetClass="entr" presetSubtype="0" fill="hold" grpId="0" nodeType="clickEffect">
                                  <p:stCondLst>
                                    <p:cond delay="0"/>
                                  </p:stCondLst>
                                  <p:childTnLst>
                                    <p:set>
                                      <p:cBhvr>
                                        <p:cTn id="404" dur="1" fill="hold">
                                          <p:stCondLst>
                                            <p:cond delay="0"/>
                                          </p:stCondLst>
                                        </p:cTn>
                                        <p:tgtEl>
                                          <p:spTgt spid="15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2"/>
                                        </p:tgtEl>
                                        <p:attrNameLst>
                                          <p:attrName>style.visibility</p:attrName>
                                        </p:attrNameLst>
                                      </p:cBhvr>
                                      <p:to>
                                        <p:strVal val="hidden"/>
                                      </p:to>
                                    </p:set>
                                  </p:childTnLst>
                                </p:cTn>
                              </p:par>
                            </p:childTnLst>
                          </p:cTn>
                        </p:par>
                      </p:childTnLst>
                    </p:cTn>
                  </p:par>
                  <p:par>
                    <p:cTn id="409" fill="hold">
                      <p:stCondLst>
                        <p:cond delay="indefinite"/>
                      </p:stCondLst>
                      <p:childTnLst>
                        <p:par>
                          <p:cTn id="410" fill="hold">
                            <p:stCondLst>
                              <p:cond delay="0"/>
                            </p:stCondLst>
                            <p:childTnLst>
                              <p:par>
                                <p:cTn id="411" presetID="1" presetClass="entr" presetSubtype="0" fill="hold" grpId="0" nodeType="clickEffect">
                                  <p:stCondLst>
                                    <p:cond delay="0"/>
                                  </p:stCondLst>
                                  <p:childTnLst>
                                    <p:set>
                                      <p:cBhvr>
                                        <p:cTn id="412" dur="1" fill="hold">
                                          <p:stCondLst>
                                            <p:cond delay="0"/>
                                          </p:stCondLst>
                                        </p:cTn>
                                        <p:tgtEl>
                                          <p:spTgt spid="153"/>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xit" presetSubtype="0" fill="hold" grpId="1" nodeType="clickEffect">
                                  <p:stCondLst>
                                    <p:cond delay="0"/>
                                  </p:stCondLst>
                                  <p:childTnLst>
                                    <p:set>
                                      <p:cBhvr>
                                        <p:cTn id="416" dur="1" fill="hold">
                                          <p:stCondLst>
                                            <p:cond delay="0"/>
                                          </p:stCondLst>
                                        </p:cTn>
                                        <p:tgtEl>
                                          <p:spTgt spid="153"/>
                                        </p:tgtEl>
                                        <p:attrNameLst>
                                          <p:attrName>style.visibility</p:attrName>
                                        </p:attrNameLst>
                                      </p:cBhvr>
                                      <p:to>
                                        <p:strVal val="hidden"/>
                                      </p:to>
                                    </p:set>
                                  </p:childTnLst>
                                </p:cTn>
                              </p:par>
                            </p:childTnLst>
                          </p:cTn>
                        </p:par>
                      </p:childTnLst>
                    </p:cTn>
                  </p:par>
                  <p:par>
                    <p:cTn id="417" fill="hold">
                      <p:stCondLst>
                        <p:cond delay="indefinite"/>
                      </p:stCondLst>
                      <p:childTnLst>
                        <p:par>
                          <p:cTn id="418" fill="hold">
                            <p:stCondLst>
                              <p:cond delay="0"/>
                            </p:stCondLst>
                            <p:childTnLst>
                              <p:par>
                                <p:cTn id="419" presetID="1" presetClass="entr" presetSubtype="0" fill="hold" grpId="0" nodeType="clickEffect">
                                  <p:stCondLst>
                                    <p:cond delay="0"/>
                                  </p:stCondLst>
                                  <p:childTnLst>
                                    <p:set>
                                      <p:cBhvr>
                                        <p:cTn id="420" dur="1" fill="hold">
                                          <p:stCondLst>
                                            <p:cond delay="0"/>
                                          </p:stCondLst>
                                        </p:cTn>
                                        <p:tgtEl>
                                          <p:spTgt spid="154"/>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54"/>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grpId="0" nodeType="clickEffect">
                                  <p:stCondLst>
                                    <p:cond delay="0"/>
                                  </p:stCondLst>
                                  <p:childTnLst>
                                    <p:set>
                                      <p:cBhvr>
                                        <p:cTn id="428" dur="1" fill="hold">
                                          <p:stCondLst>
                                            <p:cond delay="0"/>
                                          </p:stCondLst>
                                        </p:cTn>
                                        <p:tgtEl>
                                          <p:spTgt spid="170"/>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70"/>
                                        </p:tgtEl>
                                        <p:attrNameLst>
                                          <p:attrName>style.visibility</p:attrName>
                                        </p:attrNameLst>
                                      </p:cBhvr>
                                      <p:to>
                                        <p:strVal val="hidden"/>
                                      </p:to>
                                    </p:set>
                                  </p:childTnLst>
                                </p:cTn>
                              </p:par>
                            </p:childTnLst>
                          </p:cTn>
                        </p:par>
                      </p:childTnLst>
                    </p:cTn>
                  </p:par>
                  <p:par>
                    <p:cTn id="433" fill="hold">
                      <p:stCondLst>
                        <p:cond delay="indefinite"/>
                      </p:stCondLst>
                      <p:childTnLst>
                        <p:par>
                          <p:cTn id="434" fill="hold">
                            <p:stCondLst>
                              <p:cond delay="0"/>
                            </p:stCondLst>
                            <p:childTnLst>
                              <p:par>
                                <p:cTn id="435" presetID="1" presetClass="entr" presetSubtype="0" fill="hold" grpId="0" nodeType="clickEffect">
                                  <p:stCondLst>
                                    <p:cond delay="0"/>
                                  </p:stCondLst>
                                  <p:childTnLst>
                                    <p:set>
                                      <p:cBhvr>
                                        <p:cTn id="436" dur="1" fill="hold">
                                          <p:stCondLst>
                                            <p:cond delay="0"/>
                                          </p:stCondLst>
                                        </p:cTn>
                                        <p:tgtEl>
                                          <p:spTgt spid="171"/>
                                        </p:tgtEl>
                                        <p:attrNameLst>
                                          <p:attrName>style.visibility</p:attrName>
                                        </p:attrNameLst>
                                      </p:cBhvr>
                                      <p:to>
                                        <p:strVal val="visible"/>
                                      </p:to>
                                    </p:set>
                                  </p:childTnLst>
                                </p:cTn>
                              </p:par>
                            </p:childTnLst>
                          </p:cTn>
                        </p:par>
                      </p:childTnLst>
                    </p:cTn>
                  </p:par>
                  <p:par>
                    <p:cTn id="437" fill="hold">
                      <p:stCondLst>
                        <p:cond delay="indefinite"/>
                      </p:stCondLst>
                      <p:childTnLst>
                        <p:par>
                          <p:cTn id="438" fill="hold">
                            <p:stCondLst>
                              <p:cond delay="0"/>
                            </p:stCondLst>
                            <p:childTnLst>
                              <p:par>
                                <p:cTn id="439" presetID="1" presetClass="exit" presetSubtype="0" fill="hold" grpId="1" nodeType="clickEffect">
                                  <p:stCondLst>
                                    <p:cond delay="0"/>
                                  </p:stCondLst>
                                  <p:childTnLst>
                                    <p:set>
                                      <p:cBhvr>
                                        <p:cTn id="440" dur="1" fill="hold">
                                          <p:stCondLst>
                                            <p:cond delay="0"/>
                                          </p:stCondLst>
                                        </p:cTn>
                                        <p:tgtEl>
                                          <p:spTgt spid="171"/>
                                        </p:tgtEl>
                                        <p:attrNameLst>
                                          <p:attrName>style.visibility</p:attrName>
                                        </p:attrNameLst>
                                      </p:cBhvr>
                                      <p:to>
                                        <p:strVal val="hidden"/>
                                      </p:to>
                                    </p:set>
                                  </p:childTnLst>
                                </p:cTn>
                              </p:par>
                            </p:childTnLst>
                          </p:cTn>
                        </p:par>
                      </p:childTnLst>
                    </p:cTn>
                  </p:par>
                  <p:par>
                    <p:cTn id="441" fill="hold">
                      <p:stCondLst>
                        <p:cond delay="indefinite"/>
                      </p:stCondLst>
                      <p:childTnLst>
                        <p:par>
                          <p:cTn id="442" fill="hold">
                            <p:stCondLst>
                              <p:cond delay="0"/>
                            </p:stCondLst>
                            <p:childTnLst>
                              <p:par>
                                <p:cTn id="443" presetID="1" presetClass="entr" presetSubtype="0" fill="hold" grpId="0" nodeType="clickEffect">
                                  <p:stCondLst>
                                    <p:cond delay="0"/>
                                  </p:stCondLst>
                                  <p:childTnLst>
                                    <p:set>
                                      <p:cBhvr>
                                        <p:cTn id="444" dur="1" fill="hold">
                                          <p:stCondLst>
                                            <p:cond delay="0"/>
                                          </p:stCondLst>
                                        </p:cTn>
                                        <p:tgtEl>
                                          <p:spTgt spid="172"/>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72"/>
                                        </p:tgtEl>
                                        <p:attrNameLst>
                                          <p:attrName>style.visibility</p:attrName>
                                        </p:attrNameLst>
                                      </p:cBhvr>
                                      <p:to>
                                        <p:strVal val="hidden"/>
                                      </p:to>
                                    </p:set>
                                  </p:child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0" nodeType="clickEffect">
                                  <p:stCondLst>
                                    <p:cond delay="0"/>
                                  </p:stCondLst>
                                  <p:childTnLst>
                                    <p:set>
                                      <p:cBhvr>
                                        <p:cTn id="452" dur="1" fill="hold">
                                          <p:stCondLst>
                                            <p:cond delay="0"/>
                                          </p:stCondLst>
                                        </p:cTn>
                                        <p:tgtEl>
                                          <p:spTgt spid="173"/>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57" restart="whenNotActive" fill="hold" evtFilter="cancelBubble" nodeType="interactiveSeq">
                <p:stCondLst>
                  <p:cond evt="onClick" delay="0">
                    <p:tgtEl>
                      <p:spTgt spid="69"/>
                    </p:tgtEl>
                  </p:cond>
                </p:stCondLst>
                <p:endSync evt="end" delay="0">
                  <p:rtn val="all"/>
                </p:endSync>
                <p:childTnLst>
                  <p:par>
                    <p:cTn id="458" fill="hold">
                      <p:stCondLst>
                        <p:cond delay="0"/>
                      </p:stCondLst>
                      <p:childTnLst>
                        <p:par>
                          <p:cTn id="459" fill="hold">
                            <p:stCondLst>
                              <p:cond delay="0"/>
                            </p:stCondLst>
                            <p:childTnLst>
                              <p:par>
                                <p:cTn id="460" presetID="10" presetClass="entr" presetSubtype="0" fill="hold" nodeType="clickEffect">
                                  <p:stCondLst>
                                    <p:cond delay="0"/>
                                  </p:stCondLst>
                                  <p:childTnLst>
                                    <p:set>
                                      <p:cBhvr>
                                        <p:cTn id="461" dur="1" fill="hold">
                                          <p:stCondLst>
                                            <p:cond delay="0"/>
                                          </p:stCondLst>
                                        </p:cTn>
                                        <p:tgtEl>
                                          <p:spTgt spid="71"/>
                                        </p:tgtEl>
                                        <p:attrNameLst>
                                          <p:attrName>style.visibility</p:attrName>
                                        </p:attrNameLst>
                                      </p:cBhvr>
                                      <p:to>
                                        <p:strVal val="visible"/>
                                      </p:to>
                                    </p:set>
                                    <p:animEffect transition="in" filter="fade">
                                      <p:cBhvr>
                                        <p:cTn id="462" dur="500"/>
                                        <p:tgtEl>
                                          <p:spTgt spid="71"/>
                                        </p:tgtEl>
                                      </p:cBhvr>
                                    </p:animEffect>
                                  </p:childTnLst>
                                </p:cTn>
                              </p:par>
                            </p:childTnLst>
                          </p:cTn>
                        </p:par>
                      </p:childTnLst>
                    </p:cTn>
                  </p:par>
                </p:childTnLst>
              </p:cTn>
              <p:nextCondLst>
                <p:cond evt="onClick" delay="0">
                  <p:tgtEl>
                    <p:spTgt spid="69"/>
                  </p:tgtEl>
                </p:cond>
              </p:nextCondLst>
            </p:seq>
            <p:seq concurrent="1" nextAc="seek">
              <p:cTn id="463" restart="whenNotActive" fill="hold" evtFilter="cancelBubble" nodeType="interactiveSeq">
                <p:stCondLst>
                  <p:cond evt="onClick" delay="0">
                    <p:tgtEl>
                      <p:spTgt spid="71"/>
                    </p:tgtEl>
                  </p:cond>
                </p:stCondLst>
                <p:endSync evt="end" delay="0">
                  <p:rtn val="all"/>
                </p:endSync>
                <p:childTnLst>
                  <p:par>
                    <p:cTn id="464" fill="hold">
                      <p:stCondLst>
                        <p:cond delay="0"/>
                      </p:stCondLst>
                      <p:childTnLst>
                        <p:par>
                          <p:cTn id="465" fill="hold">
                            <p:stCondLst>
                              <p:cond delay="0"/>
                            </p:stCondLst>
                            <p:childTnLst>
                              <p:par>
                                <p:cTn id="466" presetID="10" presetClass="exit" presetSubtype="0" fill="hold" nodeType="clickEffect">
                                  <p:stCondLst>
                                    <p:cond delay="0"/>
                                  </p:stCondLst>
                                  <p:childTnLst>
                                    <p:animEffect transition="out" filter="fade">
                                      <p:cBhvr>
                                        <p:cTn id="467" dur="500"/>
                                        <p:tgtEl>
                                          <p:spTgt spid="71"/>
                                        </p:tgtEl>
                                      </p:cBhvr>
                                    </p:animEffect>
                                    <p:set>
                                      <p:cBhvr>
                                        <p:cTn id="46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69" restart="whenNotActive" fill="hold" evtFilter="cancelBubble" nodeType="interactiveSeq">
                <p:stCondLst>
                  <p:cond evt="onClick" delay="0">
                    <p:tgtEl>
                      <p:spTgt spid="70"/>
                    </p:tgtEl>
                  </p:cond>
                </p:stCondLst>
                <p:endSync evt="end" delay="0">
                  <p:rtn val="all"/>
                </p:endSync>
                <p:childTnLst>
                  <p:par>
                    <p:cTn id="470" fill="hold">
                      <p:stCondLst>
                        <p:cond delay="0"/>
                      </p:stCondLst>
                      <p:childTnLst>
                        <p:par>
                          <p:cTn id="471" fill="hold">
                            <p:stCondLst>
                              <p:cond delay="0"/>
                            </p:stCondLst>
                            <p:childTnLst>
                              <p:par>
                                <p:cTn id="472" presetID="10" presetClass="entr" presetSubtype="0" fill="hold" nodeType="clickEffect">
                                  <p:stCondLst>
                                    <p:cond delay="0"/>
                                  </p:stCondLst>
                                  <p:childTnLst>
                                    <p:set>
                                      <p:cBhvr>
                                        <p:cTn id="473" dur="1" fill="hold">
                                          <p:stCondLst>
                                            <p:cond delay="0"/>
                                          </p:stCondLst>
                                        </p:cTn>
                                        <p:tgtEl>
                                          <p:spTgt spid="72"/>
                                        </p:tgtEl>
                                        <p:attrNameLst>
                                          <p:attrName>style.visibility</p:attrName>
                                        </p:attrNameLst>
                                      </p:cBhvr>
                                      <p:to>
                                        <p:strVal val="visible"/>
                                      </p:to>
                                    </p:set>
                                    <p:animEffect transition="in" filter="fade">
                                      <p:cBhvr>
                                        <p:cTn id="474" dur="500"/>
                                        <p:tgtEl>
                                          <p:spTgt spid="72"/>
                                        </p:tgtEl>
                                      </p:cBhvr>
                                    </p:animEffect>
                                  </p:childTnLst>
                                </p:cTn>
                              </p:par>
                            </p:childTnLst>
                          </p:cTn>
                        </p:par>
                      </p:childTnLst>
                    </p:cTn>
                  </p:par>
                </p:childTnLst>
              </p:cTn>
              <p:nextCondLst>
                <p:cond evt="onClick" delay="0">
                  <p:tgtEl>
                    <p:spTgt spid="70"/>
                  </p:tgtEl>
                </p:cond>
              </p:nextCondLst>
            </p:seq>
            <p:seq concurrent="1" nextAc="seek">
              <p:cTn id="475" restart="whenNotActive" fill="hold" evtFilter="cancelBubble" nodeType="interactiveSeq">
                <p:stCondLst>
                  <p:cond evt="onClick" delay="0">
                    <p:tgtEl>
                      <p:spTgt spid="72"/>
                    </p:tgtEl>
                  </p:cond>
                </p:stCondLst>
                <p:endSync evt="end" delay="0">
                  <p:rtn val="all"/>
                </p:endSync>
                <p:childTnLst>
                  <p:par>
                    <p:cTn id="476" fill="hold">
                      <p:stCondLst>
                        <p:cond delay="0"/>
                      </p:stCondLst>
                      <p:childTnLst>
                        <p:par>
                          <p:cTn id="477" fill="hold">
                            <p:stCondLst>
                              <p:cond delay="0"/>
                            </p:stCondLst>
                            <p:childTnLst>
                              <p:par>
                                <p:cTn id="478" presetID="10" presetClass="exit" presetSubtype="0" fill="hold" nodeType="clickEffect">
                                  <p:stCondLst>
                                    <p:cond delay="0"/>
                                  </p:stCondLst>
                                  <p:childTnLst>
                                    <p:animEffect transition="out" filter="fade">
                                      <p:cBhvr>
                                        <p:cTn id="479" dur="500"/>
                                        <p:tgtEl>
                                          <p:spTgt spid="72"/>
                                        </p:tgtEl>
                                      </p:cBhvr>
                                    </p:animEffect>
                                    <p:set>
                                      <p:cBhvr>
                                        <p:cTn id="48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337426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3487" end="20789.4871"/>
                </p14:media>
              </p:ext>
            </p:extLst>
          </p:nvPr>
        </p:nvPicPr>
        <p:blipFill>
          <a:blip r:embed="rId4"/>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
        <p:nvSpPr>
          <p:cNvPr id="133" name="شكل حر 49">
            <a:extLst>
              <a:ext uri="{FF2B5EF4-FFF2-40B4-BE49-F238E27FC236}">
                <a16:creationId xmlns:a16="http://schemas.microsoft.com/office/drawing/2014/main" id="{F331B567-E96B-4E82-AEBC-2FE5B8FDB3EA}"/>
              </a:ext>
            </a:extLst>
          </p:cNvPr>
          <p:cNvSpPr/>
          <p:nvPr/>
        </p:nvSpPr>
        <p:spPr>
          <a:xfrm>
            <a:off x="12685708" y="139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4" name="شكل حر 50">
            <a:extLst>
              <a:ext uri="{FF2B5EF4-FFF2-40B4-BE49-F238E27FC236}">
                <a16:creationId xmlns:a16="http://schemas.microsoft.com/office/drawing/2014/main" id="{AB8B80C6-FAE9-4D48-AD2F-A8F20F6A6611}"/>
              </a:ext>
            </a:extLst>
          </p:cNvPr>
          <p:cNvSpPr/>
          <p:nvPr/>
        </p:nvSpPr>
        <p:spPr>
          <a:xfrm>
            <a:off x="12685708" y="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5" name="شكل حر 51">
            <a:extLst>
              <a:ext uri="{FF2B5EF4-FFF2-40B4-BE49-F238E27FC236}">
                <a16:creationId xmlns:a16="http://schemas.microsoft.com/office/drawing/2014/main" id="{49931B65-7ED0-4764-AB34-F5A844C868CA}"/>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6" name="شكل حر 49">
            <a:extLst>
              <a:ext uri="{FF2B5EF4-FFF2-40B4-BE49-F238E27FC236}">
                <a16:creationId xmlns:a16="http://schemas.microsoft.com/office/drawing/2014/main" id="{BC230951-F1B5-4BC0-A932-BD6DD06D0D64}"/>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بو</a:t>
            </a:r>
          </a:p>
        </p:txBody>
      </p:sp>
      <p:sp>
        <p:nvSpPr>
          <p:cNvPr id="177" name="شكل حر 52">
            <a:extLst>
              <a:ext uri="{FF2B5EF4-FFF2-40B4-BE49-F238E27FC236}">
                <a16:creationId xmlns:a16="http://schemas.microsoft.com/office/drawing/2014/main" id="{57EB64C7-7B23-44FE-AD35-9CD4C0B67B84}"/>
              </a:ext>
            </a:extLst>
          </p:cNvPr>
          <p:cNvSpPr/>
          <p:nvPr/>
        </p:nvSpPr>
        <p:spPr>
          <a:xfrm>
            <a:off x="12685708" y="28600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بيـ</a:t>
            </a:r>
          </a:p>
        </p:txBody>
      </p:sp>
      <p:sp>
        <p:nvSpPr>
          <p:cNvPr id="178" name="شكل حر 51">
            <a:extLst>
              <a:ext uri="{FF2B5EF4-FFF2-40B4-BE49-F238E27FC236}">
                <a16:creationId xmlns:a16="http://schemas.microsoft.com/office/drawing/2014/main" id="{AAEFDA02-CA50-4E77-8E42-68C14D5F7E31}"/>
              </a:ext>
            </a:extLst>
          </p:cNvPr>
          <p:cNvSpPr/>
          <p:nvPr/>
        </p:nvSpPr>
        <p:spPr>
          <a:xfrm>
            <a:off x="12685708" y="28817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9" name="شكل حر 49">
            <a:extLst>
              <a:ext uri="{FF2B5EF4-FFF2-40B4-BE49-F238E27FC236}">
                <a16:creationId xmlns:a16="http://schemas.microsoft.com/office/drawing/2014/main" id="{62E9C783-D80F-40B7-8413-757669F84A8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a:t>
            </a:r>
          </a:p>
        </p:txBody>
      </p:sp>
      <p:sp>
        <p:nvSpPr>
          <p:cNvPr id="180" name="شكل حر 50">
            <a:extLst>
              <a:ext uri="{FF2B5EF4-FFF2-40B4-BE49-F238E27FC236}">
                <a16:creationId xmlns:a16="http://schemas.microsoft.com/office/drawing/2014/main" id="{19FEE5E3-B551-4D98-8736-160B00B65CD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1" name="شكل حر 49">
            <a:extLst>
              <a:ext uri="{FF2B5EF4-FFF2-40B4-BE49-F238E27FC236}">
                <a16:creationId xmlns:a16="http://schemas.microsoft.com/office/drawing/2014/main" id="{51F0E6AB-D54A-44B3-B62C-9A5A916F5443}"/>
              </a:ext>
            </a:extLst>
          </p:cNvPr>
          <p:cNvSpPr/>
          <p:nvPr/>
        </p:nvSpPr>
        <p:spPr>
          <a:xfrm>
            <a:off x="12838108" y="1663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لا</a:t>
            </a:r>
          </a:p>
        </p:txBody>
      </p:sp>
      <p:sp>
        <p:nvSpPr>
          <p:cNvPr id="182" name="شكل حر 50">
            <a:extLst>
              <a:ext uri="{FF2B5EF4-FFF2-40B4-BE49-F238E27FC236}">
                <a16:creationId xmlns:a16="http://schemas.microsoft.com/office/drawing/2014/main" id="{DB583AE8-DB2F-4EE4-9C3E-65751633E1ED}"/>
              </a:ext>
            </a:extLst>
          </p:cNvPr>
          <p:cNvSpPr/>
          <p:nvPr/>
        </p:nvSpPr>
        <p:spPr>
          <a:xfrm>
            <a:off x="12838108" y="1524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3" name="شكل حر 51">
            <a:extLst>
              <a:ext uri="{FF2B5EF4-FFF2-40B4-BE49-F238E27FC236}">
                <a16:creationId xmlns:a16="http://schemas.microsoft.com/office/drawing/2014/main" id="{6BEBF074-B5F8-4A54-AD20-CB3BE7991D1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4" name="شكل حر 49">
            <a:extLst>
              <a:ext uri="{FF2B5EF4-FFF2-40B4-BE49-F238E27FC236}">
                <a16:creationId xmlns:a16="http://schemas.microsoft.com/office/drawing/2014/main" id="{1FCD974D-1AB6-4CC5-A125-1A717AB1CED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لو</a:t>
            </a:r>
          </a:p>
        </p:txBody>
      </p:sp>
      <p:sp>
        <p:nvSpPr>
          <p:cNvPr id="185" name="شكل حر 52">
            <a:extLst>
              <a:ext uri="{FF2B5EF4-FFF2-40B4-BE49-F238E27FC236}">
                <a16:creationId xmlns:a16="http://schemas.microsoft.com/office/drawing/2014/main" id="{066CBFE5-7FD9-4F2F-9880-271CEC44EC25}"/>
              </a:ext>
            </a:extLst>
          </p:cNvPr>
          <p:cNvSpPr/>
          <p:nvPr/>
        </p:nvSpPr>
        <p:spPr>
          <a:xfrm>
            <a:off x="12838108" y="30124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ليـ</a:t>
            </a:r>
          </a:p>
        </p:txBody>
      </p:sp>
      <p:sp>
        <p:nvSpPr>
          <p:cNvPr id="186" name="شكل حر 51">
            <a:extLst>
              <a:ext uri="{FF2B5EF4-FFF2-40B4-BE49-F238E27FC236}">
                <a16:creationId xmlns:a16="http://schemas.microsoft.com/office/drawing/2014/main" id="{7047E4C8-5BE2-44E0-B71C-500D0BC71FB5}"/>
              </a:ext>
            </a:extLst>
          </p:cNvPr>
          <p:cNvSpPr/>
          <p:nvPr/>
        </p:nvSpPr>
        <p:spPr>
          <a:xfrm>
            <a:off x="12838108" y="30341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7" name="شكل حر 49">
            <a:extLst>
              <a:ext uri="{FF2B5EF4-FFF2-40B4-BE49-F238E27FC236}">
                <a16:creationId xmlns:a16="http://schemas.microsoft.com/office/drawing/2014/main" id="{8EAD0E72-336A-4E34-90E8-CA370A854EBD}"/>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a:t>
            </a:r>
          </a:p>
        </p:txBody>
      </p:sp>
      <p:sp>
        <p:nvSpPr>
          <p:cNvPr id="188" name="شكل حر 50">
            <a:extLst>
              <a:ext uri="{FF2B5EF4-FFF2-40B4-BE49-F238E27FC236}">
                <a16:creationId xmlns:a16="http://schemas.microsoft.com/office/drawing/2014/main" id="{2BD074F8-7BB4-4D61-A467-076D6CBA5F83}"/>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9" name="شكل حر 49">
            <a:extLst>
              <a:ext uri="{FF2B5EF4-FFF2-40B4-BE49-F238E27FC236}">
                <a16:creationId xmlns:a16="http://schemas.microsoft.com/office/drawing/2014/main" id="{83CBC8EB-7C01-41FD-8BEB-9217F218D1D3}"/>
              </a:ext>
            </a:extLst>
          </p:cNvPr>
          <p:cNvSpPr/>
          <p:nvPr/>
        </p:nvSpPr>
        <p:spPr>
          <a:xfrm>
            <a:off x="12990508" y="3187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ما</a:t>
            </a:r>
          </a:p>
        </p:txBody>
      </p:sp>
      <p:sp>
        <p:nvSpPr>
          <p:cNvPr id="190" name="شكل حر 50">
            <a:extLst>
              <a:ext uri="{FF2B5EF4-FFF2-40B4-BE49-F238E27FC236}">
                <a16:creationId xmlns:a16="http://schemas.microsoft.com/office/drawing/2014/main" id="{100DF1B6-1EB2-4257-98B9-C3ECF3D312A5}"/>
              </a:ext>
            </a:extLst>
          </p:cNvPr>
          <p:cNvSpPr/>
          <p:nvPr/>
        </p:nvSpPr>
        <p:spPr>
          <a:xfrm>
            <a:off x="12990508" y="3048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1" name="شكل حر 51">
            <a:extLst>
              <a:ext uri="{FF2B5EF4-FFF2-40B4-BE49-F238E27FC236}">
                <a16:creationId xmlns:a16="http://schemas.microsoft.com/office/drawing/2014/main" id="{2AB03599-5FA0-4F2F-B89E-5E6BB4B40E04}"/>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2" name="شكل حر 49">
            <a:extLst>
              <a:ext uri="{FF2B5EF4-FFF2-40B4-BE49-F238E27FC236}">
                <a16:creationId xmlns:a16="http://schemas.microsoft.com/office/drawing/2014/main" id="{58B147CF-435F-4526-96CB-4CF5B413B493}"/>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3" name="شكل حر 52">
            <a:extLst>
              <a:ext uri="{FF2B5EF4-FFF2-40B4-BE49-F238E27FC236}">
                <a16:creationId xmlns:a16="http://schemas.microsoft.com/office/drawing/2014/main" id="{BAEABC53-E1BB-4C7E-A0E7-DA5E537CF487}"/>
              </a:ext>
            </a:extLst>
          </p:cNvPr>
          <p:cNvSpPr/>
          <p:nvPr/>
        </p:nvSpPr>
        <p:spPr>
          <a:xfrm>
            <a:off x="12990508" y="31648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ميـ</a:t>
            </a:r>
          </a:p>
        </p:txBody>
      </p:sp>
      <p:sp>
        <p:nvSpPr>
          <p:cNvPr id="194" name="شكل حر 51">
            <a:extLst>
              <a:ext uri="{FF2B5EF4-FFF2-40B4-BE49-F238E27FC236}">
                <a16:creationId xmlns:a16="http://schemas.microsoft.com/office/drawing/2014/main" id="{696401BE-A5AF-440B-B5BD-1CEC5CD4C21D}"/>
              </a:ext>
            </a:extLst>
          </p:cNvPr>
          <p:cNvSpPr/>
          <p:nvPr/>
        </p:nvSpPr>
        <p:spPr>
          <a:xfrm>
            <a:off x="12990508" y="31865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5" name="شكل حر 49">
            <a:extLst>
              <a:ext uri="{FF2B5EF4-FFF2-40B4-BE49-F238E27FC236}">
                <a16:creationId xmlns:a16="http://schemas.microsoft.com/office/drawing/2014/main" id="{8A2AFE92-3527-4C1E-87BF-F3580319233C}"/>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a:t>
            </a:r>
          </a:p>
        </p:txBody>
      </p:sp>
      <p:sp>
        <p:nvSpPr>
          <p:cNvPr id="196" name="شكل حر 50">
            <a:extLst>
              <a:ext uri="{FF2B5EF4-FFF2-40B4-BE49-F238E27FC236}">
                <a16:creationId xmlns:a16="http://schemas.microsoft.com/office/drawing/2014/main" id="{FF070CD3-54B5-4A88-8FD9-C4F0AA4824A4}"/>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7" name="شكل حر 49">
            <a:extLst>
              <a:ext uri="{FF2B5EF4-FFF2-40B4-BE49-F238E27FC236}">
                <a16:creationId xmlns:a16="http://schemas.microsoft.com/office/drawing/2014/main" id="{68298562-8F66-4478-8226-443210583A99}"/>
              </a:ext>
            </a:extLst>
          </p:cNvPr>
          <p:cNvSpPr/>
          <p:nvPr/>
        </p:nvSpPr>
        <p:spPr>
          <a:xfrm>
            <a:off x="13142908" y="4711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را</a:t>
            </a:r>
          </a:p>
        </p:txBody>
      </p:sp>
      <p:sp>
        <p:nvSpPr>
          <p:cNvPr id="198" name="شكل حر 50">
            <a:extLst>
              <a:ext uri="{FF2B5EF4-FFF2-40B4-BE49-F238E27FC236}">
                <a16:creationId xmlns:a16="http://schemas.microsoft.com/office/drawing/2014/main" id="{9D975C46-B71D-4267-82DB-8C13BBEED847}"/>
              </a:ext>
            </a:extLst>
          </p:cNvPr>
          <p:cNvSpPr/>
          <p:nvPr/>
        </p:nvSpPr>
        <p:spPr>
          <a:xfrm>
            <a:off x="13142908" y="4572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9" name="شكل حر 51">
            <a:extLst>
              <a:ext uri="{FF2B5EF4-FFF2-40B4-BE49-F238E27FC236}">
                <a16:creationId xmlns:a16="http://schemas.microsoft.com/office/drawing/2014/main" id="{B756C4C6-9CE9-4AD5-BE31-E0F77087A173}"/>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0" name="شكل حر 49">
            <a:extLst>
              <a:ext uri="{FF2B5EF4-FFF2-40B4-BE49-F238E27FC236}">
                <a16:creationId xmlns:a16="http://schemas.microsoft.com/office/drawing/2014/main" id="{12C0479A-B0A8-4690-9F63-16D903494857}"/>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رو</a:t>
            </a:r>
          </a:p>
        </p:txBody>
      </p:sp>
      <p:sp>
        <p:nvSpPr>
          <p:cNvPr id="201" name="شكل حر 52">
            <a:extLst>
              <a:ext uri="{FF2B5EF4-FFF2-40B4-BE49-F238E27FC236}">
                <a16:creationId xmlns:a16="http://schemas.microsoft.com/office/drawing/2014/main" id="{6EAF64F7-D0CD-479C-93BC-5F7A958FA064}"/>
              </a:ext>
            </a:extLst>
          </p:cNvPr>
          <p:cNvSpPr/>
          <p:nvPr/>
        </p:nvSpPr>
        <p:spPr>
          <a:xfrm>
            <a:off x="13142908" y="33172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ريـ</a:t>
            </a:r>
          </a:p>
        </p:txBody>
      </p:sp>
      <p:sp>
        <p:nvSpPr>
          <p:cNvPr id="202" name="شكل حر 51">
            <a:extLst>
              <a:ext uri="{FF2B5EF4-FFF2-40B4-BE49-F238E27FC236}">
                <a16:creationId xmlns:a16="http://schemas.microsoft.com/office/drawing/2014/main" id="{0C2A08F8-8F5F-4590-8257-136F906FA2AD}"/>
              </a:ext>
            </a:extLst>
          </p:cNvPr>
          <p:cNvSpPr/>
          <p:nvPr/>
        </p:nvSpPr>
        <p:spPr>
          <a:xfrm>
            <a:off x="13142908" y="33389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3" name="شكل حر 49">
            <a:extLst>
              <a:ext uri="{FF2B5EF4-FFF2-40B4-BE49-F238E27FC236}">
                <a16:creationId xmlns:a16="http://schemas.microsoft.com/office/drawing/2014/main" id="{3D6D07D9-C6AB-4148-80DA-FBAD8F03BCE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a:t>
            </a:r>
          </a:p>
        </p:txBody>
      </p:sp>
      <p:sp>
        <p:nvSpPr>
          <p:cNvPr id="204" name="شكل حر 50">
            <a:extLst>
              <a:ext uri="{FF2B5EF4-FFF2-40B4-BE49-F238E27FC236}">
                <a16:creationId xmlns:a16="http://schemas.microsoft.com/office/drawing/2014/main" id="{A1FC4919-204D-4E99-B239-9A97C5B3C96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314338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723"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0" dur="6000" fill="hold"/>
                                        <p:tgtEl>
                                          <p:spTgt spid="174"/>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14" dur="6000" fill="hold"/>
                                        <p:tgtEl>
                                          <p:spTgt spid="133"/>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8" dur="6000" fill="hold"/>
                                        <p:tgtEl>
                                          <p:spTgt spid="175"/>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22" dur="6000" fill="hold"/>
                                        <p:tgtEl>
                                          <p:spTgt spid="176"/>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26" dur="6000" fill="hold"/>
                                        <p:tgtEl>
                                          <p:spTgt spid="177"/>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0" dur="6000" fill="hold"/>
                                        <p:tgtEl>
                                          <p:spTgt spid="178"/>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4" dur="6000" fill="hold"/>
                                        <p:tgtEl>
                                          <p:spTgt spid="180"/>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8" dur="6000" fill="hold"/>
                                        <p:tgtEl>
                                          <p:spTgt spid="179"/>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42" dur="6000" fill="hold"/>
                                        <p:tgtEl>
                                          <p:spTgt spid="182"/>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46" dur="6000" fill="hold"/>
                                        <p:tgtEl>
                                          <p:spTgt spid="181"/>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0" dur="6000" fill="hold"/>
                                        <p:tgtEl>
                                          <p:spTgt spid="183"/>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4" dur="6000" fill="hold"/>
                                        <p:tgtEl>
                                          <p:spTgt spid="184"/>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8" dur="6000" fill="hold"/>
                                        <p:tgtEl>
                                          <p:spTgt spid="185"/>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62" dur="6000" fill="hold"/>
                                        <p:tgtEl>
                                          <p:spTgt spid="186"/>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66" dur="6000" fill="hold"/>
                                        <p:tgtEl>
                                          <p:spTgt spid="188"/>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0" dur="6000" fill="hold"/>
                                        <p:tgtEl>
                                          <p:spTgt spid="187"/>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74" dur="6000" fill="hold"/>
                                        <p:tgtEl>
                                          <p:spTgt spid="190"/>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78" dur="6000" fill="hold"/>
                                        <p:tgtEl>
                                          <p:spTgt spid="189"/>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82" dur="6000" fill="hold"/>
                                        <p:tgtEl>
                                          <p:spTgt spid="191"/>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86" dur="6000" fill="hold"/>
                                        <p:tgtEl>
                                          <p:spTgt spid="192"/>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0" dur="6000" fill="hold"/>
                                        <p:tgtEl>
                                          <p:spTgt spid="193"/>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4" dur="6000" fill="hold"/>
                                        <p:tgtEl>
                                          <p:spTgt spid="194"/>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8" dur="6000" fill="hold"/>
                                        <p:tgtEl>
                                          <p:spTgt spid="196"/>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02" dur="6000" fill="hold"/>
                                        <p:tgtEl>
                                          <p:spTgt spid="195"/>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06" dur="6000" fill="hold"/>
                                        <p:tgtEl>
                                          <p:spTgt spid="198"/>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110" dur="6000" fill="hold"/>
                                        <p:tgtEl>
                                          <p:spTgt spid="197"/>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4" dur="6000" fill="hold"/>
                                        <p:tgtEl>
                                          <p:spTgt spid="199"/>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8" dur="6000" fill="hold"/>
                                        <p:tgtEl>
                                          <p:spTgt spid="200"/>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2" dur="6000" fill="hold"/>
                                        <p:tgtEl>
                                          <p:spTgt spid="201"/>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6" dur="6000" fill="hold"/>
                                        <p:tgtEl>
                                          <p:spTgt spid="202"/>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0" dur="6000" fill="hold"/>
                                        <p:tgtEl>
                                          <p:spTgt spid="204"/>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4" dur="6000" fill="hold"/>
                                        <p:tgtEl>
                                          <p:spTgt spid="203"/>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135" fill="hold" display="0">
                  <p:stCondLst>
                    <p:cond delay="indefinite"/>
                  </p:stCondLst>
                  <p:endCondLst>
                    <p:cond evt="onStopAudio" delay="0">
                      <p:tgtEl>
                        <p:sldTgt/>
                      </p:tgtEl>
                    </p:cond>
                  </p:endCondLst>
                </p:cTn>
                <p:tgtEl>
                  <p:spTgt spid="2"/>
                </p:tgtEl>
              </p:cMediaNode>
            </p:audio>
            <p:seq concurrent="1" nextAc="seek">
              <p:cTn id="136" restart="whenNotActive" fill="hold" evtFilter="cancelBubble" nodeType="interactiveSeq">
                <p:stCondLst>
                  <p:cond evt="onClick" delay="0">
                    <p:tgtEl>
                      <p:spTgt spid="4"/>
                    </p:tgtEl>
                  </p:cond>
                </p:stCondLst>
                <p:endSync evt="end" delay="0">
                  <p:rtn val="all"/>
                </p:endSync>
                <p:childTnLst>
                  <p:par>
                    <p:cTn id="137" fill="hold">
                      <p:stCondLst>
                        <p:cond delay="0"/>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55"/>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grpId="1" nodeType="clickEffect">
                                  <p:stCondLst>
                                    <p:cond delay="0"/>
                                  </p:stCondLst>
                                  <p:childTnLst>
                                    <p:set>
                                      <p:cBhvr>
                                        <p:cTn id="144" dur="1" fill="hold">
                                          <p:stCondLst>
                                            <p:cond delay="0"/>
                                          </p:stCondLst>
                                        </p:cTn>
                                        <p:tgtEl>
                                          <p:spTgt spid="155"/>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156"/>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grpId="1" nodeType="clickEffect">
                                  <p:stCondLst>
                                    <p:cond delay="0"/>
                                  </p:stCondLst>
                                  <p:childTnLst>
                                    <p:set>
                                      <p:cBhvr>
                                        <p:cTn id="152" dur="1" fill="hold">
                                          <p:stCondLst>
                                            <p:cond delay="0"/>
                                          </p:stCondLst>
                                        </p:cTn>
                                        <p:tgtEl>
                                          <p:spTgt spid="15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57"/>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xit" presetSubtype="0" fill="hold" grpId="1" nodeType="clickEffect">
                                  <p:stCondLst>
                                    <p:cond delay="0"/>
                                  </p:stCondLst>
                                  <p:childTnLst>
                                    <p:set>
                                      <p:cBhvr>
                                        <p:cTn id="160" dur="1" fill="hold">
                                          <p:stCondLst>
                                            <p:cond delay="0"/>
                                          </p:stCondLst>
                                        </p:cTn>
                                        <p:tgtEl>
                                          <p:spTgt spid="157"/>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15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158"/>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59"/>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159"/>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16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60"/>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6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grpId="1" nodeType="clickEffect">
                                  <p:stCondLst>
                                    <p:cond delay="0"/>
                                  </p:stCondLst>
                                  <p:childTnLst>
                                    <p:set>
                                      <p:cBhvr>
                                        <p:cTn id="192" dur="1" fill="hold">
                                          <p:stCondLst>
                                            <p:cond delay="0"/>
                                          </p:stCondLst>
                                        </p:cTn>
                                        <p:tgtEl>
                                          <p:spTgt spid="161"/>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62"/>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grpId="1" nodeType="clickEffect">
                                  <p:stCondLst>
                                    <p:cond delay="0"/>
                                  </p:stCondLst>
                                  <p:childTnLst>
                                    <p:set>
                                      <p:cBhvr>
                                        <p:cTn id="200" dur="1" fill="hold">
                                          <p:stCondLst>
                                            <p:cond delay="0"/>
                                          </p:stCondLst>
                                        </p:cTn>
                                        <p:tgtEl>
                                          <p:spTgt spid="162"/>
                                        </p:tgtEl>
                                        <p:attrNameLst>
                                          <p:attrName>style.visibility</p:attrName>
                                        </p:attrNameLst>
                                      </p:cBhvr>
                                      <p:to>
                                        <p:strVal val="hidden"/>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6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3"/>
                                        </p:tgtEl>
                                        <p:attrNameLst>
                                          <p:attrName>style.visibility</p:attrName>
                                        </p:attrNameLst>
                                      </p:cBhvr>
                                      <p:to>
                                        <p:strVal val="hidden"/>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134"/>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xit" presetSubtype="0" fill="hold" grpId="1" nodeType="clickEffect">
                                  <p:stCondLst>
                                    <p:cond delay="0"/>
                                  </p:stCondLst>
                                  <p:childTnLst>
                                    <p:set>
                                      <p:cBhvr>
                                        <p:cTn id="216" dur="1" fill="hold">
                                          <p:stCondLst>
                                            <p:cond delay="0"/>
                                          </p:stCondLst>
                                        </p:cTn>
                                        <p:tgtEl>
                                          <p:spTgt spid="134"/>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164"/>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grpId="1" nodeType="clickEffect">
                                  <p:stCondLst>
                                    <p:cond delay="0"/>
                                  </p:stCondLst>
                                  <p:childTnLst>
                                    <p:set>
                                      <p:cBhvr>
                                        <p:cTn id="224" dur="1" fill="hold">
                                          <p:stCondLst>
                                            <p:cond delay="0"/>
                                          </p:stCondLst>
                                        </p:cTn>
                                        <p:tgtEl>
                                          <p:spTgt spid="164"/>
                                        </p:tgtEl>
                                        <p:attrNameLst>
                                          <p:attrName>style.visibility</p:attrName>
                                        </p:attrNameLst>
                                      </p:cBhvr>
                                      <p:to>
                                        <p:strVal val="hidden"/>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grpId="0" nodeType="clickEffect">
                                  <p:stCondLst>
                                    <p:cond delay="0"/>
                                  </p:stCondLst>
                                  <p:childTnLst>
                                    <p:set>
                                      <p:cBhvr>
                                        <p:cTn id="228" dur="1" fill="hold">
                                          <p:stCondLst>
                                            <p:cond delay="0"/>
                                          </p:stCondLst>
                                        </p:cTn>
                                        <p:tgtEl>
                                          <p:spTgt spid="135"/>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5"/>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36"/>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136"/>
                                        </p:tgtEl>
                                        <p:attrNameLst>
                                          <p:attrName>style.visibility</p:attrName>
                                        </p:attrNameLst>
                                      </p:cBhvr>
                                      <p:to>
                                        <p:strVal val="hidden"/>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13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grpId="1" nodeType="clickEffect">
                                  <p:stCondLst>
                                    <p:cond delay="0"/>
                                  </p:stCondLst>
                                  <p:childTnLst>
                                    <p:set>
                                      <p:cBhvr>
                                        <p:cTn id="248" dur="1" fill="hold">
                                          <p:stCondLst>
                                            <p:cond delay="0"/>
                                          </p:stCondLst>
                                        </p:cTn>
                                        <p:tgtEl>
                                          <p:spTgt spid="137"/>
                                        </p:tgtEl>
                                        <p:attrNameLst>
                                          <p:attrName>style.visibility</p:attrName>
                                        </p:attrNameLst>
                                      </p:cBhvr>
                                      <p:to>
                                        <p:strVal val="hidden"/>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0" nodeType="clickEffect">
                                  <p:stCondLst>
                                    <p:cond delay="0"/>
                                  </p:stCondLst>
                                  <p:childTnLst>
                                    <p:set>
                                      <p:cBhvr>
                                        <p:cTn id="260" dur="1" fill="hold">
                                          <p:stCondLst>
                                            <p:cond delay="0"/>
                                          </p:stCondLst>
                                        </p:cTn>
                                        <p:tgtEl>
                                          <p:spTgt spid="139"/>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xit" presetSubtype="0" fill="hold" grpId="1" nodeType="clickEffect">
                                  <p:stCondLst>
                                    <p:cond delay="0"/>
                                  </p:stCondLst>
                                  <p:childTnLst>
                                    <p:set>
                                      <p:cBhvr>
                                        <p:cTn id="264" dur="1" fill="hold">
                                          <p:stCondLst>
                                            <p:cond delay="0"/>
                                          </p:stCondLst>
                                        </p:cTn>
                                        <p:tgtEl>
                                          <p:spTgt spid="139"/>
                                        </p:tgtEl>
                                        <p:attrNameLst>
                                          <p:attrName>style.visibility</p:attrName>
                                        </p:attrNameLst>
                                      </p:cBhvr>
                                      <p:to>
                                        <p:strVal val="hidden"/>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4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grpId="1" nodeType="clickEffect">
                                  <p:stCondLst>
                                    <p:cond delay="0"/>
                                  </p:stCondLst>
                                  <p:childTnLst>
                                    <p:set>
                                      <p:cBhvr>
                                        <p:cTn id="272" dur="1" fill="hold">
                                          <p:stCondLst>
                                            <p:cond delay="0"/>
                                          </p:stCondLst>
                                        </p:cTn>
                                        <p:tgtEl>
                                          <p:spTgt spid="143"/>
                                        </p:tgtEl>
                                        <p:attrNameLst>
                                          <p:attrName>style.visibility</p:attrName>
                                        </p:attrNameLst>
                                      </p:cBhvr>
                                      <p:to>
                                        <p:strVal val="hidden"/>
                                      </p:to>
                                    </p:set>
                                  </p:child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141"/>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grpId="1" nodeType="clickEffect">
                                  <p:stCondLst>
                                    <p:cond delay="0"/>
                                  </p:stCondLst>
                                  <p:childTnLst>
                                    <p:set>
                                      <p:cBhvr>
                                        <p:cTn id="288" dur="1" fill="hold">
                                          <p:stCondLst>
                                            <p:cond delay="0"/>
                                          </p:stCondLst>
                                        </p:cTn>
                                        <p:tgtEl>
                                          <p:spTgt spid="141"/>
                                        </p:tgtEl>
                                        <p:attrNameLst>
                                          <p:attrName>style.visibility</p:attrName>
                                        </p:attrNameLst>
                                      </p:cBhvr>
                                      <p:to>
                                        <p:strVal val="hidden"/>
                                      </p:to>
                                    </p:set>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grpId="0" nodeType="clickEffect">
                                  <p:stCondLst>
                                    <p:cond delay="0"/>
                                  </p:stCondLst>
                                  <p:childTnLst>
                                    <p:set>
                                      <p:cBhvr>
                                        <p:cTn id="292" dur="1" fill="hold">
                                          <p:stCondLst>
                                            <p:cond delay="0"/>
                                          </p:stCondLst>
                                        </p:cTn>
                                        <p:tgtEl>
                                          <p:spTgt spid="169"/>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xit" presetSubtype="0" fill="hold" grpId="1" nodeType="clickEffect">
                                  <p:stCondLst>
                                    <p:cond delay="0"/>
                                  </p:stCondLst>
                                  <p:childTnLst>
                                    <p:set>
                                      <p:cBhvr>
                                        <p:cTn id="296" dur="1" fill="hold">
                                          <p:stCondLst>
                                            <p:cond delay="0"/>
                                          </p:stCondLst>
                                        </p:cTn>
                                        <p:tgtEl>
                                          <p:spTgt spid="169"/>
                                        </p:tgtEl>
                                        <p:attrNameLst>
                                          <p:attrName>style.visibility</p:attrName>
                                        </p:attrNameLst>
                                      </p:cBhvr>
                                      <p:to>
                                        <p:strVal val="hidden"/>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16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8"/>
                                        </p:tgtEl>
                                        <p:attrNameLst>
                                          <p:attrName>style.visibility</p:attrName>
                                        </p:attrNameLst>
                                      </p:cBhvr>
                                      <p:to>
                                        <p:strVal val="hidden"/>
                                      </p:to>
                                    </p:se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167"/>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grpId="1" nodeType="clickEffect">
                                  <p:stCondLst>
                                    <p:cond delay="0"/>
                                  </p:stCondLst>
                                  <p:childTnLst>
                                    <p:set>
                                      <p:cBhvr>
                                        <p:cTn id="312" dur="1" fill="hold">
                                          <p:stCondLst>
                                            <p:cond delay="0"/>
                                          </p:stCondLst>
                                        </p:cTn>
                                        <p:tgtEl>
                                          <p:spTgt spid="167"/>
                                        </p:tgtEl>
                                        <p:attrNameLst>
                                          <p:attrName>style.visibility</p:attrName>
                                        </p:attrNameLst>
                                      </p:cBhvr>
                                      <p:to>
                                        <p:strVal val="hidden"/>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166"/>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xit" presetSubtype="0" fill="hold" grpId="1" nodeType="clickEffect">
                                  <p:stCondLst>
                                    <p:cond delay="0"/>
                                  </p:stCondLst>
                                  <p:childTnLst>
                                    <p:set>
                                      <p:cBhvr>
                                        <p:cTn id="320" dur="1" fill="hold">
                                          <p:stCondLst>
                                            <p:cond delay="0"/>
                                          </p:stCondLst>
                                        </p:cTn>
                                        <p:tgtEl>
                                          <p:spTgt spid="166"/>
                                        </p:tgtEl>
                                        <p:attrNameLst>
                                          <p:attrName>style.visibility</p:attrName>
                                        </p:attrNameLst>
                                      </p:cBhvr>
                                      <p:to>
                                        <p:strVal val="hidden"/>
                                      </p:to>
                                    </p:set>
                                  </p:childTnLst>
                                </p:cTn>
                              </p:par>
                            </p:childTnLst>
                          </p:cTn>
                        </p:par>
                      </p:childTnLst>
                    </p:cTn>
                  </p:par>
                  <p:par>
                    <p:cTn id="321" fill="hold">
                      <p:stCondLst>
                        <p:cond delay="indefinite"/>
                      </p:stCondLst>
                      <p:childTnLst>
                        <p:par>
                          <p:cTn id="322" fill="hold">
                            <p:stCondLst>
                              <p:cond delay="0"/>
                            </p:stCondLst>
                            <p:childTnLst>
                              <p:par>
                                <p:cTn id="323" presetID="1" presetClass="entr" presetSubtype="0" fill="hold" grpId="0" nodeType="clickEffect">
                                  <p:stCondLst>
                                    <p:cond delay="0"/>
                                  </p:stCondLst>
                                  <p:childTnLst>
                                    <p:set>
                                      <p:cBhvr>
                                        <p:cTn id="324" dur="1" fill="hold">
                                          <p:stCondLst>
                                            <p:cond delay="0"/>
                                          </p:stCondLst>
                                        </p:cTn>
                                        <p:tgtEl>
                                          <p:spTgt spid="165"/>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5"/>
                                        </p:tgtEl>
                                        <p:attrNameLst>
                                          <p:attrName>style.visibility</p:attrName>
                                        </p:attrNameLst>
                                      </p:cBhvr>
                                      <p:to>
                                        <p:strVal val="hidden"/>
                                      </p:to>
                                    </p:set>
                                  </p:childTnLst>
                                </p:cTn>
                              </p:par>
                            </p:childTnLst>
                          </p:cTn>
                        </p:par>
                      </p:childTnLst>
                    </p:cTn>
                  </p:par>
                  <p:par>
                    <p:cTn id="329" fill="hold">
                      <p:stCondLst>
                        <p:cond delay="indefinite"/>
                      </p:stCondLst>
                      <p:childTnLst>
                        <p:par>
                          <p:cTn id="330" fill="hold">
                            <p:stCondLst>
                              <p:cond delay="0"/>
                            </p:stCondLst>
                            <p:childTnLst>
                              <p:par>
                                <p:cTn id="331" presetID="1" presetClass="entr" presetSubtype="0" fill="hold" grpId="0" nodeType="clickEffect">
                                  <p:stCondLst>
                                    <p:cond delay="0"/>
                                  </p:stCondLst>
                                  <p:childTnLst>
                                    <p:set>
                                      <p:cBhvr>
                                        <p:cTn id="332" dur="1" fill="hold">
                                          <p:stCondLst>
                                            <p:cond delay="0"/>
                                          </p:stCondLst>
                                        </p:cTn>
                                        <p:tgtEl>
                                          <p:spTgt spid="140"/>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xit" presetSubtype="0" fill="hold" grpId="1" nodeType="clickEffect">
                                  <p:stCondLst>
                                    <p:cond delay="0"/>
                                  </p:stCondLst>
                                  <p:childTnLst>
                                    <p:set>
                                      <p:cBhvr>
                                        <p:cTn id="336" dur="1" fill="hold">
                                          <p:stCondLst>
                                            <p:cond delay="0"/>
                                          </p:stCondLst>
                                        </p:cTn>
                                        <p:tgtEl>
                                          <p:spTgt spid="140"/>
                                        </p:tgtEl>
                                        <p:attrNameLst>
                                          <p:attrName>style.visibility</p:attrName>
                                        </p:attrNameLst>
                                      </p:cBhvr>
                                      <p:to>
                                        <p:strVal val="hidden"/>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grpId="0" nodeType="clickEffect">
                                  <p:stCondLst>
                                    <p:cond delay="0"/>
                                  </p:stCondLst>
                                  <p:childTnLst>
                                    <p:set>
                                      <p:cBhvr>
                                        <p:cTn id="340" dur="1" fill="hold">
                                          <p:stCondLst>
                                            <p:cond delay="0"/>
                                          </p:stCondLst>
                                        </p:cTn>
                                        <p:tgtEl>
                                          <p:spTgt spid="144"/>
                                        </p:tgtEl>
                                        <p:attrNameLst>
                                          <p:attrName>style.visibility</p:attrName>
                                        </p:attrNameLst>
                                      </p:cBhvr>
                                      <p:to>
                                        <p:strVal val="visible"/>
                                      </p:to>
                                    </p:set>
                                  </p:childTnLst>
                                </p:cTn>
                              </p:par>
                            </p:childTnLst>
                          </p:cTn>
                        </p:par>
                      </p:childTnLst>
                    </p:cTn>
                  </p:par>
                  <p:par>
                    <p:cTn id="341" fill="hold">
                      <p:stCondLst>
                        <p:cond delay="indefinite"/>
                      </p:stCondLst>
                      <p:childTnLst>
                        <p:par>
                          <p:cTn id="342" fill="hold">
                            <p:stCondLst>
                              <p:cond delay="0"/>
                            </p:stCondLst>
                            <p:childTnLst>
                              <p:par>
                                <p:cTn id="343" presetID="1" presetClass="exit" presetSubtype="0" fill="hold" grpId="1" nodeType="clickEffect">
                                  <p:stCondLst>
                                    <p:cond delay="0"/>
                                  </p:stCondLst>
                                  <p:childTnLst>
                                    <p:set>
                                      <p:cBhvr>
                                        <p:cTn id="344" dur="1" fill="hold">
                                          <p:stCondLst>
                                            <p:cond delay="0"/>
                                          </p:stCondLst>
                                        </p:cTn>
                                        <p:tgtEl>
                                          <p:spTgt spid="144"/>
                                        </p:tgtEl>
                                        <p:attrNameLst>
                                          <p:attrName>style.visibility</p:attrName>
                                        </p:attrNameLst>
                                      </p:cBhvr>
                                      <p:to>
                                        <p:strVal val="hidden"/>
                                      </p:to>
                                    </p:set>
                                  </p:childTnLst>
                                </p:cTn>
                              </p:par>
                            </p:childTnLst>
                          </p:cTn>
                        </p:par>
                      </p:childTnLst>
                    </p:cTn>
                  </p:par>
                  <p:par>
                    <p:cTn id="345" fill="hold">
                      <p:stCondLst>
                        <p:cond delay="indefinite"/>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47"/>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7"/>
                                        </p:tgtEl>
                                        <p:attrNameLst>
                                          <p:attrName>style.visibility</p:attrName>
                                        </p:attrNameLst>
                                      </p:cBhvr>
                                      <p:to>
                                        <p:strVal val="hidden"/>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grpId="0" nodeType="clickEffect">
                                  <p:stCondLst>
                                    <p:cond delay="0"/>
                                  </p:stCondLst>
                                  <p:childTnLst>
                                    <p:set>
                                      <p:cBhvr>
                                        <p:cTn id="356" dur="1" fill="hold">
                                          <p:stCondLst>
                                            <p:cond delay="0"/>
                                          </p:stCondLst>
                                        </p:cTn>
                                        <p:tgtEl>
                                          <p:spTgt spid="14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grpId="1" nodeType="clickEffect">
                                  <p:stCondLst>
                                    <p:cond delay="0"/>
                                  </p:stCondLst>
                                  <p:childTnLst>
                                    <p:set>
                                      <p:cBhvr>
                                        <p:cTn id="360" dur="1" fill="hold">
                                          <p:stCondLst>
                                            <p:cond delay="0"/>
                                          </p:stCondLst>
                                        </p:cTn>
                                        <p:tgtEl>
                                          <p:spTgt spid="148"/>
                                        </p:tgtEl>
                                        <p:attrNameLst>
                                          <p:attrName>style.visibility</p:attrName>
                                        </p:attrNameLst>
                                      </p:cBhvr>
                                      <p:to>
                                        <p:strVal val="hidden"/>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grpId="0" nodeType="clickEffect">
                                  <p:stCondLst>
                                    <p:cond delay="0"/>
                                  </p:stCondLst>
                                  <p:childTnLst>
                                    <p:set>
                                      <p:cBhvr>
                                        <p:cTn id="364" dur="1" fill="hold">
                                          <p:stCondLst>
                                            <p:cond delay="0"/>
                                          </p:stCondLst>
                                        </p:cTn>
                                        <p:tgtEl>
                                          <p:spTgt spid="149"/>
                                        </p:tgtEl>
                                        <p:attrNameLst>
                                          <p:attrName>style.visibility</p:attrName>
                                        </p:attrNameLst>
                                      </p:cBhvr>
                                      <p:to>
                                        <p:strVal val="visible"/>
                                      </p:to>
                                    </p:set>
                                  </p:childTnLst>
                                </p:cTn>
                              </p:par>
                            </p:childTnLst>
                          </p:cTn>
                        </p:par>
                      </p:childTnLst>
                    </p:cTn>
                  </p:par>
                  <p:par>
                    <p:cTn id="365" fill="hold">
                      <p:stCondLst>
                        <p:cond delay="indefinite"/>
                      </p:stCondLst>
                      <p:childTnLst>
                        <p:par>
                          <p:cTn id="366" fill="hold">
                            <p:stCondLst>
                              <p:cond delay="0"/>
                            </p:stCondLst>
                            <p:childTnLst>
                              <p:par>
                                <p:cTn id="367" presetID="1" presetClass="exit" presetSubtype="0" fill="hold" grpId="1" nodeType="clickEffect">
                                  <p:stCondLst>
                                    <p:cond delay="0"/>
                                  </p:stCondLst>
                                  <p:childTnLst>
                                    <p:set>
                                      <p:cBhvr>
                                        <p:cTn id="368" dur="1" fill="hold">
                                          <p:stCondLst>
                                            <p:cond delay="0"/>
                                          </p:stCondLst>
                                        </p:cTn>
                                        <p:tgtEl>
                                          <p:spTgt spid="149"/>
                                        </p:tgtEl>
                                        <p:attrNameLst>
                                          <p:attrName>style.visibility</p:attrName>
                                        </p:attrNameLst>
                                      </p:cBhvr>
                                      <p:to>
                                        <p:strVal val="hidden"/>
                                      </p:to>
                                    </p:set>
                                  </p:child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0" nodeType="clickEffect">
                                  <p:stCondLst>
                                    <p:cond delay="0"/>
                                  </p:stCondLst>
                                  <p:childTnLst>
                                    <p:set>
                                      <p:cBhvr>
                                        <p:cTn id="372" dur="1" fill="hold">
                                          <p:stCondLst>
                                            <p:cond delay="0"/>
                                          </p:stCondLst>
                                        </p:cTn>
                                        <p:tgtEl>
                                          <p:spTgt spid="145"/>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5"/>
                                        </p:tgtEl>
                                        <p:attrNameLst>
                                          <p:attrName>style.visibility</p:attrName>
                                        </p:attrNameLst>
                                      </p:cBhvr>
                                      <p:to>
                                        <p:strVal val="hidden"/>
                                      </p:to>
                                    </p:set>
                                  </p:childTnLst>
                                </p:cTn>
                              </p:par>
                            </p:childTnLst>
                          </p:cTn>
                        </p:par>
                      </p:childTnLst>
                    </p:cTn>
                  </p:par>
                  <p:par>
                    <p:cTn id="377" fill="hold">
                      <p:stCondLst>
                        <p:cond delay="indefinite"/>
                      </p:stCondLst>
                      <p:childTnLst>
                        <p:par>
                          <p:cTn id="378" fill="hold">
                            <p:stCondLst>
                              <p:cond delay="0"/>
                            </p:stCondLst>
                            <p:childTnLst>
                              <p:par>
                                <p:cTn id="379" presetID="1" presetClass="entr" presetSubtype="0" fill="hold" grpId="0" nodeType="clickEffect">
                                  <p:stCondLst>
                                    <p:cond delay="0"/>
                                  </p:stCondLst>
                                  <p:childTnLst>
                                    <p:set>
                                      <p:cBhvr>
                                        <p:cTn id="380" dur="1" fill="hold">
                                          <p:stCondLst>
                                            <p:cond delay="0"/>
                                          </p:stCondLst>
                                        </p:cTn>
                                        <p:tgtEl>
                                          <p:spTgt spid="146"/>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46"/>
                                        </p:tgtEl>
                                        <p:attrNameLst>
                                          <p:attrName>style.visibility</p:attrName>
                                        </p:attrNameLst>
                                      </p:cBhvr>
                                      <p:to>
                                        <p:strVal val="hidden"/>
                                      </p:to>
                                    </p:set>
                                  </p:childTnLst>
                                </p:cTn>
                              </p:par>
                            </p:childTnLst>
                          </p:cTn>
                        </p:par>
                      </p:childTnLst>
                    </p:cTn>
                  </p:par>
                  <p:par>
                    <p:cTn id="385" fill="hold">
                      <p:stCondLst>
                        <p:cond delay="indefinite"/>
                      </p:stCondLst>
                      <p:childTnLst>
                        <p:par>
                          <p:cTn id="386" fill="hold">
                            <p:stCondLst>
                              <p:cond delay="0"/>
                            </p:stCondLst>
                            <p:childTnLst>
                              <p:par>
                                <p:cTn id="387" presetID="1" presetClass="entr" presetSubtype="0" fill="hold" grpId="0" nodeType="clickEffect">
                                  <p:stCondLst>
                                    <p:cond delay="0"/>
                                  </p:stCondLst>
                                  <p:childTnLst>
                                    <p:set>
                                      <p:cBhvr>
                                        <p:cTn id="388" dur="1" fill="hold">
                                          <p:stCondLst>
                                            <p:cond delay="0"/>
                                          </p:stCondLst>
                                        </p:cTn>
                                        <p:tgtEl>
                                          <p:spTgt spid="150"/>
                                        </p:tgtEl>
                                        <p:attrNameLst>
                                          <p:attrName>style.visibility</p:attrName>
                                        </p:attrNameLst>
                                      </p:cBhvr>
                                      <p:to>
                                        <p:strVal val="visible"/>
                                      </p:to>
                                    </p:set>
                                  </p:childTnLst>
                                </p:cTn>
                              </p:par>
                            </p:childTnLst>
                          </p:cTn>
                        </p:par>
                      </p:childTnLst>
                    </p:cTn>
                  </p:par>
                  <p:par>
                    <p:cTn id="389" fill="hold">
                      <p:stCondLst>
                        <p:cond delay="indefinite"/>
                      </p:stCondLst>
                      <p:childTnLst>
                        <p:par>
                          <p:cTn id="390" fill="hold">
                            <p:stCondLst>
                              <p:cond delay="0"/>
                            </p:stCondLst>
                            <p:childTnLst>
                              <p:par>
                                <p:cTn id="391" presetID="1" presetClass="exit" presetSubtype="0" fill="hold" grpId="1" nodeType="clickEffect">
                                  <p:stCondLst>
                                    <p:cond delay="0"/>
                                  </p:stCondLst>
                                  <p:childTnLst>
                                    <p:set>
                                      <p:cBhvr>
                                        <p:cTn id="392" dur="1" fill="hold">
                                          <p:stCondLst>
                                            <p:cond delay="0"/>
                                          </p:stCondLst>
                                        </p:cTn>
                                        <p:tgtEl>
                                          <p:spTgt spid="150"/>
                                        </p:tgtEl>
                                        <p:attrNameLst>
                                          <p:attrName>style.visibility</p:attrName>
                                        </p:attrNameLst>
                                      </p:cBhvr>
                                      <p:to>
                                        <p:strVal val="hidden"/>
                                      </p:to>
                                    </p:set>
                                  </p:childTnLst>
                                </p:cTn>
                              </p:par>
                            </p:childTnLst>
                          </p:cTn>
                        </p:par>
                      </p:childTnLst>
                    </p:cTn>
                  </p:par>
                  <p:par>
                    <p:cTn id="393" fill="hold">
                      <p:stCondLst>
                        <p:cond delay="indefinite"/>
                      </p:stCondLst>
                      <p:childTnLst>
                        <p:par>
                          <p:cTn id="394" fill="hold">
                            <p:stCondLst>
                              <p:cond delay="0"/>
                            </p:stCondLst>
                            <p:childTnLst>
                              <p:par>
                                <p:cTn id="395" presetID="1" presetClass="entr" presetSubtype="0" fill="hold" grpId="0" nodeType="click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childTnLst>
                          </p:cTn>
                        </p:par>
                      </p:childTnLst>
                    </p:cTn>
                  </p:par>
                  <p:par>
                    <p:cTn id="401" fill="hold">
                      <p:stCondLst>
                        <p:cond delay="indefinite"/>
                      </p:stCondLst>
                      <p:childTnLst>
                        <p:par>
                          <p:cTn id="402" fill="hold">
                            <p:stCondLst>
                              <p:cond delay="0"/>
                            </p:stCondLst>
                            <p:childTnLst>
                              <p:par>
                                <p:cTn id="403" presetID="1" presetClass="entr" presetSubtype="0" fill="hold" grpId="0" nodeType="clickEffect">
                                  <p:stCondLst>
                                    <p:cond delay="0"/>
                                  </p:stCondLst>
                                  <p:childTnLst>
                                    <p:set>
                                      <p:cBhvr>
                                        <p:cTn id="404" dur="1" fill="hold">
                                          <p:stCondLst>
                                            <p:cond delay="0"/>
                                          </p:stCondLst>
                                        </p:cTn>
                                        <p:tgtEl>
                                          <p:spTgt spid="15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2"/>
                                        </p:tgtEl>
                                        <p:attrNameLst>
                                          <p:attrName>style.visibility</p:attrName>
                                        </p:attrNameLst>
                                      </p:cBhvr>
                                      <p:to>
                                        <p:strVal val="hidden"/>
                                      </p:to>
                                    </p:set>
                                  </p:childTnLst>
                                </p:cTn>
                              </p:par>
                            </p:childTnLst>
                          </p:cTn>
                        </p:par>
                      </p:childTnLst>
                    </p:cTn>
                  </p:par>
                  <p:par>
                    <p:cTn id="409" fill="hold">
                      <p:stCondLst>
                        <p:cond delay="indefinite"/>
                      </p:stCondLst>
                      <p:childTnLst>
                        <p:par>
                          <p:cTn id="410" fill="hold">
                            <p:stCondLst>
                              <p:cond delay="0"/>
                            </p:stCondLst>
                            <p:childTnLst>
                              <p:par>
                                <p:cTn id="411" presetID="1" presetClass="entr" presetSubtype="0" fill="hold" grpId="0" nodeType="clickEffect">
                                  <p:stCondLst>
                                    <p:cond delay="0"/>
                                  </p:stCondLst>
                                  <p:childTnLst>
                                    <p:set>
                                      <p:cBhvr>
                                        <p:cTn id="412" dur="1" fill="hold">
                                          <p:stCondLst>
                                            <p:cond delay="0"/>
                                          </p:stCondLst>
                                        </p:cTn>
                                        <p:tgtEl>
                                          <p:spTgt spid="153"/>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xit" presetSubtype="0" fill="hold" grpId="1" nodeType="clickEffect">
                                  <p:stCondLst>
                                    <p:cond delay="0"/>
                                  </p:stCondLst>
                                  <p:childTnLst>
                                    <p:set>
                                      <p:cBhvr>
                                        <p:cTn id="416" dur="1" fill="hold">
                                          <p:stCondLst>
                                            <p:cond delay="0"/>
                                          </p:stCondLst>
                                        </p:cTn>
                                        <p:tgtEl>
                                          <p:spTgt spid="153"/>
                                        </p:tgtEl>
                                        <p:attrNameLst>
                                          <p:attrName>style.visibility</p:attrName>
                                        </p:attrNameLst>
                                      </p:cBhvr>
                                      <p:to>
                                        <p:strVal val="hidden"/>
                                      </p:to>
                                    </p:set>
                                  </p:childTnLst>
                                </p:cTn>
                              </p:par>
                            </p:childTnLst>
                          </p:cTn>
                        </p:par>
                      </p:childTnLst>
                    </p:cTn>
                  </p:par>
                  <p:par>
                    <p:cTn id="417" fill="hold">
                      <p:stCondLst>
                        <p:cond delay="indefinite"/>
                      </p:stCondLst>
                      <p:childTnLst>
                        <p:par>
                          <p:cTn id="418" fill="hold">
                            <p:stCondLst>
                              <p:cond delay="0"/>
                            </p:stCondLst>
                            <p:childTnLst>
                              <p:par>
                                <p:cTn id="419" presetID="1" presetClass="entr" presetSubtype="0" fill="hold" grpId="0" nodeType="clickEffect">
                                  <p:stCondLst>
                                    <p:cond delay="0"/>
                                  </p:stCondLst>
                                  <p:childTnLst>
                                    <p:set>
                                      <p:cBhvr>
                                        <p:cTn id="420" dur="1" fill="hold">
                                          <p:stCondLst>
                                            <p:cond delay="0"/>
                                          </p:stCondLst>
                                        </p:cTn>
                                        <p:tgtEl>
                                          <p:spTgt spid="154"/>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54"/>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grpId="0" nodeType="clickEffect">
                                  <p:stCondLst>
                                    <p:cond delay="0"/>
                                  </p:stCondLst>
                                  <p:childTnLst>
                                    <p:set>
                                      <p:cBhvr>
                                        <p:cTn id="428" dur="1" fill="hold">
                                          <p:stCondLst>
                                            <p:cond delay="0"/>
                                          </p:stCondLst>
                                        </p:cTn>
                                        <p:tgtEl>
                                          <p:spTgt spid="170"/>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70"/>
                                        </p:tgtEl>
                                        <p:attrNameLst>
                                          <p:attrName>style.visibility</p:attrName>
                                        </p:attrNameLst>
                                      </p:cBhvr>
                                      <p:to>
                                        <p:strVal val="hidden"/>
                                      </p:to>
                                    </p:set>
                                  </p:childTnLst>
                                </p:cTn>
                              </p:par>
                            </p:childTnLst>
                          </p:cTn>
                        </p:par>
                      </p:childTnLst>
                    </p:cTn>
                  </p:par>
                  <p:par>
                    <p:cTn id="433" fill="hold">
                      <p:stCondLst>
                        <p:cond delay="indefinite"/>
                      </p:stCondLst>
                      <p:childTnLst>
                        <p:par>
                          <p:cTn id="434" fill="hold">
                            <p:stCondLst>
                              <p:cond delay="0"/>
                            </p:stCondLst>
                            <p:childTnLst>
                              <p:par>
                                <p:cTn id="435" presetID="1" presetClass="entr" presetSubtype="0" fill="hold" grpId="0" nodeType="clickEffect">
                                  <p:stCondLst>
                                    <p:cond delay="0"/>
                                  </p:stCondLst>
                                  <p:childTnLst>
                                    <p:set>
                                      <p:cBhvr>
                                        <p:cTn id="436" dur="1" fill="hold">
                                          <p:stCondLst>
                                            <p:cond delay="0"/>
                                          </p:stCondLst>
                                        </p:cTn>
                                        <p:tgtEl>
                                          <p:spTgt spid="171"/>
                                        </p:tgtEl>
                                        <p:attrNameLst>
                                          <p:attrName>style.visibility</p:attrName>
                                        </p:attrNameLst>
                                      </p:cBhvr>
                                      <p:to>
                                        <p:strVal val="visible"/>
                                      </p:to>
                                    </p:set>
                                  </p:childTnLst>
                                </p:cTn>
                              </p:par>
                            </p:childTnLst>
                          </p:cTn>
                        </p:par>
                      </p:childTnLst>
                    </p:cTn>
                  </p:par>
                  <p:par>
                    <p:cTn id="437" fill="hold">
                      <p:stCondLst>
                        <p:cond delay="indefinite"/>
                      </p:stCondLst>
                      <p:childTnLst>
                        <p:par>
                          <p:cTn id="438" fill="hold">
                            <p:stCondLst>
                              <p:cond delay="0"/>
                            </p:stCondLst>
                            <p:childTnLst>
                              <p:par>
                                <p:cTn id="439" presetID="1" presetClass="exit" presetSubtype="0" fill="hold" grpId="1" nodeType="clickEffect">
                                  <p:stCondLst>
                                    <p:cond delay="0"/>
                                  </p:stCondLst>
                                  <p:childTnLst>
                                    <p:set>
                                      <p:cBhvr>
                                        <p:cTn id="440" dur="1" fill="hold">
                                          <p:stCondLst>
                                            <p:cond delay="0"/>
                                          </p:stCondLst>
                                        </p:cTn>
                                        <p:tgtEl>
                                          <p:spTgt spid="171"/>
                                        </p:tgtEl>
                                        <p:attrNameLst>
                                          <p:attrName>style.visibility</p:attrName>
                                        </p:attrNameLst>
                                      </p:cBhvr>
                                      <p:to>
                                        <p:strVal val="hidden"/>
                                      </p:to>
                                    </p:set>
                                  </p:childTnLst>
                                </p:cTn>
                              </p:par>
                            </p:childTnLst>
                          </p:cTn>
                        </p:par>
                      </p:childTnLst>
                    </p:cTn>
                  </p:par>
                  <p:par>
                    <p:cTn id="441" fill="hold">
                      <p:stCondLst>
                        <p:cond delay="indefinite"/>
                      </p:stCondLst>
                      <p:childTnLst>
                        <p:par>
                          <p:cTn id="442" fill="hold">
                            <p:stCondLst>
                              <p:cond delay="0"/>
                            </p:stCondLst>
                            <p:childTnLst>
                              <p:par>
                                <p:cTn id="443" presetID="1" presetClass="entr" presetSubtype="0" fill="hold" grpId="0" nodeType="clickEffect">
                                  <p:stCondLst>
                                    <p:cond delay="0"/>
                                  </p:stCondLst>
                                  <p:childTnLst>
                                    <p:set>
                                      <p:cBhvr>
                                        <p:cTn id="444" dur="1" fill="hold">
                                          <p:stCondLst>
                                            <p:cond delay="0"/>
                                          </p:stCondLst>
                                        </p:cTn>
                                        <p:tgtEl>
                                          <p:spTgt spid="172"/>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72"/>
                                        </p:tgtEl>
                                        <p:attrNameLst>
                                          <p:attrName>style.visibility</p:attrName>
                                        </p:attrNameLst>
                                      </p:cBhvr>
                                      <p:to>
                                        <p:strVal val="hidden"/>
                                      </p:to>
                                    </p:set>
                                  </p:child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0" nodeType="clickEffect">
                                  <p:stCondLst>
                                    <p:cond delay="0"/>
                                  </p:stCondLst>
                                  <p:childTnLst>
                                    <p:set>
                                      <p:cBhvr>
                                        <p:cTn id="452" dur="1" fill="hold">
                                          <p:stCondLst>
                                            <p:cond delay="0"/>
                                          </p:stCondLst>
                                        </p:cTn>
                                        <p:tgtEl>
                                          <p:spTgt spid="173"/>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57" restart="whenNotActive" fill="hold" evtFilter="cancelBubble" nodeType="interactiveSeq">
                <p:stCondLst>
                  <p:cond evt="onClick" delay="0">
                    <p:tgtEl>
                      <p:spTgt spid="69"/>
                    </p:tgtEl>
                  </p:cond>
                </p:stCondLst>
                <p:endSync evt="end" delay="0">
                  <p:rtn val="all"/>
                </p:endSync>
                <p:childTnLst>
                  <p:par>
                    <p:cTn id="458" fill="hold">
                      <p:stCondLst>
                        <p:cond delay="0"/>
                      </p:stCondLst>
                      <p:childTnLst>
                        <p:par>
                          <p:cTn id="459" fill="hold">
                            <p:stCondLst>
                              <p:cond delay="0"/>
                            </p:stCondLst>
                            <p:childTnLst>
                              <p:par>
                                <p:cTn id="460" presetID="10" presetClass="entr" presetSubtype="0" fill="hold" nodeType="clickEffect">
                                  <p:stCondLst>
                                    <p:cond delay="0"/>
                                  </p:stCondLst>
                                  <p:childTnLst>
                                    <p:set>
                                      <p:cBhvr>
                                        <p:cTn id="461" dur="1" fill="hold">
                                          <p:stCondLst>
                                            <p:cond delay="0"/>
                                          </p:stCondLst>
                                        </p:cTn>
                                        <p:tgtEl>
                                          <p:spTgt spid="71"/>
                                        </p:tgtEl>
                                        <p:attrNameLst>
                                          <p:attrName>style.visibility</p:attrName>
                                        </p:attrNameLst>
                                      </p:cBhvr>
                                      <p:to>
                                        <p:strVal val="visible"/>
                                      </p:to>
                                    </p:set>
                                    <p:animEffect transition="in" filter="fade">
                                      <p:cBhvr>
                                        <p:cTn id="462" dur="500"/>
                                        <p:tgtEl>
                                          <p:spTgt spid="71"/>
                                        </p:tgtEl>
                                      </p:cBhvr>
                                    </p:animEffect>
                                  </p:childTnLst>
                                </p:cTn>
                              </p:par>
                            </p:childTnLst>
                          </p:cTn>
                        </p:par>
                      </p:childTnLst>
                    </p:cTn>
                  </p:par>
                </p:childTnLst>
              </p:cTn>
              <p:nextCondLst>
                <p:cond evt="onClick" delay="0">
                  <p:tgtEl>
                    <p:spTgt spid="69"/>
                  </p:tgtEl>
                </p:cond>
              </p:nextCondLst>
            </p:seq>
            <p:seq concurrent="1" nextAc="seek">
              <p:cTn id="463" restart="whenNotActive" fill="hold" evtFilter="cancelBubble" nodeType="interactiveSeq">
                <p:stCondLst>
                  <p:cond evt="onClick" delay="0">
                    <p:tgtEl>
                      <p:spTgt spid="71"/>
                    </p:tgtEl>
                  </p:cond>
                </p:stCondLst>
                <p:endSync evt="end" delay="0">
                  <p:rtn val="all"/>
                </p:endSync>
                <p:childTnLst>
                  <p:par>
                    <p:cTn id="464" fill="hold">
                      <p:stCondLst>
                        <p:cond delay="0"/>
                      </p:stCondLst>
                      <p:childTnLst>
                        <p:par>
                          <p:cTn id="465" fill="hold">
                            <p:stCondLst>
                              <p:cond delay="0"/>
                            </p:stCondLst>
                            <p:childTnLst>
                              <p:par>
                                <p:cTn id="466" presetID="10" presetClass="exit" presetSubtype="0" fill="hold" nodeType="clickEffect">
                                  <p:stCondLst>
                                    <p:cond delay="0"/>
                                  </p:stCondLst>
                                  <p:childTnLst>
                                    <p:animEffect transition="out" filter="fade">
                                      <p:cBhvr>
                                        <p:cTn id="467" dur="500"/>
                                        <p:tgtEl>
                                          <p:spTgt spid="71"/>
                                        </p:tgtEl>
                                      </p:cBhvr>
                                    </p:animEffect>
                                    <p:set>
                                      <p:cBhvr>
                                        <p:cTn id="46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69" restart="whenNotActive" fill="hold" evtFilter="cancelBubble" nodeType="interactiveSeq">
                <p:stCondLst>
                  <p:cond evt="onClick" delay="0">
                    <p:tgtEl>
                      <p:spTgt spid="70"/>
                    </p:tgtEl>
                  </p:cond>
                </p:stCondLst>
                <p:endSync evt="end" delay="0">
                  <p:rtn val="all"/>
                </p:endSync>
                <p:childTnLst>
                  <p:par>
                    <p:cTn id="470" fill="hold">
                      <p:stCondLst>
                        <p:cond delay="0"/>
                      </p:stCondLst>
                      <p:childTnLst>
                        <p:par>
                          <p:cTn id="471" fill="hold">
                            <p:stCondLst>
                              <p:cond delay="0"/>
                            </p:stCondLst>
                            <p:childTnLst>
                              <p:par>
                                <p:cTn id="472" presetID="10" presetClass="entr" presetSubtype="0" fill="hold" nodeType="clickEffect">
                                  <p:stCondLst>
                                    <p:cond delay="0"/>
                                  </p:stCondLst>
                                  <p:childTnLst>
                                    <p:set>
                                      <p:cBhvr>
                                        <p:cTn id="473" dur="1" fill="hold">
                                          <p:stCondLst>
                                            <p:cond delay="0"/>
                                          </p:stCondLst>
                                        </p:cTn>
                                        <p:tgtEl>
                                          <p:spTgt spid="72"/>
                                        </p:tgtEl>
                                        <p:attrNameLst>
                                          <p:attrName>style.visibility</p:attrName>
                                        </p:attrNameLst>
                                      </p:cBhvr>
                                      <p:to>
                                        <p:strVal val="visible"/>
                                      </p:to>
                                    </p:set>
                                    <p:animEffect transition="in" filter="fade">
                                      <p:cBhvr>
                                        <p:cTn id="474" dur="500"/>
                                        <p:tgtEl>
                                          <p:spTgt spid="72"/>
                                        </p:tgtEl>
                                      </p:cBhvr>
                                    </p:animEffect>
                                  </p:childTnLst>
                                </p:cTn>
                              </p:par>
                            </p:childTnLst>
                          </p:cTn>
                        </p:par>
                      </p:childTnLst>
                    </p:cTn>
                  </p:par>
                </p:childTnLst>
              </p:cTn>
              <p:nextCondLst>
                <p:cond evt="onClick" delay="0">
                  <p:tgtEl>
                    <p:spTgt spid="70"/>
                  </p:tgtEl>
                </p:cond>
              </p:nextCondLst>
            </p:seq>
            <p:seq concurrent="1" nextAc="seek">
              <p:cTn id="475" restart="whenNotActive" fill="hold" evtFilter="cancelBubble" nodeType="interactiveSeq">
                <p:stCondLst>
                  <p:cond evt="onClick" delay="0">
                    <p:tgtEl>
                      <p:spTgt spid="72"/>
                    </p:tgtEl>
                  </p:cond>
                </p:stCondLst>
                <p:endSync evt="end" delay="0">
                  <p:rtn val="all"/>
                </p:endSync>
                <p:childTnLst>
                  <p:par>
                    <p:cTn id="476" fill="hold">
                      <p:stCondLst>
                        <p:cond delay="0"/>
                      </p:stCondLst>
                      <p:childTnLst>
                        <p:par>
                          <p:cTn id="477" fill="hold">
                            <p:stCondLst>
                              <p:cond delay="0"/>
                            </p:stCondLst>
                            <p:childTnLst>
                              <p:par>
                                <p:cTn id="478" presetID="10" presetClass="exit" presetSubtype="0" fill="hold" nodeType="clickEffect">
                                  <p:stCondLst>
                                    <p:cond delay="0"/>
                                  </p:stCondLst>
                                  <p:childTnLst>
                                    <p:animEffect transition="out" filter="fade">
                                      <p:cBhvr>
                                        <p:cTn id="479" dur="500"/>
                                        <p:tgtEl>
                                          <p:spTgt spid="72"/>
                                        </p:tgtEl>
                                      </p:cBhvr>
                                    </p:animEffect>
                                    <p:set>
                                      <p:cBhvr>
                                        <p:cTn id="48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1092166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شكل حر 49">
            <a:extLst>
              <a:ext uri="{FF2B5EF4-FFF2-40B4-BE49-F238E27FC236}">
                <a16:creationId xmlns:a16="http://schemas.microsoft.com/office/drawing/2014/main" id="{F331B567-E96B-4E82-AEBC-2FE5B8FDB3EA}"/>
              </a:ext>
            </a:extLst>
          </p:cNvPr>
          <p:cNvSpPr/>
          <p:nvPr/>
        </p:nvSpPr>
        <p:spPr>
          <a:xfrm>
            <a:off x="12685708" y="139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4" name="شكل حر 50">
            <a:extLst>
              <a:ext uri="{FF2B5EF4-FFF2-40B4-BE49-F238E27FC236}">
                <a16:creationId xmlns:a16="http://schemas.microsoft.com/office/drawing/2014/main" id="{AB8B80C6-FAE9-4D48-AD2F-A8F20F6A6611}"/>
              </a:ext>
            </a:extLst>
          </p:cNvPr>
          <p:cNvSpPr/>
          <p:nvPr/>
        </p:nvSpPr>
        <p:spPr>
          <a:xfrm>
            <a:off x="12685708" y="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5" name="شكل حر 51">
            <a:extLst>
              <a:ext uri="{FF2B5EF4-FFF2-40B4-BE49-F238E27FC236}">
                <a16:creationId xmlns:a16="http://schemas.microsoft.com/office/drawing/2014/main" id="{49931B65-7ED0-4764-AB34-F5A844C868CA}"/>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6" name="شكل حر 49">
            <a:extLst>
              <a:ext uri="{FF2B5EF4-FFF2-40B4-BE49-F238E27FC236}">
                <a16:creationId xmlns:a16="http://schemas.microsoft.com/office/drawing/2014/main" id="{BC230951-F1B5-4BC0-A932-BD6DD06D0D64}"/>
              </a:ext>
            </a:extLst>
          </p:cNvPr>
          <p:cNvSpPr/>
          <p:nvPr/>
        </p:nvSpPr>
        <p:spPr>
          <a:xfrm>
            <a:off x="12685708" y="14230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بو</a:t>
            </a:r>
          </a:p>
        </p:txBody>
      </p:sp>
      <p:sp>
        <p:nvSpPr>
          <p:cNvPr id="177" name="شكل حر 52">
            <a:extLst>
              <a:ext uri="{FF2B5EF4-FFF2-40B4-BE49-F238E27FC236}">
                <a16:creationId xmlns:a16="http://schemas.microsoft.com/office/drawing/2014/main" id="{57EB64C7-7B23-44FE-AD35-9CD4C0B67B84}"/>
              </a:ext>
            </a:extLst>
          </p:cNvPr>
          <p:cNvSpPr/>
          <p:nvPr/>
        </p:nvSpPr>
        <p:spPr>
          <a:xfrm>
            <a:off x="12685708" y="28600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بيـ</a:t>
            </a:r>
          </a:p>
        </p:txBody>
      </p:sp>
      <p:sp>
        <p:nvSpPr>
          <p:cNvPr id="178" name="شكل حر 51">
            <a:extLst>
              <a:ext uri="{FF2B5EF4-FFF2-40B4-BE49-F238E27FC236}">
                <a16:creationId xmlns:a16="http://schemas.microsoft.com/office/drawing/2014/main" id="{AAEFDA02-CA50-4E77-8E42-68C14D5F7E31}"/>
              </a:ext>
            </a:extLst>
          </p:cNvPr>
          <p:cNvSpPr/>
          <p:nvPr/>
        </p:nvSpPr>
        <p:spPr>
          <a:xfrm>
            <a:off x="12685708" y="28817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79" name="شكل حر 49">
            <a:extLst>
              <a:ext uri="{FF2B5EF4-FFF2-40B4-BE49-F238E27FC236}">
                <a16:creationId xmlns:a16="http://schemas.microsoft.com/office/drawing/2014/main" id="{62E9C783-D80F-40B7-8413-757669F84A8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بي</a:t>
            </a:r>
          </a:p>
        </p:txBody>
      </p:sp>
      <p:sp>
        <p:nvSpPr>
          <p:cNvPr id="180" name="شكل حر 50">
            <a:extLst>
              <a:ext uri="{FF2B5EF4-FFF2-40B4-BE49-F238E27FC236}">
                <a16:creationId xmlns:a16="http://schemas.microsoft.com/office/drawing/2014/main" id="{19FEE5E3-B551-4D98-8736-160B00B65CDE}"/>
              </a:ext>
            </a:extLst>
          </p:cNvPr>
          <p:cNvSpPr/>
          <p:nvPr/>
        </p:nvSpPr>
        <p:spPr>
          <a:xfrm>
            <a:off x="12685708" y="28611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ـبي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1" name="شكل حر 49">
            <a:extLst>
              <a:ext uri="{FF2B5EF4-FFF2-40B4-BE49-F238E27FC236}">
                <a16:creationId xmlns:a16="http://schemas.microsoft.com/office/drawing/2014/main" id="{51F0E6AB-D54A-44B3-B62C-9A5A916F5443}"/>
              </a:ext>
            </a:extLst>
          </p:cNvPr>
          <p:cNvSpPr/>
          <p:nvPr/>
        </p:nvSpPr>
        <p:spPr>
          <a:xfrm>
            <a:off x="12838108" y="1663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لا</a:t>
            </a:r>
          </a:p>
        </p:txBody>
      </p:sp>
      <p:sp>
        <p:nvSpPr>
          <p:cNvPr id="182" name="شكل حر 50">
            <a:extLst>
              <a:ext uri="{FF2B5EF4-FFF2-40B4-BE49-F238E27FC236}">
                <a16:creationId xmlns:a16="http://schemas.microsoft.com/office/drawing/2014/main" id="{DB583AE8-DB2F-4EE4-9C3E-65751633E1ED}"/>
              </a:ext>
            </a:extLst>
          </p:cNvPr>
          <p:cNvSpPr/>
          <p:nvPr/>
        </p:nvSpPr>
        <p:spPr>
          <a:xfrm>
            <a:off x="12838108" y="1524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3" name="شكل حر 51">
            <a:extLst>
              <a:ext uri="{FF2B5EF4-FFF2-40B4-BE49-F238E27FC236}">
                <a16:creationId xmlns:a16="http://schemas.microsoft.com/office/drawing/2014/main" id="{6BEBF074-B5F8-4A54-AD20-CB3BE7991D1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4" name="شكل حر 49">
            <a:extLst>
              <a:ext uri="{FF2B5EF4-FFF2-40B4-BE49-F238E27FC236}">
                <a16:creationId xmlns:a16="http://schemas.microsoft.com/office/drawing/2014/main" id="{1FCD974D-1AB6-4CC5-A125-1A717AB1CEDA}"/>
              </a:ext>
            </a:extLst>
          </p:cNvPr>
          <p:cNvSpPr/>
          <p:nvPr/>
        </p:nvSpPr>
        <p:spPr>
          <a:xfrm>
            <a:off x="12838108" y="15754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لو</a:t>
            </a:r>
          </a:p>
        </p:txBody>
      </p:sp>
      <p:sp>
        <p:nvSpPr>
          <p:cNvPr id="185" name="شكل حر 52">
            <a:extLst>
              <a:ext uri="{FF2B5EF4-FFF2-40B4-BE49-F238E27FC236}">
                <a16:creationId xmlns:a16="http://schemas.microsoft.com/office/drawing/2014/main" id="{066CBFE5-7FD9-4F2F-9880-271CEC44EC25}"/>
              </a:ext>
            </a:extLst>
          </p:cNvPr>
          <p:cNvSpPr/>
          <p:nvPr/>
        </p:nvSpPr>
        <p:spPr>
          <a:xfrm>
            <a:off x="12838108" y="30124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ليـ</a:t>
            </a:r>
          </a:p>
        </p:txBody>
      </p:sp>
      <p:sp>
        <p:nvSpPr>
          <p:cNvPr id="186" name="شكل حر 51">
            <a:extLst>
              <a:ext uri="{FF2B5EF4-FFF2-40B4-BE49-F238E27FC236}">
                <a16:creationId xmlns:a16="http://schemas.microsoft.com/office/drawing/2014/main" id="{7047E4C8-5BE2-44E0-B71C-500D0BC71FB5}"/>
              </a:ext>
            </a:extLst>
          </p:cNvPr>
          <p:cNvSpPr/>
          <p:nvPr/>
        </p:nvSpPr>
        <p:spPr>
          <a:xfrm>
            <a:off x="12838108" y="30341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7" name="شكل حر 49">
            <a:extLst>
              <a:ext uri="{FF2B5EF4-FFF2-40B4-BE49-F238E27FC236}">
                <a16:creationId xmlns:a16="http://schemas.microsoft.com/office/drawing/2014/main" id="{8EAD0E72-336A-4E34-90E8-CA370A854EBD}"/>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لي</a:t>
            </a:r>
          </a:p>
        </p:txBody>
      </p:sp>
      <p:sp>
        <p:nvSpPr>
          <p:cNvPr id="188" name="شكل حر 50">
            <a:extLst>
              <a:ext uri="{FF2B5EF4-FFF2-40B4-BE49-F238E27FC236}">
                <a16:creationId xmlns:a16="http://schemas.microsoft.com/office/drawing/2014/main" id="{2BD074F8-7BB4-4D61-A467-076D6CBA5F83}"/>
              </a:ext>
            </a:extLst>
          </p:cNvPr>
          <p:cNvSpPr/>
          <p:nvPr/>
        </p:nvSpPr>
        <p:spPr>
          <a:xfrm>
            <a:off x="12838108" y="30135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ـلي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89" name="شكل حر 49">
            <a:extLst>
              <a:ext uri="{FF2B5EF4-FFF2-40B4-BE49-F238E27FC236}">
                <a16:creationId xmlns:a16="http://schemas.microsoft.com/office/drawing/2014/main" id="{83CBC8EB-7C01-41FD-8BEB-9217F218D1D3}"/>
              </a:ext>
            </a:extLst>
          </p:cNvPr>
          <p:cNvSpPr/>
          <p:nvPr/>
        </p:nvSpPr>
        <p:spPr>
          <a:xfrm>
            <a:off x="12990508" y="3187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ما</a:t>
            </a:r>
          </a:p>
        </p:txBody>
      </p:sp>
      <p:sp>
        <p:nvSpPr>
          <p:cNvPr id="190" name="شكل حر 50">
            <a:extLst>
              <a:ext uri="{FF2B5EF4-FFF2-40B4-BE49-F238E27FC236}">
                <a16:creationId xmlns:a16="http://schemas.microsoft.com/office/drawing/2014/main" id="{100DF1B6-1EB2-4257-98B9-C3ECF3D312A5}"/>
              </a:ext>
            </a:extLst>
          </p:cNvPr>
          <p:cNvSpPr/>
          <p:nvPr/>
        </p:nvSpPr>
        <p:spPr>
          <a:xfrm>
            <a:off x="12990508" y="3048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1" name="شكل حر 51">
            <a:extLst>
              <a:ext uri="{FF2B5EF4-FFF2-40B4-BE49-F238E27FC236}">
                <a16:creationId xmlns:a16="http://schemas.microsoft.com/office/drawing/2014/main" id="{2AB03599-5FA0-4F2F-B89E-5E6BB4B40E04}"/>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a:t>
            </a: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2" name="شكل حر 49">
            <a:extLst>
              <a:ext uri="{FF2B5EF4-FFF2-40B4-BE49-F238E27FC236}">
                <a16:creationId xmlns:a16="http://schemas.microsoft.com/office/drawing/2014/main" id="{58B147CF-435F-4526-96CB-4CF5B413B493}"/>
              </a:ext>
            </a:extLst>
          </p:cNvPr>
          <p:cNvSpPr/>
          <p:nvPr/>
        </p:nvSpPr>
        <p:spPr>
          <a:xfrm>
            <a:off x="12990508" y="17278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err="1">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مو</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3" name="شكل حر 52">
            <a:extLst>
              <a:ext uri="{FF2B5EF4-FFF2-40B4-BE49-F238E27FC236}">
                <a16:creationId xmlns:a16="http://schemas.microsoft.com/office/drawing/2014/main" id="{BAEABC53-E1BB-4C7E-A0E7-DA5E537CF487}"/>
              </a:ext>
            </a:extLst>
          </p:cNvPr>
          <p:cNvSpPr/>
          <p:nvPr/>
        </p:nvSpPr>
        <p:spPr>
          <a:xfrm>
            <a:off x="12990508" y="31648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ميـ</a:t>
            </a:r>
          </a:p>
        </p:txBody>
      </p:sp>
      <p:sp>
        <p:nvSpPr>
          <p:cNvPr id="194" name="شكل حر 51">
            <a:extLst>
              <a:ext uri="{FF2B5EF4-FFF2-40B4-BE49-F238E27FC236}">
                <a16:creationId xmlns:a16="http://schemas.microsoft.com/office/drawing/2014/main" id="{696401BE-A5AF-440B-B5BD-1CEC5CD4C21D}"/>
              </a:ext>
            </a:extLst>
          </p:cNvPr>
          <p:cNvSpPr/>
          <p:nvPr/>
        </p:nvSpPr>
        <p:spPr>
          <a:xfrm>
            <a:off x="12990508" y="31865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5" name="شكل حر 49">
            <a:extLst>
              <a:ext uri="{FF2B5EF4-FFF2-40B4-BE49-F238E27FC236}">
                <a16:creationId xmlns:a16="http://schemas.microsoft.com/office/drawing/2014/main" id="{8A2AFE92-3527-4C1E-87BF-F3580319233C}"/>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مي</a:t>
            </a:r>
          </a:p>
        </p:txBody>
      </p:sp>
      <p:sp>
        <p:nvSpPr>
          <p:cNvPr id="196" name="شكل حر 50">
            <a:extLst>
              <a:ext uri="{FF2B5EF4-FFF2-40B4-BE49-F238E27FC236}">
                <a16:creationId xmlns:a16="http://schemas.microsoft.com/office/drawing/2014/main" id="{FF070CD3-54B5-4A88-8FD9-C4F0AA4824A4}"/>
              </a:ext>
            </a:extLst>
          </p:cNvPr>
          <p:cNvSpPr/>
          <p:nvPr/>
        </p:nvSpPr>
        <p:spPr>
          <a:xfrm>
            <a:off x="12990508" y="31659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ـمي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7" name="شكل حر 49">
            <a:extLst>
              <a:ext uri="{FF2B5EF4-FFF2-40B4-BE49-F238E27FC236}">
                <a16:creationId xmlns:a16="http://schemas.microsoft.com/office/drawing/2014/main" id="{68298562-8F66-4478-8226-443210583A99}"/>
              </a:ext>
            </a:extLst>
          </p:cNvPr>
          <p:cNvSpPr/>
          <p:nvPr/>
        </p:nvSpPr>
        <p:spPr>
          <a:xfrm>
            <a:off x="13142908" y="471196"/>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را</a:t>
            </a:r>
          </a:p>
        </p:txBody>
      </p:sp>
      <p:sp>
        <p:nvSpPr>
          <p:cNvPr id="198" name="شكل حر 50">
            <a:extLst>
              <a:ext uri="{FF2B5EF4-FFF2-40B4-BE49-F238E27FC236}">
                <a16:creationId xmlns:a16="http://schemas.microsoft.com/office/drawing/2014/main" id="{9D975C46-B71D-4267-82DB-8C13BBEED847}"/>
              </a:ext>
            </a:extLst>
          </p:cNvPr>
          <p:cNvSpPr/>
          <p:nvPr/>
        </p:nvSpPr>
        <p:spPr>
          <a:xfrm>
            <a:off x="13142908" y="457200"/>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ـرا</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199" name="شكل حر 51">
            <a:extLst>
              <a:ext uri="{FF2B5EF4-FFF2-40B4-BE49-F238E27FC236}">
                <a16:creationId xmlns:a16="http://schemas.microsoft.com/office/drawing/2014/main" id="{B756C4C6-9CE9-4AD5-BE31-E0F77087A173}"/>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ـرو</a:t>
            </a:r>
            <a:r>
              <a:rPr lang="ar-SA"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0" name="شكل حر 49">
            <a:extLst>
              <a:ext uri="{FF2B5EF4-FFF2-40B4-BE49-F238E27FC236}">
                <a16:creationId xmlns:a16="http://schemas.microsoft.com/office/drawing/2014/main" id="{12C0479A-B0A8-4690-9F63-16D903494857}"/>
              </a:ext>
            </a:extLst>
          </p:cNvPr>
          <p:cNvSpPr/>
          <p:nvPr/>
        </p:nvSpPr>
        <p:spPr>
          <a:xfrm>
            <a:off x="13142908" y="1880244"/>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88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رو</a:t>
            </a:r>
          </a:p>
        </p:txBody>
      </p:sp>
      <p:sp>
        <p:nvSpPr>
          <p:cNvPr id="201" name="شكل حر 52">
            <a:extLst>
              <a:ext uri="{FF2B5EF4-FFF2-40B4-BE49-F238E27FC236}">
                <a16:creationId xmlns:a16="http://schemas.microsoft.com/office/drawing/2014/main" id="{6EAF64F7-D0CD-479C-93BC-5F7A958FA064}"/>
              </a:ext>
            </a:extLst>
          </p:cNvPr>
          <p:cNvSpPr/>
          <p:nvPr/>
        </p:nvSpPr>
        <p:spPr>
          <a:xfrm>
            <a:off x="13142908" y="331728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ريـ</a:t>
            </a:r>
          </a:p>
        </p:txBody>
      </p:sp>
      <p:sp>
        <p:nvSpPr>
          <p:cNvPr id="202" name="شكل حر 51">
            <a:extLst>
              <a:ext uri="{FF2B5EF4-FFF2-40B4-BE49-F238E27FC236}">
                <a16:creationId xmlns:a16="http://schemas.microsoft.com/office/drawing/2014/main" id="{0C2A08F8-8F5F-4590-8257-136F906FA2AD}"/>
              </a:ext>
            </a:extLst>
          </p:cNvPr>
          <p:cNvSpPr/>
          <p:nvPr/>
        </p:nvSpPr>
        <p:spPr>
          <a:xfrm>
            <a:off x="13142908" y="3338962"/>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lnSpc>
                <a:spcPct val="90000"/>
              </a:lnSpc>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ـريـ</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287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sp>
        <p:nvSpPr>
          <p:cNvPr id="203" name="شكل حر 49">
            <a:extLst>
              <a:ext uri="{FF2B5EF4-FFF2-40B4-BE49-F238E27FC236}">
                <a16:creationId xmlns:a16="http://schemas.microsoft.com/office/drawing/2014/main" id="{3D6D07D9-C6AB-4148-80DA-FBAD8F03BCE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ري</a:t>
            </a:r>
          </a:p>
        </p:txBody>
      </p:sp>
      <p:sp>
        <p:nvSpPr>
          <p:cNvPr id="204" name="شكل حر 50">
            <a:extLst>
              <a:ext uri="{FF2B5EF4-FFF2-40B4-BE49-F238E27FC236}">
                <a16:creationId xmlns:a16="http://schemas.microsoft.com/office/drawing/2014/main" id="{A1FC4919-204D-4E99-B239-9A97C5B3C961}"/>
              </a:ext>
            </a:extLst>
          </p:cNvPr>
          <p:cNvSpPr/>
          <p:nvPr/>
        </p:nvSpPr>
        <p:spPr>
          <a:xfrm>
            <a:off x="13142908" y="3318313"/>
            <a:ext cx="3801830" cy="2846087"/>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933700">
              <a:spcBef>
                <a:spcPct val="0"/>
              </a:spcBef>
              <a:spcAft>
                <a:spcPct val="35000"/>
              </a:spcAft>
            </a:pPr>
            <a:r>
              <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ـري</a:t>
            </a:r>
            <a:r>
              <a:rPr lang="ar-SA"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rPr>
              <a:t> </a:t>
            </a:r>
            <a:endParaRPr lang="ar-OM" sz="16600" b="1" dirty="0">
              <a:ln w="11430"/>
              <a:solidFill>
                <a:sysClr val="windowText" lastClr="000000"/>
              </a:solidFill>
              <a:effectLst>
                <a:outerShdw blurRad="50800" dist="39000" dir="5460000" algn="tl">
                  <a:srgbClr val="000000">
                    <a:alpha val="38000"/>
                  </a:srgbClr>
                </a:outerShdw>
              </a:effectLst>
              <a:latin typeface="Simplified Arabic" panose="02020603050405020304" pitchFamily="18" charset="-78"/>
              <a:cs typeface="Simplified Arabic" panose="02020603050405020304" pitchFamily="18" charset="-78"/>
            </a:endParaRPr>
          </a:p>
        </p:txBody>
      </p:sp>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2365" end="18541.4871"/>
                </p14:media>
              </p:ext>
            </p:extLst>
          </p:nvPr>
        </p:nvPicPr>
        <p:blipFill>
          <a:blip r:embed="rId5"/>
          <a:stretch>
            <a:fillRect/>
          </a:stretch>
        </p:blipFill>
        <p:spPr>
          <a:xfrm>
            <a:off x="6006353" y="7014883"/>
            <a:ext cx="609600" cy="609600"/>
          </a:xfrm>
          <a:prstGeom prst="rect">
            <a:avLst/>
          </a:prstGeom>
        </p:spPr>
      </p:pic>
      <p:sp>
        <p:nvSpPr>
          <p:cNvPr id="134" name="مستطيل 13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١٠</a:t>
            </a:r>
            <a:endParaRPr lang="ar-OM" sz="8000" b="1" dirty="0">
              <a:ln w="11430"/>
              <a:solidFill>
                <a:srgbClr val="0070C0"/>
              </a:solidFill>
              <a:effectLst>
                <a:outerShdw blurRad="50800" dist="39000" dir="5460000" algn="tl">
                  <a:srgbClr val="000000">
                    <a:alpha val="38000"/>
                  </a:srgbClr>
                </a:outerShdw>
              </a:effectLst>
            </a:endParaRPr>
          </a:p>
        </p:txBody>
      </p:sp>
      <p:sp>
        <p:nvSpPr>
          <p:cNvPr id="135" name="مستطيل 13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١٢</a:t>
            </a:r>
            <a:endParaRPr lang="ar-OM" sz="8000" b="1" dirty="0">
              <a:ln w="11430"/>
              <a:solidFill>
                <a:srgbClr val="0070C0"/>
              </a:solidFill>
              <a:effectLst>
                <a:outerShdw blurRad="50800" dist="39000" dir="5460000" algn="tl">
                  <a:srgbClr val="000000">
                    <a:alpha val="38000"/>
                  </a:srgbClr>
                </a:outerShdw>
              </a:effectLst>
            </a:endParaRPr>
          </a:p>
        </p:txBody>
      </p:sp>
      <p:sp>
        <p:nvSpPr>
          <p:cNvPr id="136" name="مستطيل 13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١٣</a:t>
            </a:r>
            <a:endParaRPr lang="ar-OM" sz="8000" b="1" dirty="0">
              <a:ln w="11430"/>
              <a:solidFill>
                <a:srgbClr val="0070C0"/>
              </a:solidFill>
              <a:effectLst>
                <a:outerShdw blurRad="50800" dist="39000" dir="5460000" algn="tl">
                  <a:srgbClr val="000000">
                    <a:alpha val="38000"/>
                  </a:srgbClr>
                </a:outerShdw>
              </a:effectLst>
            </a:endParaRPr>
          </a:p>
        </p:txBody>
      </p:sp>
      <p:sp>
        <p:nvSpPr>
          <p:cNvPr id="137" name="مستطيل 13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١٤</a:t>
            </a:r>
            <a:endParaRPr lang="ar-OM" sz="8000" b="1" dirty="0">
              <a:ln w="11430"/>
              <a:solidFill>
                <a:srgbClr val="0070C0"/>
              </a:solidFill>
              <a:effectLst>
                <a:outerShdw blurRad="50800" dist="39000" dir="5460000" algn="tl">
                  <a:srgbClr val="000000">
                    <a:alpha val="38000"/>
                  </a:srgbClr>
                </a:outerShdw>
              </a:effectLst>
            </a:endParaRPr>
          </a:p>
        </p:txBody>
      </p:sp>
      <p:sp>
        <p:nvSpPr>
          <p:cNvPr id="138" name="مستطيل 13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١٥</a:t>
            </a:r>
            <a:endParaRPr lang="ar-OM" sz="8000" b="1" dirty="0">
              <a:ln w="11430"/>
              <a:solidFill>
                <a:srgbClr val="0070C0"/>
              </a:solidFill>
              <a:effectLst>
                <a:outerShdw blurRad="50800" dist="39000" dir="5460000" algn="tl">
                  <a:srgbClr val="000000">
                    <a:alpha val="38000"/>
                  </a:srgbClr>
                </a:outerShdw>
              </a:effectLst>
            </a:endParaRPr>
          </a:p>
        </p:txBody>
      </p:sp>
      <p:sp>
        <p:nvSpPr>
          <p:cNvPr id="139" name="مستطيل 13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١٦</a:t>
            </a:r>
            <a:endParaRPr lang="ar-OM" sz="8000" b="1" dirty="0">
              <a:ln w="11430"/>
              <a:solidFill>
                <a:srgbClr val="0070C0"/>
              </a:solidFill>
              <a:effectLst>
                <a:outerShdw blurRad="50800" dist="39000" dir="5460000" algn="tl">
                  <a:srgbClr val="000000">
                    <a:alpha val="38000"/>
                  </a:srgbClr>
                </a:outerShdw>
              </a:effectLst>
            </a:endParaRPr>
          </a:p>
        </p:txBody>
      </p:sp>
      <p:sp>
        <p:nvSpPr>
          <p:cNvPr id="140" name="مستطيل 13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٢٥</a:t>
            </a:r>
            <a:endParaRPr lang="ar-OM" sz="8000" b="1" dirty="0">
              <a:ln w="11430"/>
              <a:solidFill>
                <a:srgbClr val="0070C0"/>
              </a:solidFill>
              <a:effectLst>
                <a:outerShdw blurRad="50800" dist="39000" dir="5460000" algn="tl">
                  <a:srgbClr val="000000">
                    <a:alpha val="38000"/>
                  </a:srgbClr>
                </a:outerShdw>
              </a:effectLst>
            </a:endParaRPr>
          </a:p>
        </p:txBody>
      </p:sp>
      <p:sp>
        <p:nvSpPr>
          <p:cNvPr id="141" name="مستطيل 14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١٩</a:t>
            </a:r>
            <a:endParaRPr lang="ar-OM" sz="8000" b="1" dirty="0">
              <a:ln w="11430"/>
              <a:solidFill>
                <a:srgbClr val="0070C0"/>
              </a:solidFill>
              <a:effectLst>
                <a:outerShdw blurRad="50800" dist="39000" dir="5460000" algn="tl">
                  <a:srgbClr val="000000">
                    <a:alpha val="38000"/>
                  </a:srgbClr>
                </a:outerShdw>
              </a:effectLst>
            </a:endParaRPr>
          </a:p>
        </p:txBody>
      </p:sp>
      <p:sp>
        <p:nvSpPr>
          <p:cNvPr id="142" name="مستطيل 14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١٨</a:t>
            </a:r>
            <a:endParaRPr lang="ar-OM" sz="8000" b="1" dirty="0">
              <a:ln w="11430"/>
              <a:solidFill>
                <a:srgbClr val="0070C0"/>
              </a:solidFill>
              <a:effectLst>
                <a:outerShdw blurRad="50800" dist="39000" dir="5460000" algn="tl">
                  <a:srgbClr val="000000">
                    <a:alpha val="38000"/>
                  </a:srgbClr>
                </a:outerShdw>
              </a:effectLst>
            </a:endParaRPr>
          </a:p>
        </p:txBody>
      </p:sp>
      <p:sp>
        <p:nvSpPr>
          <p:cNvPr id="143" name="مستطيل 14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١٧</a:t>
            </a:r>
            <a:endParaRPr lang="ar-OM" sz="8000" b="1" dirty="0">
              <a:ln w="11430"/>
              <a:solidFill>
                <a:srgbClr val="0070C0"/>
              </a:solidFill>
              <a:effectLst>
                <a:outerShdw blurRad="50800" dist="39000" dir="5460000" algn="tl">
                  <a:srgbClr val="000000">
                    <a:alpha val="38000"/>
                  </a:srgbClr>
                </a:outerShdw>
              </a:effectLst>
            </a:endParaRPr>
          </a:p>
        </p:txBody>
      </p:sp>
      <p:sp>
        <p:nvSpPr>
          <p:cNvPr id="144" name="مستطيل 14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٢٦</a:t>
            </a:r>
            <a:endParaRPr lang="ar-OM" sz="8000" b="1" dirty="0">
              <a:ln w="11430"/>
              <a:solidFill>
                <a:srgbClr val="0070C0"/>
              </a:solidFill>
              <a:effectLst>
                <a:outerShdw blurRad="50800" dist="39000" dir="5460000" algn="tl">
                  <a:srgbClr val="000000">
                    <a:alpha val="38000"/>
                  </a:srgbClr>
                </a:outerShdw>
              </a:effectLst>
            </a:endParaRPr>
          </a:p>
        </p:txBody>
      </p:sp>
      <p:sp>
        <p:nvSpPr>
          <p:cNvPr id="145" name="مستطيل 144"/>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٣٠</a:t>
            </a:r>
            <a:endParaRPr lang="ar-OM" sz="8000" b="1" dirty="0">
              <a:ln w="11430"/>
              <a:solidFill>
                <a:srgbClr val="0070C0"/>
              </a:solidFill>
              <a:effectLst>
                <a:outerShdw blurRad="50800" dist="39000" dir="5460000" algn="tl">
                  <a:srgbClr val="000000">
                    <a:alpha val="38000"/>
                  </a:srgbClr>
                </a:outerShdw>
              </a:effectLst>
            </a:endParaRPr>
          </a:p>
        </p:txBody>
      </p:sp>
      <p:sp>
        <p:nvSpPr>
          <p:cNvPr id="146" name="مستطيل 145"/>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٣١</a:t>
            </a:r>
            <a:endParaRPr lang="ar-OM" sz="8000" b="1" dirty="0">
              <a:ln w="11430"/>
              <a:solidFill>
                <a:srgbClr val="0070C0"/>
              </a:solidFill>
              <a:effectLst>
                <a:outerShdw blurRad="50800" dist="39000" dir="5460000" algn="tl">
                  <a:srgbClr val="000000">
                    <a:alpha val="38000"/>
                  </a:srgbClr>
                </a:outerShdw>
              </a:effectLst>
            </a:endParaRPr>
          </a:p>
        </p:txBody>
      </p:sp>
      <p:sp>
        <p:nvSpPr>
          <p:cNvPr id="147" name="مستطيل 146"/>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٢٧</a:t>
            </a:r>
            <a:endParaRPr lang="ar-OM" sz="8000" b="1" dirty="0">
              <a:ln w="11430"/>
              <a:solidFill>
                <a:srgbClr val="0070C0"/>
              </a:solidFill>
              <a:effectLst>
                <a:outerShdw blurRad="50800" dist="39000" dir="5460000" algn="tl">
                  <a:srgbClr val="000000">
                    <a:alpha val="38000"/>
                  </a:srgbClr>
                </a:outerShdw>
              </a:effectLst>
            </a:endParaRPr>
          </a:p>
        </p:txBody>
      </p:sp>
      <p:sp>
        <p:nvSpPr>
          <p:cNvPr id="148" name="مستطيل 147"/>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٢٨</a:t>
            </a:r>
            <a:endParaRPr lang="ar-OM" sz="8000" b="1" dirty="0">
              <a:ln w="11430"/>
              <a:solidFill>
                <a:srgbClr val="0070C0"/>
              </a:solidFill>
              <a:effectLst>
                <a:outerShdw blurRad="50800" dist="39000" dir="5460000" algn="tl">
                  <a:srgbClr val="000000">
                    <a:alpha val="38000"/>
                  </a:srgbClr>
                </a:outerShdw>
              </a:effectLst>
            </a:endParaRPr>
          </a:p>
        </p:txBody>
      </p:sp>
      <p:sp>
        <p:nvSpPr>
          <p:cNvPr id="149" name="مستطيل 148"/>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٢٩</a:t>
            </a:r>
            <a:endParaRPr lang="ar-OM" sz="8000" b="1" dirty="0">
              <a:ln w="11430"/>
              <a:solidFill>
                <a:srgbClr val="0070C0"/>
              </a:solidFill>
              <a:effectLst>
                <a:outerShdw blurRad="50800" dist="39000" dir="5460000" algn="tl">
                  <a:srgbClr val="000000">
                    <a:alpha val="38000"/>
                  </a:srgbClr>
                </a:outerShdw>
              </a:effectLst>
            </a:endParaRPr>
          </a:p>
        </p:txBody>
      </p:sp>
      <p:sp>
        <p:nvSpPr>
          <p:cNvPr id="150" name="مستطيل 149"/>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٣٢</a:t>
            </a:r>
            <a:endParaRPr lang="ar-OM" sz="8000" b="1" dirty="0">
              <a:ln w="11430"/>
              <a:solidFill>
                <a:srgbClr val="0070C0"/>
              </a:solidFill>
              <a:effectLst>
                <a:outerShdw blurRad="50800" dist="39000" dir="5460000" algn="tl">
                  <a:srgbClr val="000000">
                    <a:alpha val="38000"/>
                  </a:srgbClr>
                </a:outerShdw>
              </a:effectLst>
            </a:endParaRPr>
          </a:p>
        </p:txBody>
      </p:sp>
      <p:sp>
        <p:nvSpPr>
          <p:cNvPr id="151" name="مستطيل 150"/>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٣٣</a:t>
            </a:r>
            <a:endParaRPr lang="ar-OM" sz="8000" b="1" dirty="0">
              <a:ln w="11430"/>
              <a:solidFill>
                <a:srgbClr val="0070C0"/>
              </a:solidFill>
              <a:effectLst>
                <a:outerShdw blurRad="50800" dist="39000" dir="5460000" algn="tl">
                  <a:srgbClr val="000000">
                    <a:alpha val="38000"/>
                  </a:srgbClr>
                </a:outerShdw>
              </a:effectLst>
            </a:endParaRPr>
          </a:p>
        </p:txBody>
      </p:sp>
      <p:sp>
        <p:nvSpPr>
          <p:cNvPr id="152" name="مستطيل 151"/>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٣٤</a:t>
            </a:r>
            <a:endParaRPr lang="ar-OM" sz="8000" b="1" dirty="0">
              <a:ln w="11430"/>
              <a:solidFill>
                <a:srgbClr val="0070C0"/>
              </a:solidFill>
              <a:effectLst>
                <a:outerShdw blurRad="50800" dist="39000" dir="5460000" algn="tl">
                  <a:srgbClr val="000000">
                    <a:alpha val="38000"/>
                  </a:srgbClr>
                </a:outerShdw>
              </a:effectLst>
            </a:endParaRPr>
          </a:p>
        </p:txBody>
      </p:sp>
      <p:sp>
        <p:nvSpPr>
          <p:cNvPr id="153" name="مستطيل 152"/>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٣٥</a:t>
            </a:r>
            <a:endParaRPr lang="ar-OM" sz="8000" b="1" dirty="0">
              <a:ln w="11430"/>
              <a:solidFill>
                <a:srgbClr val="0070C0"/>
              </a:solidFill>
              <a:effectLst>
                <a:outerShdw blurRad="50800" dist="39000" dir="5460000" algn="tl">
                  <a:srgbClr val="000000">
                    <a:alpha val="38000"/>
                  </a:srgbClr>
                </a:outerShdw>
              </a:effectLst>
            </a:endParaRPr>
          </a:p>
        </p:txBody>
      </p:sp>
      <p:sp>
        <p:nvSpPr>
          <p:cNvPr id="154" name="مستطيل 153"/>
          <p:cNvSpPr/>
          <p:nvPr/>
        </p:nvSpPr>
        <p:spPr>
          <a:xfrm>
            <a:off x="10320469" y="520969"/>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٣٦</a:t>
            </a:r>
            <a:endParaRPr lang="ar-OM" sz="8000" b="1" dirty="0">
              <a:ln w="11430"/>
              <a:solidFill>
                <a:srgbClr val="0070C0"/>
              </a:solidFill>
              <a:effectLst>
                <a:outerShdw blurRad="50800" dist="39000" dir="5460000" algn="tl">
                  <a:srgbClr val="000000">
                    <a:alpha val="38000"/>
                  </a:srgbClr>
                </a:outerShdw>
              </a:effectLst>
            </a:endParaRPr>
          </a:p>
        </p:txBody>
      </p:sp>
      <p:sp>
        <p:nvSpPr>
          <p:cNvPr id="155" name="مستطيل 154"/>
          <p:cNvSpPr/>
          <p:nvPr/>
        </p:nvSpPr>
        <p:spPr>
          <a:xfrm>
            <a:off x="10470411" y="520969"/>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a:t>
            </a:r>
            <a:endParaRPr lang="ar-OM" sz="8000" b="1" dirty="0">
              <a:ln w="11430"/>
              <a:solidFill>
                <a:srgbClr val="0070C0"/>
              </a:solidFill>
              <a:effectLst>
                <a:outerShdw blurRad="50800" dist="39000" dir="5460000" algn="tl">
                  <a:srgbClr val="000000">
                    <a:alpha val="38000"/>
                  </a:srgbClr>
                </a:outerShdw>
              </a:effectLst>
            </a:endParaRPr>
          </a:p>
        </p:txBody>
      </p:sp>
      <p:sp>
        <p:nvSpPr>
          <p:cNvPr id="156" name="مستطيل 155"/>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a:t>
            </a:r>
            <a:endParaRPr lang="ar-OM" sz="8000" b="1" dirty="0">
              <a:ln w="11430"/>
              <a:solidFill>
                <a:srgbClr val="0070C0"/>
              </a:solidFill>
              <a:effectLst>
                <a:outerShdw blurRad="50800" dist="39000" dir="5460000" algn="tl">
                  <a:srgbClr val="000000">
                    <a:alpha val="38000"/>
                  </a:srgbClr>
                </a:outerShdw>
              </a:effectLst>
            </a:endParaRPr>
          </a:p>
        </p:txBody>
      </p:sp>
      <p:sp>
        <p:nvSpPr>
          <p:cNvPr id="157" name="مستطيل 156"/>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a:t>
            </a:r>
            <a:endParaRPr lang="ar-OM" sz="8000" b="1" dirty="0">
              <a:ln w="11430"/>
              <a:solidFill>
                <a:srgbClr val="0070C0"/>
              </a:solidFill>
              <a:effectLst>
                <a:outerShdw blurRad="50800" dist="39000" dir="5460000" algn="tl">
                  <a:srgbClr val="000000">
                    <a:alpha val="38000"/>
                  </a:srgbClr>
                </a:outerShdw>
              </a:effectLst>
            </a:endParaRPr>
          </a:p>
        </p:txBody>
      </p:sp>
      <p:sp>
        <p:nvSpPr>
          <p:cNvPr id="158" name="مستطيل 157"/>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٤</a:t>
            </a:r>
            <a:endParaRPr lang="ar-OM" sz="8000" b="1" dirty="0">
              <a:ln w="11430"/>
              <a:solidFill>
                <a:srgbClr val="0070C0"/>
              </a:solidFill>
              <a:effectLst>
                <a:outerShdw blurRad="50800" dist="39000" dir="5460000" algn="tl">
                  <a:srgbClr val="000000">
                    <a:alpha val="38000"/>
                  </a:srgbClr>
                </a:outerShdw>
              </a:effectLst>
            </a:endParaRPr>
          </a:p>
        </p:txBody>
      </p:sp>
      <p:sp>
        <p:nvSpPr>
          <p:cNvPr id="159" name="مستطيل 158"/>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٥</a:t>
            </a:r>
            <a:endParaRPr lang="ar-OM" sz="8000" b="1" dirty="0">
              <a:ln w="11430"/>
              <a:solidFill>
                <a:srgbClr val="0070C0"/>
              </a:solidFill>
              <a:effectLst>
                <a:outerShdw blurRad="50800" dist="39000" dir="5460000" algn="tl">
                  <a:srgbClr val="000000">
                    <a:alpha val="38000"/>
                  </a:srgbClr>
                </a:outerShdw>
              </a:effectLst>
            </a:endParaRPr>
          </a:p>
        </p:txBody>
      </p:sp>
      <p:sp>
        <p:nvSpPr>
          <p:cNvPr id="160" name="مستطيل 159"/>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٦</a:t>
            </a:r>
            <a:endParaRPr lang="ar-OM" sz="8000" b="1" dirty="0">
              <a:ln w="11430"/>
              <a:solidFill>
                <a:srgbClr val="0070C0"/>
              </a:solidFill>
              <a:effectLst>
                <a:outerShdw blurRad="50800" dist="39000" dir="5460000" algn="tl">
                  <a:srgbClr val="000000">
                    <a:alpha val="38000"/>
                  </a:srgbClr>
                </a:outerShdw>
              </a:effectLst>
            </a:endParaRPr>
          </a:p>
        </p:txBody>
      </p:sp>
      <p:sp>
        <p:nvSpPr>
          <p:cNvPr id="161" name="مستطيل 160"/>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٧</a:t>
            </a:r>
            <a:endParaRPr lang="ar-OM" sz="8000" b="1" dirty="0">
              <a:ln w="11430"/>
              <a:solidFill>
                <a:srgbClr val="0070C0"/>
              </a:solidFill>
              <a:effectLst>
                <a:outerShdw blurRad="50800" dist="39000" dir="5460000" algn="tl">
                  <a:srgbClr val="000000">
                    <a:alpha val="38000"/>
                  </a:srgbClr>
                </a:outerShdw>
              </a:effectLst>
            </a:endParaRPr>
          </a:p>
        </p:txBody>
      </p:sp>
      <p:sp>
        <p:nvSpPr>
          <p:cNvPr id="162" name="مستطيل 161"/>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٨</a:t>
            </a:r>
            <a:endParaRPr lang="ar-OM" sz="8000" b="1" dirty="0">
              <a:ln w="11430"/>
              <a:solidFill>
                <a:srgbClr val="0070C0"/>
              </a:solidFill>
              <a:effectLst>
                <a:outerShdw blurRad="50800" dist="39000" dir="5460000" algn="tl">
                  <a:srgbClr val="000000">
                    <a:alpha val="38000"/>
                  </a:srgbClr>
                </a:outerShdw>
              </a:effectLst>
            </a:endParaRPr>
          </a:p>
        </p:txBody>
      </p:sp>
      <p:sp>
        <p:nvSpPr>
          <p:cNvPr id="163" name="مستطيل 162"/>
          <p:cNvSpPr/>
          <p:nvPr/>
        </p:nvSpPr>
        <p:spPr>
          <a:xfrm>
            <a:off x="10470411" y="495481"/>
            <a:ext cx="1353479" cy="7642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٩</a:t>
            </a:r>
            <a:endParaRPr lang="ar-OM" sz="8000" b="1" dirty="0">
              <a:ln w="11430"/>
              <a:solidFill>
                <a:srgbClr val="0070C0"/>
              </a:solidFill>
              <a:effectLst>
                <a:outerShdw blurRad="50800" dist="39000" dir="5460000" algn="tl">
                  <a:srgbClr val="000000">
                    <a:alpha val="38000"/>
                  </a:srgbClr>
                </a:outerShdw>
              </a:effectLst>
            </a:endParaRPr>
          </a:p>
        </p:txBody>
      </p:sp>
      <p:sp>
        <p:nvSpPr>
          <p:cNvPr id="164" name="مستطيل 163"/>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١١</a:t>
            </a:r>
            <a:endParaRPr lang="ar-OM" sz="8000" b="1" dirty="0">
              <a:ln w="11430"/>
              <a:solidFill>
                <a:srgbClr val="0070C0"/>
              </a:solidFill>
              <a:effectLst>
                <a:outerShdw blurRad="50800" dist="39000" dir="5460000" algn="tl">
                  <a:srgbClr val="000000">
                    <a:alpha val="38000"/>
                  </a:srgbClr>
                </a:outerShdw>
              </a:effectLst>
            </a:endParaRPr>
          </a:p>
        </p:txBody>
      </p:sp>
      <p:sp>
        <p:nvSpPr>
          <p:cNvPr id="165" name="مستطيل 164"/>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٢٤</a:t>
            </a:r>
            <a:endParaRPr lang="ar-OM" sz="8000" b="1" dirty="0">
              <a:ln w="11430"/>
              <a:solidFill>
                <a:srgbClr val="0070C0"/>
              </a:solidFill>
              <a:effectLst>
                <a:outerShdw blurRad="50800" dist="39000" dir="5460000" algn="tl">
                  <a:srgbClr val="000000">
                    <a:alpha val="38000"/>
                  </a:srgbClr>
                </a:outerShdw>
              </a:effectLst>
            </a:endParaRPr>
          </a:p>
        </p:txBody>
      </p:sp>
      <p:sp>
        <p:nvSpPr>
          <p:cNvPr id="166" name="مستطيل 165"/>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٢٣</a:t>
            </a:r>
            <a:endParaRPr lang="ar-OM" sz="8000" b="1" dirty="0">
              <a:ln w="11430"/>
              <a:solidFill>
                <a:srgbClr val="0070C0"/>
              </a:solidFill>
              <a:effectLst>
                <a:outerShdw blurRad="50800" dist="39000" dir="5460000" algn="tl">
                  <a:srgbClr val="000000">
                    <a:alpha val="38000"/>
                  </a:srgbClr>
                </a:outerShdw>
              </a:effectLst>
            </a:endParaRPr>
          </a:p>
        </p:txBody>
      </p:sp>
      <p:sp>
        <p:nvSpPr>
          <p:cNvPr id="167" name="مستطيل 166"/>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٢٢</a:t>
            </a:r>
            <a:endParaRPr lang="ar-OM" sz="8000" b="1" dirty="0">
              <a:ln w="11430"/>
              <a:solidFill>
                <a:srgbClr val="0070C0"/>
              </a:solidFill>
              <a:effectLst>
                <a:outerShdw blurRad="50800" dist="39000" dir="5460000" algn="tl">
                  <a:srgbClr val="000000">
                    <a:alpha val="38000"/>
                  </a:srgbClr>
                </a:outerShdw>
              </a:effectLst>
            </a:endParaRPr>
          </a:p>
        </p:txBody>
      </p:sp>
      <p:sp>
        <p:nvSpPr>
          <p:cNvPr id="168" name="مستطيل 167"/>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٢١</a:t>
            </a:r>
            <a:endParaRPr lang="ar-OM" sz="8000" b="1" dirty="0">
              <a:ln w="11430"/>
              <a:solidFill>
                <a:srgbClr val="0070C0"/>
              </a:solidFill>
              <a:effectLst>
                <a:outerShdw blurRad="50800" dist="39000" dir="5460000" algn="tl">
                  <a:srgbClr val="000000">
                    <a:alpha val="38000"/>
                  </a:srgbClr>
                </a:outerShdw>
              </a:effectLst>
            </a:endParaRPr>
          </a:p>
        </p:txBody>
      </p:sp>
      <p:sp>
        <p:nvSpPr>
          <p:cNvPr id="169" name="مستطيل 168"/>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٢٠</a:t>
            </a:r>
            <a:endParaRPr lang="ar-OM" sz="8000" b="1" dirty="0">
              <a:ln w="11430"/>
              <a:solidFill>
                <a:srgbClr val="0070C0"/>
              </a:solidFill>
              <a:effectLst>
                <a:outerShdw blurRad="50800" dist="39000" dir="5460000" algn="tl">
                  <a:srgbClr val="000000">
                    <a:alpha val="38000"/>
                  </a:srgbClr>
                </a:outerShdw>
              </a:effectLst>
            </a:endParaRPr>
          </a:p>
        </p:txBody>
      </p:sp>
      <p:sp>
        <p:nvSpPr>
          <p:cNvPr id="170" name="مستطيل 169"/>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٣٧</a:t>
            </a:r>
            <a:endParaRPr lang="ar-OM" sz="8000" b="1" dirty="0">
              <a:ln w="11430"/>
              <a:solidFill>
                <a:srgbClr val="0070C0"/>
              </a:solidFill>
              <a:effectLst>
                <a:outerShdw blurRad="50800" dist="39000" dir="5460000" algn="tl">
                  <a:srgbClr val="000000">
                    <a:alpha val="38000"/>
                  </a:srgbClr>
                </a:outerShdw>
              </a:effectLst>
            </a:endParaRPr>
          </a:p>
        </p:txBody>
      </p:sp>
      <p:sp>
        <p:nvSpPr>
          <p:cNvPr id="171" name="مستطيل 170"/>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٣٨</a:t>
            </a:r>
            <a:endParaRPr lang="ar-OM" sz="8000" b="1" dirty="0">
              <a:ln w="11430"/>
              <a:solidFill>
                <a:srgbClr val="0070C0"/>
              </a:solidFill>
              <a:effectLst>
                <a:outerShdw blurRad="50800" dist="39000" dir="5460000" algn="tl">
                  <a:srgbClr val="000000">
                    <a:alpha val="38000"/>
                  </a:srgbClr>
                </a:outerShdw>
              </a:effectLst>
            </a:endParaRPr>
          </a:p>
        </p:txBody>
      </p:sp>
      <p:sp>
        <p:nvSpPr>
          <p:cNvPr id="172" name="مستطيل 171"/>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8000" b="1" dirty="0">
                <a:ln w="11430"/>
                <a:solidFill>
                  <a:srgbClr val="0070C0"/>
                </a:solidFill>
                <a:effectLst>
                  <a:outerShdw blurRad="50800" dist="39000" dir="5460000" algn="tl">
                    <a:srgbClr val="000000">
                      <a:alpha val="38000"/>
                    </a:srgbClr>
                  </a:outerShdw>
                </a:effectLst>
              </a:rPr>
              <a:t>٣٩</a:t>
            </a:r>
            <a:endParaRPr lang="ar-OM" sz="8000" b="1" dirty="0">
              <a:ln w="11430"/>
              <a:solidFill>
                <a:srgbClr val="0070C0"/>
              </a:solidFill>
              <a:effectLst>
                <a:outerShdw blurRad="50800" dist="39000" dir="5460000" algn="tl">
                  <a:srgbClr val="000000">
                    <a:alpha val="38000"/>
                  </a:srgbClr>
                </a:outerShdw>
              </a:effectLst>
            </a:endParaRPr>
          </a:p>
        </p:txBody>
      </p:sp>
      <p:sp>
        <p:nvSpPr>
          <p:cNvPr id="173" name="مستطيل 172"/>
          <p:cNvSpPr/>
          <p:nvPr/>
        </p:nvSpPr>
        <p:spPr>
          <a:xfrm>
            <a:off x="10320469" y="495481"/>
            <a:ext cx="1503419" cy="76427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8000" b="1" dirty="0">
                <a:ln w="11430"/>
                <a:solidFill>
                  <a:srgbClr val="0070C0"/>
                </a:solidFill>
                <a:effectLst>
                  <a:outerShdw blurRad="50800" dist="39000" dir="5460000" algn="tl">
                    <a:srgbClr val="000000">
                      <a:alpha val="38000"/>
                    </a:srgbClr>
                  </a:outerShdw>
                </a:effectLst>
                <a:cs typeface="Akhbar MT" pitchFamily="2" charset="-78"/>
              </a:rPr>
              <a:t>٤٠</a:t>
            </a:r>
            <a:endParaRPr lang="ar-OM" sz="8000" b="1" dirty="0">
              <a:ln w="11430"/>
              <a:solidFill>
                <a:srgbClr val="0070C0"/>
              </a:solidFill>
              <a:effectLst>
                <a:outerShdw blurRad="50800" dist="39000" dir="5460000" algn="tl">
                  <a:srgbClr val="000000">
                    <a:alpha val="38000"/>
                  </a:srgbClr>
                </a:outerShdw>
              </a:effectLst>
              <a:cs typeface="Akhbar MT" pitchFamily="2" charset="-78"/>
            </a:endParaRPr>
          </a:p>
        </p:txBody>
      </p:sp>
      <p:pic>
        <p:nvPicPr>
          <p:cNvPr id="4" name="صورة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3" name="صورة 2" descr="صورة تحتوي على سمك, كمبيوتر, شاشة عرض, لوحة المفاتيح&#10;&#10;تم إنشاء الوصف تلقائياً">
            <a:hlinkClick r:id="rId9" action="ppaction://hlinksldjump"/>
            <a:extLst>
              <a:ext uri="{FF2B5EF4-FFF2-40B4-BE49-F238E27FC236}">
                <a16:creationId xmlns:a16="http://schemas.microsoft.com/office/drawing/2014/main" id="{23483078-8F75-4D84-8F6B-8738EAEC44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72039" y="1414242"/>
            <a:ext cx="2687492" cy="1577429"/>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825629" y="4842168"/>
            <a:ext cx="3116704" cy="173955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0344" y="10982"/>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06" y="-16328"/>
            <a:ext cx="12191999" cy="6890656"/>
          </a:xfrm>
          <a:prstGeom prst="rect">
            <a:avLst/>
          </a:prstGeom>
        </p:spPr>
      </p:pic>
    </p:spTree>
    <p:extLst>
      <p:ext uri="{BB962C8B-B14F-4D97-AF65-F5344CB8AC3E}">
        <p14:creationId xmlns:p14="http://schemas.microsoft.com/office/powerpoint/2010/main" val="411415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5093"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0" dur="4000" fill="hold"/>
                                        <p:tgtEl>
                                          <p:spTgt spid="184"/>
                                        </p:tgtEl>
                                        <p:attrNameLst>
                                          <p:attrName>ppt_x</p:attrName>
                                          <p:attrName>ppt_y</p:attrName>
                                        </p:attrNameLst>
                                      </p:cBhvr>
                                      <p:rCtr x="-73893" y="8102"/>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4" dur="4000" fill="hold"/>
                                        <p:tgtEl>
                                          <p:spTgt spid="183"/>
                                        </p:tgtEl>
                                        <p:attrNameLst>
                                          <p:attrName>ppt_x</p:attrName>
                                          <p:attrName>ppt_y</p:attrName>
                                        </p:attrNameLst>
                                      </p:cBhvr>
                                      <p:rCtr x="-73893" y="810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8" dur="4000" fill="hold"/>
                                        <p:tgtEl>
                                          <p:spTgt spid="178"/>
                                        </p:tgtEl>
                                        <p:attrNameLst>
                                          <p:attrName>ppt_x</p:attrName>
                                          <p:attrName>ppt_y</p:attrName>
                                        </p:attrNameLst>
                                      </p:cBhvr>
                                      <p:rCtr x="-73893" y="810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22" dur="4000" fill="hold"/>
                                        <p:tgtEl>
                                          <p:spTgt spid="186"/>
                                        </p:tgtEl>
                                        <p:attrNameLst>
                                          <p:attrName>ppt_x</p:attrName>
                                          <p:attrName>ppt_y</p:attrName>
                                        </p:attrNameLst>
                                      </p:cBhvr>
                                      <p:rCtr x="-73893" y="81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26" dur="4000" fill="hold"/>
                                        <p:tgtEl>
                                          <p:spTgt spid="181"/>
                                        </p:tgtEl>
                                        <p:attrNameLst>
                                          <p:attrName>ppt_x</p:attrName>
                                          <p:attrName>ppt_y</p:attrName>
                                        </p:attrNameLst>
                                      </p:cBhvr>
                                      <p:rCtr x="-73893" y="8102"/>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0" dur="4000" fill="hold"/>
                                        <p:tgtEl>
                                          <p:spTgt spid="185"/>
                                        </p:tgtEl>
                                        <p:attrNameLst>
                                          <p:attrName>ppt_x</p:attrName>
                                          <p:attrName>ppt_y</p:attrName>
                                        </p:attrNameLst>
                                      </p:cBhvr>
                                      <p:rCtr x="-73893" y="8102"/>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34" dur="4000" fill="hold"/>
                                        <p:tgtEl>
                                          <p:spTgt spid="204"/>
                                        </p:tgtEl>
                                        <p:attrNameLst>
                                          <p:attrName>ppt_x</p:attrName>
                                          <p:attrName>ppt_y</p:attrName>
                                        </p:attrNameLst>
                                      </p:cBhvr>
                                      <p:rCtr x="-73893" y="8102"/>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38" dur="4000" fill="hold"/>
                                        <p:tgtEl>
                                          <p:spTgt spid="191"/>
                                        </p:tgtEl>
                                        <p:attrNameLst>
                                          <p:attrName>ppt_x</p:attrName>
                                          <p:attrName>ppt_y</p:attrName>
                                        </p:attrNameLst>
                                      </p:cBhvr>
                                      <p:rCtr x="-73893" y="8102"/>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42" dur="4000" fill="hold"/>
                                        <p:tgtEl>
                                          <p:spTgt spid="179"/>
                                        </p:tgtEl>
                                        <p:attrNameLst>
                                          <p:attrName>ppt_x</p:attrName>
                                          <p:attrName>ppt_y</p:attrName>
                                        </p:attrNameLst>
                                      </p:cBhvr>
                                      <p:rCtr x="-73893" y="810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46" dur="4000" fill="hold"/>
                                        <p:tgtEl>
                                          <p:spTgt spid="190"/>
                                        </p:tgtEl>
                                        <p:attrNameLst>
                                          <p:attrName>ppt_x</p:attrName>
                                          <p:attrName>ppt_y</p:attrName>
                                        </p:attrNameLst>
                                      </p:cBhvr>
                                      <p:rCtr x="-73893" y="8102"/>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0" dur="4000" fill="hold"/>
                                        <p:tgtEl>
                                          <p:spTgt spid="194"/>
                                        </p:tgtEl>
                                        <p:attrNameLst>
                                          <p:attrName>ppt_x</p:attrName>
                                          <p:attrName>ppt_y</p:attrName>
                                        </p:attrNameLst>
                                      </p:cBhvr>
                                      <p:rCtr x="-73893" y="8102"/>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54" dur="4000" fill="hold"/>
                                        <p:tgtEl>
                                          <p:spTgt spid="195"/>
                                        </p:tgtEl>
                                        <p:attrNameLst>
                                          <p:attrName>ppt_x</p:attrName>
                                          <p:attrName>ppt_y</p:attrName>
                                        </p:attrNameLst>
                                      </p:cBhvr>
                                      <p:rCtr x="-73893" y="8102"/>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58" dur="4000" fill="hold"/>
                                        <p:tgtEl>
                                          <p:spTgt spid="200"/>
                                        </p:tgtEl>
                                        <p:attrNameLst>
                                          <p:attrName>ppt_x</p:attrName>
                                          <p:attrName>ppt_y</p:attrName>
                                        </p:attrNameLst>
                                      </p:cBhvr>
                                      <p:rCtr x="-73893" y="8102"/>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62" dur="4000" fill="hold"/>
                                        <p:tgtEl>
                                          <p:spTgt spid="192"/>
                                        </p:tgtEl>
                                        <p:attrNameLst>
                                          <p:attrName>ppt_x</p:attrName>
                                          <p:attrName>ppt_y</p:attrName>
                                        </p:attrNameLst>
                                      </p:cBhvr>
                                      <p:rCtr x="-73893" y="8102"/>
                                    </p:animMotion>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66" dur="4000" fill="hold"/>
                                        <p:tgtEl>
                                          <p:spTgt spid="182"/>
                                        </p:tgtEl>
                                        <p:attrNameLst>
                                          <p:attrName>ppt_x</p:attrName>
                                          <p:attrName>ppt_y</p:attrName>
                                        </p:attrNameLst>
                                      </p:cBhvr>
                                      <p:rCtr x="-73893" y="8102"/>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grpId="0" nodeType="clickEffect">
                                  <p:stCondLst>
                                    <p:cond delay="0"/>
                                  </p:stCondLst>
                                  <p:childTnLst>
                                    <p:animMotion origin="layout" path="M -0.00013 3.7037E-6 L -0.00013 0.00023 C -0.01028 0.00764 -0.02604 0.01296 -0.03059 0.02338 C -0.03984 0.0449 -0.02408 0.01157 -0.05416 0.04699 C -0.05664 0.04953 -0.05807 0.05277 -0.06106 0.05486 C -0.07187 0.06226 -0.08216 0.06574 -0.09479 0.0706 C -0.097 0.07314 -0.0983 0.07639 -0.10143 0.07847 C -0.10442 0.08009 -0.10859 0.07963 -0.11145 0.08101 C -0.11862 0.08402 -0.125 0.08796 -0.13177 0.09143 C -0.15117 0.10162 -0.13242 0.09282 -0.15208 0.0993 C -0.17018 0.10532 -0.15989 0.1037 -0.17565 0.10717 C -0.1802 0.1081 -0.18463 0.10879 -0.18919 0.10995 C -0.19596 0.11134 -0.20234 0.11458 -0.2095 0.11504 L -0.24661 0.11759 L -0.40846 0.11504 C -0.41536 0.11481 -0.42187 0.11319 -0.42877 0.11273 C -0.44192 0.11134 -0.45117 0.11111 -0.4625 0.10995 C -0.49336 0.10671 -0.47213 0.10833 -0.49635 0.10463 C -0.50286 0.10347 -0.50976 0.10324 -0.51666 0.10185 C -0.52343 0.10069 -0.5319 0.09791 -0.53763 0.09676 C -0.56054 0.09305 -0.5483 0.0956 -0.57578 0.08889 C -0.57903 0.08796 -0.58268 0.0875 -0.58398 0.08634 C -0.58854 0.08449 -0.59283 0.08217 -0.59752 0.08101 C -0.60299 0.07963 -0.60885 0.07963 -0.61432 0.07847 C -0.62291 0.07685 -0.62968 0.0743 -0.63463 0.07314 C -0.64036 0.07222 -0.64596 0.07176 -0.65143 0.0706 C -0.6582 0.06921 -0.66458 0.06713 -0.6733 0.06527 C -0.67617 0.06435 -0.67825 0.06319 -0.6819 0.06273 C -0.6875 0.0618 -0.69322 0.06088 -0.69856 0.06018 L -0.73919 0.05486 C -0.7832 0.05578 -0.82708 0.05509 -0.87057 0.0574 C -0.87786 0.05787 -0.88411 0.06134 -0.89088 0.06273 C -0.89544 0.06365 -0.90026 0.06435 -0.90442 0.06527 C -0.91119 0.06689 -0.91796 0.06921 -0.92474 0.0706 C -0.92916 0.07152 -0.93398 0.07199 -0.93828 0.07314 C -0.94296 0.07453 -0.94726 0.07708 -0.95182 0.07847 C -0.95533 0.07963 -0.96158 0.08009 -0.96536 0.08101 C -0.96862 0.08171 -0.97187 0.08287 -0.97552 0.08356 C -0.9914 0.09189 -0.9832 0.08796 -1.00703 0.09421 L -1.01588 0.09676 C -1.01914 0.09838 -1.02239 0.10069 -1.02734 0.10185 C -1.03268 0.10416 -1.04622 0.10717 -1.04622 0.1074 C -1.05091 0.10926 -1.05403 0.11111 -1.05651 0.11273 C -1.06276 0.11458 -1.07057 0.11458 -1.07708 0.11759 C -1.09257 0.12592 -1.08268 0.12199 -1.1069 0.12824 L -1.11718 0.13078 L -1.12721 0.13333 C -1.13059 0.13518 -1.13359 0.13726 -1.1375 0.13865 C -1.14231 0.14027 -1.16393 0.14305 -1.1677 0.14375 C -1.17122 0.14444 -1.17447 0.1456 -1.17773 0.14652 C -1.18229 0.14745 -1.18711 0.14791 -1.19127 0.14907 C -1.19609 0.15046 -1.20026 0.15301 -1.20494 0.15439 C -1.21028 0.15578 -1.21601 0.15601 -1.22161 0.15694 C -1.2345 0.15902 -1.23385 0.15926 -1.24518 0.16226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0" dur="4000" fill="hold"/>
                                        <p:tgtEl>
                                          <p:spTgt spid="202"/>
                                        </p:tgtEl>
                                        <p:attrNameLst>
                                          <p:attrName>ppt_x</p:attrName>
                                          <p:attrName>ppt_y</p:attrName>
                                        </p:attrNameLst>
                                      </p:cBhvr>
                                      <p:rCtr x="-73893" y="8102"/>
                                    </p:animMotion>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74" dur="4000" fill="hold"/>
                                        <p:tgtEl>
                                          <p:spTgt spid="133"/>
                                        </p:tgtEl>
                                        <p:attrNameLst>
                                          <p:attrName>ppt_x</p:attrName>
                                          <p:attrName>ppt_y</p:attrName>
                                        </p:attrNameLst>
                                      </p:cBhvr>
                                      <p:rCtr x="-73893" y="8102"/>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78" dur="4000" fill="hold"/>
                                        <p:tgtEl>
                                          <p:spTgt spid="196"/>
                                        </p:tgtEl>
                                        <p:attrNameLst>
                                          <p:attrName>ppt_x</p:attrName>
                                          <p:attrName>ppt_y</p:attrName>
                                        </p:attrNameLst>
                                      </p:cBhvr>
                                      <p:rCtr x="-73893" y="8102"/>
                                    </p:animMotion>
                                  </p:childTnLst>
                                </p:cTn>
                              </p:par>
                            </p:childTnLst>
                          </p:cTn>
                        </p:par>
                      </p:childTnLst>
                    </p:cTn>
                  </p:par>
                  <p:par>
                    <p:cTn id="79" fill="hold">
                      <p:stCondLst>
                        <p:cond delay="indefinite"/>
                      </p:stCondLst>
                      <p:childTnLst>
                        <p:par>
                          <p:cTn id="80" fill="hold">
                            <p:stCondLst>
                              <p:cond delay="0"/>
                            </p:stCondLst>
                            <p:childTnLst>
                              <p:par>
                                <p:cTn id="81"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82" dur="4000" fill="hold"/>
                                        <p:tgtEl>
                                          <p:spTgt spid="198"/>
                                        </p:tgtEl>
                                        <p:attrNameLst>
                                          <p:attrName>ppt_x</p:attrName>
                                          <p:attrName>ppt_y</p:attrName>
                                        </p:attrNameLst>
                                      </p:cBhvr>
                                      <p:rCtr x="-73893" y="8102"/>
                                    </p:animMotion>
                                  </p:childTnLst>
                                </p:cTn>
                              </p:par>
                            </p:childTnLst>
                          </p:cTn>
                        </p:par>
                      </p:childTnLst>
                    </p:cTn>
                  </p:par>
                  <p:par>
                    <p:cTn id="83" fill="hold">
                      <p:stCondLst>
                        <p:cond delay="indefinite"/>
                      </p:stCondLst>
                      <p:childTnLst>
                        <p:par>
                          <p:cTn id="84" fill="hold">
                            <p:stCondLst>
                              <p:cond delay="0"/>
                            </p:stCondLst>
                            <p:childTnLst>
                              <p:par>
                                <p:cTn id="85"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86" dur="4000" fill="hold"/>
                                        <p:tgtEl>
                                          <p:spTgt spid="197"/>
                                        </p:tgtEl>
                                        <p:attrNameLst>
                                          <p:attrName>ppt_x</p:attrName>
                                          <p:attrName>ppt_y</p:attrName>
                                        </p:attrNameLst>
                                      </p:cBhvr>
                                      <p:rCtr x="-73893" y="8102"/>
                                    </p:animMotion>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90" dur="4000" fill="hold"/>
                                        <p:tgtEl>
                                          <p:spTgt spid="199"/>
                                        </p:tgtEl>
                                        <p:attrNameLst>
                                          <p:attrName>ppt_x</p:attrName>
                                          <p:attrName>ppt_y</p:attrName>
                                        </p:attrNameLst>
                                      </p:cBhvr>
                                      <p:rCtr x="-73893" y="8102"/>
                                    </p:animMotion>
                                  </p:childTnLst>
                                </p:cTn>
                              </p:par>
                            </p:childTnLst>
                          </p:cTn>
                        </p:par>
                      </p:childTnLst>
                    </p:cTn>
                  </p:par>
                  <p:par>
                    <p:cTn id="91" fill="hold">
                      <p:stCondLst>
                        <p:cond delay="indefinite"/>
                      </p:stCondLst>
                      <p:childTnLst>
                        <p:par>
                          <p:cTn id="92" fill="hold">
                            <p:stCondLst>
                              <p:cond delay="0"/>
                            </p:stCondLst>
                            <p:childTnLst>
                              <p:par>
                                <p:cTn id="9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94" dur="4000" fill="hold"/>
                                        <p:tgtEl>
                                          <p:spTgt spid="201"/>
                                        </p:tgtEl>
                                        <p:attrNameLst>
                                          <p:attrName>ppt_x</p:attrName>
                                          <p:attrName>ppt_y</p:attrName>
                                        </p:attrNameLst>
                                      </p:cBhvr>
                                      <p:rCtr x="-73893" y="8102"/>
                                    </p:animMotion>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0013 -7.40741E-7 L -0.00013 0.00023 C -0.01028 0.00764 -0.02604 0.01296 -0.03059 0.02338 C -0.03984 0.04491 -0.02408 0.01157 -0.05416 0.04699 C -0.05664 0.04954 -0.05807 0.05278 -0.06106 0.05486 C -0.07187 0.06227 -0.08216 0.06574 -0.09479 0.0706 C -0.097 0.07315 -0.0983 0.07639 -0.10143 0.07847 C -0.10442 0.08009 -0.10859 0.07963 -0.11145 0.08102 C -0.11862 0.08403 -0.125 0.08796 -0.13177 0.09144 C -0.15117 0.10162 -0.13242 0.09282 -0.15208 0.09931 C -0.17018 0.10532 -0.15989 0.1037 -0.17565 0.10718 C -0.1802 0.1081 -0.18463 0.1088 -0.18919 0.10972 C -0.19596 0.11134 -0.20234 0.11458 -0.2095 0.11505 L -0.24661 0.11759 L -0.40846 0.11505 C -0.41536 0.11482 -0.42187 0.1132 -0.42877 0.1125 C -0.4414 0.11134 -0.45117 0.11088 -0.4625 0.10972 C -0.49336 0.10671 -0.47213 0.10833 -0.49635 0.10463 C -0.50286 0.10347 -0.50976 0.10324 -0.51666 0.10185 C -0.52343 0.1007 -0.53138 0.09792 -0.53763 0.09676 C -0.56054 0.09306 -0.5483 0.0956 -0.57552 0.08889 C -0.57877 0.08796 -0.58242 0.0875 -0.58398 0.08634 C -0.58854 0.08449 -0.59283 0.08218 -0.59752 0.08102 C -0.60299 0.07963 -0.60885 0.07963 -0.61432 0.07847 C -0.62265 0.07685 -0.62942 0.07431 -0.63463 0.07315 C -0.64036 0.07222 -0.64596 0.07176 -0.65143 0.0706 C -0.6582 0.06921 -0.66458 0.06713 -0.6733 0.06528 C -0.67617 0.06435 -0.67825 0.0632 -0.6819 0.06273 C -0.6875 0.06181 -0.69322 0.06088 -0.69856 0.06019 L -0.73919 0.05486 C -0.7832 0.05579 -0.82708 0.05509 -0.87057 0.05741 C -0.87786 0.05787 -0.88411 0.06134 -0.89088 0.06273 C -0.89544 0.06366 -0.90026 0.06435 -0.90442 0.06528 C -0.91119 0.0669 -0.91796 0.06921 -0.92474 0.0706 C -0.92916 0.07153 -0.93398 0.07199 -0.93828 0.07315 C -0.94296 0.07454 -0.94726 0.07708 -0.95182 0.07847 C -0.95586 0.07963 -0.96158 0.08009 -0.96536 0.08102 C -0.96862 0.08171 -0.97187 0.08287 -0.97552 0.08357 C -0.9914 0.0919 -0.9832 0.08796 -1.00703 0.09421 L -1.01588 0.09676 C -1.01914 0.09838 -1.02239 0.1007 -1.02734 0.10185 C -1.03268 0.10417 -1.04622 0.10718 -1.04622 0.10741 C -1.05091 0.10903 -1.05403 0.11111 -1.05651 0.1125 C -1.06276 0.11458 -1.0707 0.11458 -1.07708 0.11759 C -1.09257 0.12593 -1.08268 0.12199 -1.1069 0.12824 L -1.11718 0.13079 L -1.12721 0.13333 C -1.13059 0.13519 -1.13359 0.13727 -1.1375 0.13866 C -1.14231 0.14028 -1.16393 0.14306 -1.1677 0.14375 C -1.17122 0.14445 -1.17447 0.1456 -1.17773 0.14653 C -1.18229 0.14745 -1.18711 0.14792 -1.19127 0.14907 C -1.19609 0.15046 -1.20026 0.15301 -1.20494 0.1544 C -1.21028 0.15579 -1.21601 0.15602 -1.22161 0.15695 C -1.2345 0.15903 -1.23385 0.15926 -1.24518 0.16227 C -1.29023 0.16134 -1.33502 0.16111 -1.38007 0.15949 C -1.38463 0.15926 -1.38906 0.15764 -1.39362 0.15695 C -1.41809 0.15278 -1.4026 0.15625 -1.42057 0.15162 C -1.44974 0.13657 -1.41302 0.15463 -1.44088 0.14375 C -1.46705 0.1338 -1.4358 0.14259 -1.46119 0.13588 C -1.47343 0.12963 -1.4677 0.13218 -1.47786 0.12824 " pathEditMode="relative" rAng="0" ptsTypes="AAAAAAAAAAAAAAAAAAAAAAAAAAAAAAAAAAAAAAAAAAAAAAAAAAAAAAAAAAAA">
                                      <p:cBhvr>
                                        <p:cTn id="98" dur="4000" fill="hold"/>
                                        <p:tgtEl>
                                          <p:spTgt spid="189"/>
                                        </p:tgtEl>
                                        <p:attrNameLst>
                                          <p:attrName>ppt_x</p:attrName>
                                          <p:attrName>ppt_y</p:attrName>
                                        </p:attrNameLst>
                                      </p:cBhvr>
                                      <p:rCtr x="-73893" y="8102"/>
                                    </p:animMotion>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79 0.11135 -0.45117 0.11088 -0.4625 0.10973 C -0.49336 0.10672 -0.47213 0.10834 -0.49635 0.10463 C -0.50286 0.10348 -0.50976 0.10325 -0.51666 0.10186 C -0.52343 0.1007 -0.53177 0.09792 -0.53763 0.09676 C -0.56054 0.09306 -0.5483 0.09561 -0.57591 0.08889 C -0.57916 0.08797 -0.58281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59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02" dur="4000" fill="hold"/>
                                        <p:tgtEl>
                                          <p:spTgt spid="176"/>
                                        </p:tgtEl>
                                        <p:attrNameLst>
                                          <p:attrName>ppt_x</p:attrName>
                                          <p:attrName>ppt_y</p:attrName>
                                        </p:attrNameLst>
                                      </p:cBhvr>
                                      <p:rCtr x="-73893" y="8102"/>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06" dur="4000" fill="hold"/>
                                        <p:tgtEl>
                                          <p:spTgt spid="193"/>
                                        </p:tgtEl>
                                        <p:attrNameLst>
                                          <p:attrName>ppt_x</p:attrName>
                                          <p:attrName>ppt_y</p:attrName>
                                        </p:attrNameLst>
                                      </p:cBhvr>
                                      <p:rCtr x="-73893" y="8102"/>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10" dur="4000" fill="hold"/>
                                        <p:tgtEl>
                                          <p:spTgt spid="188"/>
                                        </p:tgtEl>
                                        <p:attrNameLst>
                                          <p:attrName>ppt_x</p:attrName>
                                          <p:attrName>ppt_y</p:attrName>
                                        </p:attrNameLst>
                                      </p:cBhvr>
                                      <p:rCtr x="-73893" y="8102"/>
                                    </p:animMotion>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0" nodeType="clickEffect">
                                  <p:stCondLst>
                                    <p:cond delay="0"/>
                                  </p:stCondLst>
                                  <p:childTnLst>
                                    <p:animMotion origin="layout" path="M -0.00013 -4.81481E-6 L -0.00013 0.00024 C -0.01028 0.00764 -0.02604 0.01297 -0.03059 0.02338 C -0.03984 0.04491 -0.02408 0.01158 -0.05416 0.047 C -0.05664 0.04954 -0.05807 0.05278 -0.06106 0.05487 C -0.07187 0.06227 -0.08216 0.06575 -0.09479 0.07061 C -0.097 0.07315 -0.0983 0.07639 -0.10143 0.07848 C -0.10442 0.0801 -0.10859 0.07963 -0.11145 0.08102 C -0.11862 0.08403 -0.125 0.08797 -0.13177 0.09144 C -0.15117 0.10163 -0.13242 0.09283 -0.15208 0.09931 C -0.17018 0.10533 -0.15989 0.10371 -0.17565 0.10718 C -0.1802 0.10811 -0.18463 0.1088 -0.18919 0.10973 C -0.19596 0.11135 -0.20234 0.11459 -0.2095 0.11505 L -0.24661 0.1176 L -0.40846 0.11505 C -0.41536 0.11482 -0.42187 0.1132 -0.42877 0.1125 C -0.44166 0.11135 -0.45117 0.11088 -0.4625 0.10973 C -0.49336 0.10672 -0.47213 0.10834 -0.49635 0.10463 C -0.50286 0.10348 -0.50976 0.10325 -0.51666 0.10186 C -0.52343 0.1007 -0.53164 0.09792 -0.53763 0.09676 C -0.56054 0.09306 -0.5483 0.09561 -0.57565 0.08889 C -0.5789 0.08797 -0.58255 0.0875 -0.58398 0.08635 C -0.58854 0.0845 -0.59283 0.08218 -0.59752 0.08102 C -0.60299 0.07963 -0.60885 0.07963 -0.61432 0.07848 C -0.62278 0.07686 -0.62955 0.07431 -0.63463 0.07315 C -0.64036 0.07223 -0.64596 0.07176 -0.65143 0.07061 C -0.6582 0.06922 -0.66484 0.06713 -0.67343 0.06528 C -0.67617 0.06436 -0.67825 0.0632 -0.6819 0.06274 C -0.6875 0.06181 -0.69322 0.06088 -0.69856 0.06019 L -0.73919 0.05487 C -0.7832 0.05579 -0.82708 0.0551 -0.87057 0.05741 C -0.87786 0.05788 -0.88411 0.06135 -0.89088 0.06274 C -0.89544 0.06366 -0.90026 0.06436 -0.90442 0.06528 C -0.91119 0.0669 -0.91796 0.06922 -0.92474 0.07061 C -0.92916 0.07153 -0.93398 0.072 -0.93828 0.07315 C -0.94296 0.07454 -0.94726 0.07709 -0.95182 0.07848 C -0.95572 0.07963 -0.96158 0.0801 -0.96536 0.08102 C -0.96862 0.08172 -0.97187 0.08288 -0.97552 0.08357 C -0.9914 0.0919 -0.98333 0.08797 -1.00716 0.09422 L -1.01588 0.09676 C -1.01914 0.09838 -1.02239 0.1007 -1.02747 0.10186 C -1.03268 0.10417 -1.04622 0.10718 -1.04622 0.10741 C -1.05104 0.10903 -1.05403 0.11112 -1.05651 0.1125 C -1.06276 0.11459 -1.07057 0.11459 -1.07708 0.1176 C -1.09257 0.12593 -1.08268 0.122 -1.1069 0.12825 L -1.11718 0.13079 L -1.12721 0.13334 C -1.13059 0.13519 -1.13359 0.13727 -1.1375 0.13866 C -1.14231 0.14028 -1.16393 0.14306 -1.1677 0.14375 C -1.17122 0.14445 -1.17447 0.14561 -1.17773 0.14653 C -1.18229 0.14746 -1.18711 0.14792 -1.19127 0.14908 C -1.19609 0.15047 -1.20026 0.15301 -1.20494 0.1544 C -1.21028 0.15579 -1.21601 0.15602 -1.22161 0.15695 C -1.2345 0.15903 -1.23385 0.15926 -1.24518 0.16227 C -1.29023 0.16135 -1.33502 0.16112 -1.38007 0.1595 C -1.38463 0.15926 -1.38906 0.15764 -1.39362 0.15695 C -1.41809 0.15278 -1.4026 0.15625 -1.42057 0.15163 C -1.44974 0.13658 -1.41302 0.15463 -1.44088 0.14375 C -1.46705 0.1338 -1.4358 0.1426 -1.46119 0.13588 C -1.47343 0.12963 -1.4677 0.13218 -1.47786 0.12825 " pathEditMode="relative" rAng="0" ptsTypes="AAAAAAAAAAAAAAAAAAAAAAAAAAAAAAAAAAAAAAAAAAAAAAAAAAAAAAAAAAAA">
                                      <p:cBhvr>
                                        <p:cTn id="114" dur="4000" fill="hold"/>
                                        <p:tgtEl>
                                          <p:spTgt spid="175"/>
                                        </p:tgtEl>
                                        <p:attrNameLst>
                                          <p:attrName>ppt_x</p:attrName>
                                          <p:attrName>ppt_y</p:attrName>
                                        </p:attrNameLst>
                                      </p:cBhvr>
                                      <p:rCtr x="-73893" y="8102"/>
                                    </p:animMotion>
                                  </p:childTnLst>
                                </p:cTn>
                              </p:par>
                            </p:childTnLst>
                          </p:cTn>
                        </p:par>
                      </p:childTnLst>
                    </p:cTn>
                  </p:par>
                  <p:par>
                    <p:cTn id="115" fill="hold">
                      <p:stCondLst>
                        <p:cond delay="indefinite"/>
                      </p:stCondLst>
                      <p:childTnLst>
                        <p:par>
                          <p:cTn id="116" fill="hold">
                            <p:stCondLst>
                              <p:cond delay="0"/>
                            </p:stCondLst>
                            <p:childTnLst>
                              <p:par>
                                <p:cTn id="117" presetID="0" presetClass="path" presetSubtype="0" accel="50000" decel="50000" fill="hold" grpId="0" nodeType="clickEffect">
                                  <p:stCondLst>
                                    <p:cond delay="0"/>
                                  </p:stCondLst>
                                  <p:childTnLst>
                                    <p:animMotion origin="layout" path="M -0.00013 2.59259E-6 L -0.00013 0.00023 C -0.01028 0.00764 -0.02604 0.01296 -0.03059 0.02338 C -0.03984 0.0449 -0.02408 0.01157 -0.05416 0.04699 C -0.05664 0.04953 -0.05807 0.05278 -0.06106 0.05486 C -0.07187 0.06227 -0.08216 0.06574 -0.09479 0.0706 C -0.097 0.07315 -0.0983 0.07639 -0.10143 0.07847 C -0.10442 0.08009 -0.10859 0.07963 -0.11145 0.08102 C -0.11862 0.08403 -0.125 0.08796 -0.13177 0.09143 C -0.15117 0.10162 -0.13242 0.09282 -0.15208 0.0993 C -0.17018 0.10532 -0.15989 0.1037 -0.17565 0.10717 C -0.1802 0.1081 -0.18463 0.10879 -0.18919 0.10972 C -0.19596 0.11134 -0.20234 0.11458 -0.2095 0.11504 L -0.24661 0.11759 L -0.40846 0.11504 C -0.41536 0.11481 -0.42187 0.11319 -0.42877 0.1125 C -0.4414 0.11134 -0.45117 0.11088 -0.4625 0.10972 C -0.49336 0.10671 -0.47213 0.10833 -0.49635 0.10463 C -0.50286 0.10347 -0.50976 0.10324 -0.51666 0.10185 C -0.52343 0.10069 -0.53125 0.09791 -0.53763 0.09676 C -0.56054 0.09305 -0.5483 0.0956 -0.57539 0.08889 C -0.57864 0.08796 -0.58229 0.0875 -0.58398 0.08634 C -0.58854 0.08449 -0.59283 0.08217 -0.59752 0.08102 C -0.60299 0.07963 -0.60885 0.07963 -0.61432 0.07847 C -0.62239 0.07685 -0.62916 0.0743 -0.63463 0.07315 C -0.64036 0.07222 -0.64596 0.07176 -0.65143 0.0706 C -0.6582 0.06921 -0.66471 0.06713 -0.67304 0.06528 C -0.67617 0.06435 -0.67825 0.06319 -0.6819 0.06273 C -0.6875 0.0618 -0.69322 0.06088 -0.69856 0.06018 L -0.73919 0.05486 C -0.7832 0.05578 -0.82708 0.05509 -0.87057 0.0574 C -0.87786 0.05787 -0.88411 0.06134 -0.89088 0.06273 C -0.89544 0.06365 -0.90026 0.06435 -0.90442 0.06528 C -0.91119 0.0669 -0.91796 0.06921 -0.92474 0.0706 C -0.92916 0.07153 -0.93398 0.07199 -0.93828 0.07315 C -0.94296 0.07453 -0.94726 0.07708 -0.95182 0.07847 C -0.95559 0.07963 -0.96158 0.08009 -0.96536 0.08102 C -0.96862 0.08171 -0.97187 0.08287 -0.97552 0.08356 C -0.9914 0.0919 -0.98294 0.08796 -1.00677 0.09421 L -1.01588 0.09676 C -1.01914 0.09838 -1.02239 0.10069 -1.02708 0.10185 C -1.03268 0.10416 -1.04622 0.10717 -1.04622 0.1074 C -1.05065 0.10903 -1.05377 0.11111 -1.05651 0.1125 C -1.06276 0.11458 -1.07057 0.11458 -1.07708 0.11759 C -1.09257 0.12592 -1.08268 0.12199 -1.1069 0.12824 L -1.11718 0.13078 L -1.12721 0.13333 C -1.13059 0.13518 -1.13359 0.13727 -1.1375 0.13865 C -1.14231 0.14028 -1.16393 0.14305 -1.1677 0.14375 C -1.17122 0.14444 -1.17447 0.1456 -1.17773 0.14653 C -1.18229 0.14745 -1.18711 0.14791 -1.19127 0.14907 C -1.19609 0.15046 -1.20026 0.15301 -1.20494 0.1544 C -1.21028 0.15578 -1.21601 0.15602 -1.22161 0.15694 C -1.2345 0.15903 -1.23385 0.15926 -1.24518 0.16227 C -1.29023 0.16134 -1.33502 0.16111 -1.38007 0.15949 C -1.38463 0.15926 -1.38906 0.15764 -1.39362 0.15694 C -1.41809 0.15278 -1.4026 0.15625 -1.42057 0.15162 C -1.44974 0.13657 -1.41302 0.15463 -1.44088 0.14375 C -1.46705 0.13379 -1.4358 0.14259 -1.46119 0.13588 C -1.47343 0.12963 -1.4677 0.13217 -1.47786 0.12824 " pathEditMode="relative" rAng="0" ptsTypes="AAAAAAAAAAAAAAAAAAAAAAAAAAAAAAAAAAAAAAAAAAAAAAAAAAAAAAAAAAAA">
                                      <p:cBhvr>
                                        <p:cTn id="118" dur="4000" fill="hold"/>
                                        <p:tgtEl>
                                          <p:spTgt spid="174"/>
                                        </p:tgtEl>
                                        <p:attrNameLst>
                                          <p:attrName>ppt_x</p:attrName>
                                          <p:attrName>ppt_y</p:attrName>
                                        </p:attrNameLst>
                                      </p:cBhvr>
                                      <p:rCtr x="-73893" y="8102"/>
                                    </p:animMotion>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2" dur="4000" fill="hold"/>
                                        <p:tgtEl>
                                          <p:spTgt spid="187"/>
                                        </p:tgtEl>
                                        <p:attrNameLst>
                                          <p:attrName>ppt_x</p:attrName>
                                          <p:attrName>ppt_y</p:attrName>
                                        </p:attrNameLst>
                                      </p:cBhvr>
                                      <p:rCtr x="-73893" y="8102"/>
                                    </p:animMotion>
                                  </p:childTnLst>
                                </p:cTn>
                              </p:par>
                            </p:childTnLst>
                          </p:cTn>
                        </p:par>
                      </p:childTnLst>
                    </p:cTn>
                  </p:par>
                  <p:par>
                    <p:cTn id="123" fill="hold">
                      <p:stCondLst>
                        <p:cond delay="indefinite"/>
                      </p:stCondLst>
                      <p:childTnLst>
                        <p:par>
                          <p:cTn id="124" fill="hold">
                            <p:stCondLst>
                              <p:cond delay="0"/>
                            </p:stCondLst>
                            <p:childTnLst>
                              <p:par>
                                <p:cTn id="125"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127 0.11134 -0.45117 0.11088 -0.4625 0.10972 C -0.49336 0.10671 -0.47213 0.10833 -0.49635 0.10463 C -0.50286 0.10347 -0.50976 0.10324 -0.51666 0.10185 C -0.52343 0.10069 -0.53112 0.09791 -0.53763 0.09676 C -0.56054 0.09305 -0.5483 0.0956 -0.57526 0.08889 C -0.57851 0.08796 -0.58216 0.0875 -0.58398 0.08634 C -0.58854 0.08449 -0.59283 0.08217 -0.59752 0.08102 C -0.60299 0.07963 -0.60885 0.07963 -0.61432 0.07847 C -0.62239 0.07685 -0.62916 0.0743 -0.63463 0.07315 C -0.64036 0.07222 -0.64596 0.07176 -0.65143 0.0706 C -0.6582 0.06921 -0.66458 0.06713 -0.67304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72 0.07963 -0.96158 0.08009 -0.96536 0.08102 C -0.96862 0.08171 -0.97187 0.08287 -0.97552 0.08356 C -0.9914 0.0919 -0.98294 0.08796 -1.00677 0.09421 L -1.01588 0.09676 C -1.01914 0.09838 -1.02239 0.10069 -1.02708 0.10185 C -1.03268 0.10416 -1.04622 0.10717 -1.04622 0.1074 C -1.05065 0.10902 -1.05377 0.11111 -1.05651 0.11273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26" dur="4000" fill="hold"/>
                                        <p:tgtEl>
                                          <p:spTgt spid="180"/>
                                        </p:tgtEl>
                                        <p:attrNameLst>
                                          <p:attrName>ppt_x</p:attrName>
                                          <p:attrName>ppt_y</p:attrName>
                                        </p:attrNameLst>
                                      </p:cBhvr>
                                      <p:rCtr x="-73893" y="8102"/>
                                    </p:animMotion>
                                  </p:childTnLst>
                                </p:cTn>
                              </p:par>
                            </p:childTnLst>
                          </p:cTn>
                        </p:par>
                      </p:childTnLst>
                    </p:cTn>
                  </p:par>
                  <p:par>
                    <p:cTn id="127" fill="hold">
                      <p:stCondLst>
                        <p:cond delay="indefinite"/>
                      </p:stCondLst>
                      <p:childTnLst>
                        <p:par>
                          <p:cTn id="128" fill="hold">
                            <p:stCondLst>
                              <p:cond delay="0"/>
                            </p:stCondLst>
                            <p:childTnLst>
                              <p:par>
                                <p:cTn id="129"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73 C -0.44218 0.11134 -0.45117 0.11088 -0.4625 0.10972 C -0.49336 0.10671 -0.47213 0.10833 -0.49635 0.10463 C -0.50286 0.10347 -0.50976 0.10324 -0.51666 0.10185 C -0.52343 0.10069 -0.53216 0.09791 -0.53763 0.09676 C -0.56054 0.09305 -0.5483 0.0956 -0.5763 0.08889 C -0.57955 0.08796 -0.5832 0.0875 -0.58398 0.08634 C -0.58854 0.08449 -0.59283 0.08217 -0.59752 0.08102 C -0.60299 0.07963 -0.60885 0.07963 -0.61432 0.07847 C -0.6233 0.07685 -0.63007 0.0743 -0.63463 0.07315 C -0.64036 0.07222 -0.64596 0.07176 -0.65143 0.0706 C -0.6582 0.06921 -0.6651 0.06713 -0.67395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59 0.07963 -0.96158 0.08009 -0.96536 0.08102 C -0.96862 0.08171 -0.97187 0.08287 -0.97552 0.08356 C -0.9914 0.0919 -0.98333 0.08796 -1.00716 0.09421 L -1.01588 0.09676 C -1.01914 0.09838 -1.02239 0.10069 -1.02747 0.10185 C -1.03268 0.10416 -1.04622 0.10717 -1.04622 0.1074 C -1.05104 0.10902 -1.05403 0.11111 -1.05651 0.11273 C -1.06276 0.11458 -1.0705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0" dur="4000" fill="hold"/>
                                        <p:tgtEl>
                                          <p:spTgt spid="177"/>
                                        </p:tgtEl>
                                        <p:attrNameLst>
                                          <p:attrName>ppt_x</p:attrName>
                                          <p:attrName>ppt_y</p:attrName>
                                        </p:attrNameLst>
                                      </p:cBhvr>
                                      <p:rCtr x="-73893" y="8102"/>
                                    </p:animMotion>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grpId="0" nodeType="clickEffect">
                                  <p:stCondLst>
                                    <p:cond delay="0"/>
                                  </p:stCondLst>
                                  <p:childTnLst>
                                    <p:animMotion origin="layout" path="M -0.00013 2.96296E-6 L -0.00013 0.00023 C -0.01028 0.00764 -0.02604 0.01296 -0.03059 0.02338 C -0.03984 0.0449 -0.02408 0.01157 -0.05416 0.04699 C -0.05664 0.04953 -0.05807 0.05277 -0.06106 0.05486 C -0.07187 0.06227 -0.08216 0.06574 -0.09479 0.0706 C -0.097 0.07315 -0.0983 0.07639 -0.10143 0.07847 C -0.10442 0.08009 -0.10859 0.07963 -0.11145 0.08102 C -0.11862 0.08402 -0.125 0.08796 -0.13177 0.09143 C -0.15117 0.10162 -0.13242 0.09282 -0.15208 0.0993 C -0.17018 0.10532 -0.15989 0.1037 -0.17565 0.10717 C -0.1802 0.1081 -0.18463 0.10879 -0.18919 0.10972 C -0.19596 0.11134 -0.20234 0.11458 -0.2095 0.11504 L -0.24661 0.11759 L -0.40846 0.11504 C -0.41536 0.11481 -0.42187 0.11319 -0.42877 0.1125 C -0.44153 0.11134 -0.45117 0.11088 -0.4625 0.10972 C -0.49336 0.10671 -0.47213 0.10833 -0.49635 0.10463 C -0.50286 0.10347 -0.50976 0.10324 -0.51666 0.10185 C -0.52343 0.10069 -0.53151 0.09791 -0.53763 0.09676 C -0.56054 0.09305 -0.5483 0.0956 -0.57565 0.08889 C -0.5789 0.08796 -0.58255 0.0875 -0.58398 0.08634 C -0.58854 0.08449 -0.59283 0.08217 -0.59752 0.08102 C -0.60299 0.07963 -0.60885 0.07963 -0.61432 0.07847 C -0.62278 0.07685 -0.62955 0.0743 -0.63463 0.07315 C -0.64036 0.07222 -0.64596 0.07176 -0.65143 0.0706 C -0.6582 0.06921 -0.66458 0.06713 -0.67343 0.06527 C -0.67617 0.06435 -0.67825 0.06319 -0.6819 0.06273 C -0.6875 0.0618 -0.69322 0.06088 -0.69856 0.06018 L -0.73919 0.05486 C -0.7832 0.05578 -0.82708 0.05509 -0.87057 0.0574 C -0.87786 0.05787 -0.88411 0.06134 -0.89088 0.06273 C -0.89544 0.06365 -0.90026 0.06435 -0.90442 0.06527 C -0.91119 0.0669 -0.91796 0.06921 -0.92474 0.0706 C -0.92916 0.07152 -0.93398 0.07199 -0.93828 0.07315 C -0.94296 0.07453 -0.94726 0.07708 -0.95182 0.07847 C -0.95586 0.07963 -0.96158 0.08009 -0.96536 0.08102 C -0.96862 0.08171 -0.97187 0.08287 -0.97552 0.08356 C -0.9914 0.0919 -0.98333 0.08796 -1.00716 0.09421 L -1.01588 0.09676 C -1.01914 0.09838 -1.02239 0.10069 -1.02747 0.10185 C -1.03268 0.10416 -1.04622 0.10717 -1.04622 0.1074 C -1.05104 0.10902 -1.05403 0.11111 -1.05651 0.1125 C -1.06276 0.11458 -1.0707 0.11458 -1.07708 0.11759 C -1.09257 0.12592 -1.08268 0.12199 -1.1069 0.12824 L -1.11718 0.13078 L -1.12721 0.13333 C -1.13059 0.13518 -1.13359 0.13727 -1.1375 0.13865 C -1.14231 0.14027 -1.16393 0.14305 -1.1677 0.14375 C -1.17122 0.14444 -1.17447 0.1456 -1.17773 0.14652 C -1.18229 0.14745 -1.18711 0.14791 -1.19127 0.14907 C -1.19609 0.15046 -1.20026 0.15301 -1.20494 0.1544 C -1.21028 0.15578 -1.21601 0.15602 -1.22161 0.15694 C -1.2345 0.15902 -1.23385 0.15926 -1.24518 0.16227 C -1.29023 0.16134 -1.33502 0.16111 -1.38007 0.15949 C -1.38463 0.15926 -1.38906 0.15764 -1.39362 0.15694 C -1.41809 0.15277 -1.4026 0.15625 -1.42057 0.15162 C -1.44974 0.13657 -1.41302 0.15463 -1.44088 0.14375 C -1.46705 0.13379 -1.4358 0.14259 -1.46119 0.13588 C -1.47343 0.12963 -1.4677 0.13217 -1.47786 0.12824 " pathEditMode="relative" rAng="0" ptsTypes="AAAAAAAAAAAAAAAAAAAAAAAAAAAAAAAAAAAAAAAAAAAAAAAAAAAAAAAAAAAA">
                                      <p:cBhvr>
                                        <p:cTn id="134" dur="4000" fill="hold"/>
                                        <p:tgtEl>
                                          <p:spTgt spid="203"/>
                                        </p:tgtEl>
                                        <p:attrNameLst>
                                          <p:attrName>ppt_x</p:attrName>
                                          <p:attrName>ppt_y</p:attrName>
                                        </p:attrNameLst>
                                      </p:cBhvr>
                                      <p:rCtr x="-73893" y="8102"/>
                                    </p:animMotion>
                                  </p:childTnLst>
                                </p:cTn>
                              </p:par>
                            </p:childTnLst>
                          </p:cTn>
                        </p:par>
                      </p:childTnLst>
                    </p:cTn>
                  </p:par>
                </p:childTnLst>
              </p:cTn>
              <p:prevCondLst>
                <p:cond evt="onPrev" delay="0">
                  <p:tgtEl>
                    <p:sldTgt/>
                  </p:tgtEl>
                </p:cond>
              </p:prevCondLst>
              <p:nextCondLst>
                <p:cond evt="onNext" delay="0">
                  <p:tgtEl>
                    <p:sldTgt/>
                  </p:tgtEl>
                </p:cond>
              </p:nextCondLst>
            </p:seq>
            <p:audio>
              <p:cMediaNode vol="20000">
                <p:cTn id="135" fill="hold" display="0">
                  <p:stCondLst>
                    <p:cond delay="indefinite"/>
                  </p:stCondLst>
                  <p:endCondLst>
                    <p:cond evt="onStopAudio" delay="0">
                      <p:tgtEl>
                        <p:sldTgt/>
                      </p:tgtEl>
                    </p:cond>
                  </p:endCondLst>
                </p:cTn>
                <p:tgtEl>
                  <p:spTgt spid="2"/>
                </p:tgtEl>
              </p:cMediaNode>
            </p:audio>
            <p:seq concurrent="1" nextAc="seek">
              <p:cTn id="136" restart="whenNotActive" fill="hold" evtFilter="cancelBubble" nodeType="interactiveSeq">
                <p:stCondLst>
                  <p:cond evt="onClick" delay="0">
                    <p:tgtEl>
                      <p:spTgt spid="4"/>
                    </p:tgtEl>
                  </p:cond>
                </p:stCondLst>
                <p:endSync evt="end" delay="0">
                  <p:rtn val="all"/>
                </p:endSync>
                <p:childTnLst>
                  <p:par>
                    <p:cTn id="137" fill="hold">
                      <p:stCondLst>
                        <p:cond delay="0"/>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55"/>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grpId="1" nodeType="clickEffect">
                                  <p:stCondLst>
                                    <p:cond delay="0"/>
                                  </p:stCondLst>
                                  <p:childTnLst>
                                    <p:set>
                                      <p:cBhvr>
                                        <p:cTn id="144" dur="1" fill="hold">
                                          <p:stCondLst>
                                            <p:cond delay="0"/>
                                          </p:stCondLst>
                                        </p:cTn>
                                        <p:tgtEl>
                                          <p:spTgt spid="155"/>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156"/>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grpId="1" nodeType="clickEffect">
                                  <p:stCondLst>
                                    <p:cond delay="0"/>
                                  </p:stCondLst>
                                  <p:childTnLst>
                                    <p:set>
                                      <p:cBhvr>
                                        <p:cTn id="152" dur="1" fill="hold">
                                          <p:stCondLst>
                                            <p:cond delay="0"/>
                                          </p:stCondLst>
                                        </p:cTn>
                                        <p:tgtEl>
                                          <p:spTgt spid="15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57"/>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xit" presetSubtype="0" fill="hold" grpId="1" nodeType="clickEffect">
                                  <p:stCondLst>
                                    <p:cond delay="0"/>
                                  </p:stCondLst>
                                  <p:childTnLst>
                                    <p:set>
                                      <p:cBhvr>
                                        <p:cTn id="160" dur="1" fill="hold">
                                          <p:stCondLst>
                                            <p:cond delay="0"/>
                                          </p:stCondLst>
                                        </p:cTn>
                                        <p:tgtEl>
                                          <p:spTgt spid="157"/>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15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158"/>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59"/>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159"/>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16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60"/>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6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grpId="1" nodeType="clickEffect">
                                  <p:stCondLst>
                                    <p:cond delay="0"/>
                                  </p:stCondLst>
                                  <p:childTnLst>
                                    <p:set>
                                      <p:cBhvr>
                                        <p:cTn id="192" dur="1" fill="hold">
                                          <p:stCondLst>
                                            <p:cond delay="0"/>
                                          </p:stCondLst>
                                        </p:cTn>
                                        <p:tgtEl>
                                          <p:spTgt spid="161"/>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62"/>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grpId="1" nodeType="clickEffect">
                                  <p:stCondLst>
                                    <p:cond delay="0"/>
                                  </p:stCondLst>
                                  <p:childTnLst>
                                    <p:set>
                                      <p:cBhvr>
                                        <p:cTn id="200" dur="1" fill="hold">
                                          <p:stCondLst>
                                            <p:cond delay="0"/>
                                          </p:stCondLst>
                                        </p:cTn>
                                        <p:tgtEl>
                                          <p:spTgt spid="162"/>
                                        </p:tgtEl>
                                        <p:attrNameLst>
                                          <p:attrName>style.visibility</p:attrName>
                                        </p:attrNameLst>
                                      </p:cBhvr>
                                      <p:to>
                                        <p:strVal val="hidden"/>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6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3"/>
                                        </p:tgtEl>
                                        <p:attrNameLst>
                                          <p:attrName>style.visibility</p:attrName>
                                        </p:attrNameLst>
                                      </p:cBhvr>
                                      <p:to>
                                        <p:strVal val="hidden"/>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134"/>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xit" presetSubtype="0" fill="hold" grpId="1" nodeType="clickEffect">
                                  <p:stCondLst>
                                    <p:cond delay="0"/>
                                  </p:stCondLst>
                                  <p:childTnLst>
                                    <p:set>
                                      <p:cBhvr>
                                        <p:cTn id="216" dur="1" fill="hold">
                                          <p:stCondLst>
                                            <p:cond delay="0"/>
                                          </p:stCondLst>
                                        </p:cTn>
                                        <p:tgtEl>
                                          <p:spTgt spid="134"/>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164"/>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grpId="1" nodeType="clickEffect">
                                  <p:stCondLst>
                                    <p:cond delay="0"/>
                                  </p:stCondLst>
                                  <p:childTnLst>
                                    <p:set>
                                      <p:cBhvr>
                                        <p:cTn id="224" dur="1" fill="hold">
                                          <p:stCondLst>
                                            <p:cond delay="0"/>
                                          </p:stCondLst>
                                        </p:cTn>
                                        <p:tgtEl>
                                          <p:spTgt spid="164"/>
                                        </p:tgtEl>
                                        <p:attrNameLst>
                                          <p:attrName>style.visibility</p:attrName>
                                        </p:attrNameLst>
                                      </p:cBhvr>
                                      <p:to>
                                        <p:strVal val="hidden"/>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grpId="0" nodeType="clickEffect">
                                  <p:stCondLst>
                                    <p:cond delay="0"/>
                                  </p:stCondLst>
                                  <p:childTnLst>
                                    <p:set>
                                      <p:cBhvr>
                                        <p:cTn id="228" dur="1" fill="hold">
                                          <p:stCondLst>
                                            <p:cond delay="0"/>
                                          </p:stCondLst>
                                        </p:cTn>
                                        <p:tgtEl>
                                          <p:spTgt spid="135"/>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5"/>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36"/>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136"/>
                                        </p:tgtEl>
                                        <p:attrNameLst>
                                          <p:attrName>style.visibility</p:attrName>
                                        </p:attrNameLst>
                                      </p:cBhvr>
                                      <p:to>
                                        <p:strVal val="hidden"/>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13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grpId="1" nodeType="clickEffect">
                                  <p:stCondLst>
                                    <p:cond delay="0"/>
                                  </p:stCondLst>
                                  <p:childTnLst>
                                    <p:set>
                                      <p:cBhvr>
                                        <p:cTn id="248" dur="1" fill="hold">
                                          <p:stCondLst>
                                            <p:cond delay="0"/>
                                          </p:stCondLst>
                                        </p:cTn>
                                        <p:tgtEl>
                                          <p:spTgt spid="137"/>
                                        </p:tgtEl>
                                        <p:attrNameLst>
                                          <p:attrName>style.visibility</p:attrName>
                                        </p:attrNameLst>
                                      </p:cBhvr>
                                      <p:to>
                                        <p:strVal val="hidden"/>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0" nodeType="clickEffect">
                                  <p:stCondLst>
                                    <p:cond delay="0"/>
                                  </p:stCondLst>
                                  <p:childTnLst>
                                    <p:set>
                                      <p:cBhvr>
                                        <p:cTn id="260" dur="1" fill="hold">
                                          <p:stCondLst>
                                            <p:cond delay="0"/>
                                          </p:stCondLst>
                                        </p:cTn>
                                        <p:tgtEl>
                                          <p:spTgt spid="139"/>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xit" presetSubtype="0" fill="hold" grpId="1" nodeType="clickEffect">
                                  <p:stCondLst>
                                    <p:cond delay="0"/>
                                  </p:stCondLst>
                                  <p:childTnLst>
                                    <p:set>
                                      <p:cBhvr>
                                        <p:cTn id="264" dur="1" fill="hold">
                                          <p:stCondLst>
                                            <p:cond delay="0"/>
                                          </p:stCondLst>
                                        </p:cTn>
                                        <p:tgtEl>
                                          <p:spTgt spid="139"/>
                                        </p:tgtEl>
                                        <p:attrNameLst>
                                          <p:attrName>style.visibility</p:attrName>
                                        </p:attrNameLst>
                                      </p:cBhvr>
                                      <p:to>
                                        <p:strVal val="hidden"/>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4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grpId="1" nodeType="clickEffect">
                                  <p:stCondLst>
                                    <p:cond delay="0"/>
                                  </p:stCondLst>
                                  <p:childTnLst>
                                    <p:set>
                                      <p:cBhvr>
                                        <p:cTn id="272" dur="1" fill="hold">
                                          <p:stCondLst>
                                            <p:cond delay="0"/>
                                          </p:stCondLst>
                                        </p:cTn>
                                        <p:tgtEl>
                                          <p:spTgt spid="143"/>
                                        </p:tgtEl>
                                        <p:attrNameLst>
                                          <p:attrName>style.visibility</p:attrName>
                                        </p:attrNameLst>
                                      </p:cBhvr>
                                      <p:to>
                                        <p:strVal val="hidden"/>
                                      </p:to>
                                    </p:set>
                                  </p:child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141"/>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grpId="1" nodeType="clickEffect">
                                  <p:stCondLst>
                                    <p:cond delay="0"/>
                                  </p:stCondLst>
                                  <p:childTnLst>
                                    <p:set>
                                      <p:cBhvr>
                                        <p:cTn id="288" dur="1" fill="hold">
                                          <p:stCondLst>
                                            <p:cond delay="0"/>
                                          </p:stCondLst>
                                        </p:cTn>
                                        <p:tgtEl>
                                          <p:spTgt spid="141"/>
                                        </p:tgtEl>
                                        <p:attrNameLst>
                                          <p:attrName>style.visibility</p:attrName>
                                        </p:attrNameLst>
                                      </p:cBhvr>
                                      <p:to>
                                        <p:strVal val="hidden"/>
                                      </p:to>
                                    </p:set>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grpId="0" nodeType="clickEffect">
                                  <p:stCondLst>
                                    <p:cond delay="0"/>
                                  </p:stCondLst>
                                  <p:childTnLst>
                                    <p:set>
                                      <p:cBhvr>
                                        <p:cTn id="292" dur="1" fill="hold">
                                          <p:stCondLst>
                                            <p:cond delay="0"/>
                                          </p:stCondLst>
                                        </p:cTn>
                                        <p:tgtEl>
                                          <p:spTgt spid="169"/>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xit" presetSubtype="0" fill="hold" grpId="1" nodeType="clickEffect">
                                  <p:stCondLst>
                                    <p:cond delay="0"/>
                                  </p:stCondLst>
                                  <p:childTnLst>
                                    <p:set>
                                      <p:cBhvr>
                                        <p:cTn id="296" dur="1" fill="hold">
                                          <p:stCondLst>
                                            <p:cond delay="0"/>
                                          </p:stCondLst>
                                        </p:cTn>
                                        <p:tgtEl>
                                          <p:spTgt spid="169"/>
                                        </p:tgtEl>
                                        <p:attrNameLst>
                                          <p:attrName>style.visibility</p:attrName>
                                        </p:attrNameLst>
                                      </p:cBhvr>
                                      <p:to>
                                        <p:strVal val="hidden"/>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16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8"/>
                                        </p:tgtEl>
                                        <p:attrNameLst>
                                          <p:attrName>style.visibility</p:attrName>
                                        </p:attrNameLst>
                                      </p:cBhvr>
                                      <p:to>
                                        <p:strVal val="hidden"/>
                                      </p:to>
                                    </p:se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167"/>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grpId="1" nodeType="clickEffect">
                                  <p:stCondLst>
                                    <p:cond delay="0"/>
                                  </p:stCondLst>
                                  <p:childTnLst>
                                    <p:set>
                                      <p:cBhvr>
                                        <p:cTn id="312" dur="1" fill="hold">
                                          <p:stCondLst>
                                            <p:cond delay="0"/>
                                          </p:stCondLst>
                                        </p:cTn>
                                        <p:tgtEl>
                                          <p:spTgt spid="167"/>
                                        </p:tgtEl>
                                        <p:attrNameLst>
                                          <p:attrName>style.visibility</p:attrName>
                                        </p:attrNameLst>
                                      </p:cBhvr>
                                      <p:to>
                                        <p:strVal val="hidden"/>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166"/>
                                        </p:tgtEl>
                                        <p:attrNameLst>
                                          <p:attrName>style.visibility</p:attrName>
                                        </p:attrNameLst>
                                      </p:cBhvr>
                                      <p:to>
                                        <p:strVal val="visible"/>
                                      </p:to>
                                    </p:set>
                                  </p:childTnLst>
                                </p:cTn>
                              </p:par>
                            </p:childTnLst>
                          </p:cTn>
                        </p:par>
                      </p:childTnLst>
                    </p:cTn>
                  </p:par>
                  <p:par>
                    <p:cTn id="317" fill="hold">
                      <p:stCondLst>
                        <p:cond delay="indefinite"/>
                      </p:stCondLst>
                      <p:childTnLst>
                        <p:par>
                          <p:cTn id="318" fill="hold">
                            <p:stCondLst>
                              <p:cond delay="0"/>
                            </p:stCondLst>
                            <p:childTnLst>
                              <p:par>
                                <p:cTn id="319" presetID="1" presetClass="exit" presetSubtype="0" fill="hold" grpId="1" nodeType="clickEffect">
                                  <p:stCondLst>
                                    <p:cond delay="0"/>
                                  </p:stCondLst>
                                  <p:childTnLst>
                                    <p:set>
                                      <p:cBhvr>
                                        <p:cTn id="320" dur="1" fill="hold">
                                          <p:stCondLst>
                                            <p:cond delay="0"/>
                                          </p:stCondLst>
                                        </p:cTn>
                                        <p:tgtEl>
                                          <p:spTgt spid="166"/>
                                        </p:tgtEl>
                                        <p:attrNameLst>
                                          <p:attrName>style.visibility</p:attrName>
                                        </p:attrNameLst>
                                      </p:cBhvr>
                                      <p:to>
                                        <p:strVal val="hidden"/>
                                      </p:to>
                                    </p:set>
                                  </p:childTnLst>
                                </p:cTn>
                              </p:par>
                            </p:childTnLst>
                          </p:cTn>
                        </p:par>
                      </p:childTnLst>
                    </p:cTn>
                  </p:par>
                  <p:par>
                    <p:cTn id="321" fill="hold">
                      <p:stCondLst>
                        <p:cond delay="indefinite"/>
                      </p:stCondLst>
                      <p:childTnLst>
                        <p:par>
                          <p:cTn id="322" fill="hold">
                            <p:stCondLst>
                              <p:cond delay="0"/>
                            </p:stCondLst>
                            <p:childTnLst>
                              <p:par>
                                <p:cTn id="323" presetID="1" presetClass="entr" presetSubtype="0" fill="hold" grpId="0" nodeType="clickEffect">
                                  <p:stCondLst>
                                    <p:cond delay="0"/>
                                  </p:stCondLst>
                                  <p:childTnLst>
                                    <p:set>
                                      <p:cBhvr>
                                        <p:cTn id="324" dur="1" fill="hold">
                                          <p:stCondLst>
                                            <p:cond delay="0"/>
                                          </p:stCondLst>
                                        </p:cTn>
                                        <p:tgtEl>
                                          <p:spTgt spid="165"/>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65"/>
                                        </p:tgtEl>
                                        <p:attrNameLst>
                                          <p:attrName>style.visibility</p:attrName>
                                        </p:attrNameLst>
                                      </p:cBhvr>
                                      <p:to>
                                        <p:strVal val="hidden"/>
                                      </p:to>
                                    </p:set>
                                  </p:childTnLst>
                                </p:cTn>
                              </p:par>
                            </p:childTnLst>
                          </p:cTn>
                        </p:par>
                      </p:childTnLst>
                    </p:cTn>
                  </p:par>
                  <p:par>
                    <p:cTn id="329" fill="hold">
                      <p:stCondLst>
                        <p:cond delay="indefinite"/>
                      </p:stCondLst>
                      <p:childTnLst>
                        <p:par>
                          <p:cTn id="330" fill="hold">
                            <p:stCondLst>
                              <p:cond delay="0"/>
                            </p:stCondLst>
                            <p:childTnLst>
                              <p:par>
                                <p:cTn id="331" presetID="1" presetClass="entr" presetSubtype="0" fill="hold" grpId="0" nodeType="clickEffect">
                                  <p:stCondLst>
                                    <p:cond delay="0"/>
                                  </p:stCondLst>
                                  <p:childTnLst>
                                    <p:set>
                                      <p:cBhvr>
                                        <p:cTn id="332" dur="1" fill="hold">
                                          <p:stCondLst>
                                            <p:cond delay="0"/>
                                          </p:stCondLst>
                                        </p:cTn>
                                        <p:tgtEl>
                                          <p:spTgt spid="140"/>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xit" presetSubtype="0" fill="hold" grpId="1" nodeType="clickEffect">
                                  <p:stCondLst>
                                    <p:cond delay="0"/>
                                  </p:stCondLst>
                                  <p:childTnLst>
                                    <p:set>
                                      <p:cBhvr>
                                        <p:cTn id="336" dur="1" fill="hold">
                                          <p:stCondLst>
                                            <p:cond delay="0"/>
                                          </p:stCondLst>
                                        </p:cTn>
                                        <p:tgtEl>
                                          <p:spTgt spid="140"/>
                                        </p:tgtEl>
                                        <p:attrNameLst>
                                          <p:attrName>style.visibility</p:attrName>
                                        </p:attrNameLst>
                                      </p:cBhvr>
                                      <p:to>
                                        <p:strVal val="hidden"/>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grpId="0" nodeType="clickEffect">
                                  <p:stCondLst>
                                    <p:cond delay="0"/>
                                  </p:stCondLst>
                                  <p:childTnLst>
                                    <p:set>
                                      <p:cBhvr>
                                        <p:cTn id="340" dur="1" fill="hold">
                                          <p:stCondLst>
                                            <p:cond delay="0"/>
                                          </p:stCondLst>
                                        </p:cTn>
                                        <p:tgtEl>
                                          <p:spTgt spid="144"/>
                                        </p:tgtEl>
                                        <p:attrNameLst>
                                          <p:attrName>style.visibility</p:attrName>
                                        </p:attrNameLst>
                                      </p:cBhvr>
                                      <p:to>
                                        <p:strVal val="visible"/>
                                      </p:to>
                                    </p:set>
                                  </p:childTnLst>
                                </p:cTn>
                              </p:par>
                            </p:childTnLst>
                          </p:cTn>
                        </p:par>
                      </p:childTnLst>
                    </p:cTn>
                  </p:par>
                  <p:par>
                    <p:cTn id="341" fill="hold">
                      <p:stCondLst>
                        <p:cond delay="indefinite"/>
                      </p:stCondLst>
                      <p:childTnLst>
                        <p:par>
                          <p:cTn id="342" fill="hold">
                            <p:stCondLst>
                              <p:cond delay="0"/>
                            </p:stCondLst>
                            <p:childTnLst>
                              <p:par>
                                <p:cTn id="343" presetID="1" presetClass="exit" presetSubtype="0" fill="hold" grpId="1" nodeType="clickEffect">
                                  <p:stCondLst>
                                    <p:cond delay="0"/>
                                  </p:stCondLst>
                                  <p:childTnLst>
                                    <p:set>
                                      <p:cBhvr>
                                        <p:cTn id="344" dur="1" fill="hold">
                                          <p:stCondLst>
                                            <p:cond delay="0"/>
                                          </p:stCondLst>
                                        </p:cTn>
                                        <p:tgtEl>
                                          <p:spTgt spid="144"/>
                                        </p:tgtEl>
                                        <p:attrNameLst>
                                          <p:attrName>style.visibility</p:attrName>
                                        </p:attrNameLst>
                                      </p:cBhvr>
                                      <p:to>
                                        <p:strVal val="hidden"/>
                                      </p:to>
                                    </p:set>
                                  </p:childTnLst>
                                </p:cTn>
                              </p:par>
                            </p:childTnLst>
                          </p:cTn>
                        </p:par>
                      </p:childTnLst>
                    </p:cTn>
                  </p:par>
                  <p:par>
                    <p:cTn id="345" fill="hold">
                      <p:stCondLst>
                        <p:cond delay="indefinite"/>
                      </p:stCondLst>
                      <p:childTnLst>
                        <p:par>
                          <p:cTn id="346" fill="hold">
                            <p:stCondLst>
                              <p:cond delay="0"/>
                            </p:stCondLst>
                            <p:childTnLst>
                              <p:par>
                                <p:cTn id="347" presetID="1" presetClass="entr" presetSubtype="0" fill="hold" grpId="0" nodeType="clickEffect">
                                  <p:stCondLst>
                                    <p:cond delay="0"/>
                                  </p:stCondLst>
                                  <p:childTnLst>
                                    <p:set>
                                      <p:cBhvr>
                                        <p:cTn id="348" dur="1" fill="hold">
                                          <p:stCondLst>
                                            <p:cond delay="0"/>
                                          </p:stCondLst>
                                        </p:cTn>
                                        <p:tgtEl>
                                          <p:spTgt spid="147"/>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7"/>
                                        </p:tgtEl>
                                        <p:attrNameLst>
                                          <p:attrName>style.visibility</p:attrName>
                                        </p:attrNameLst>
                                      </p:cBhvr>
                                      <p:to>
                                        <p:strVal val="hidden"/>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grpId="0" nodeType="clickEffect">
                                  <p:stCondLst>
                                    <p:cond delay="0"/>
                                  </p:stCondLst>
                                  <p:childTnLst>
                                    <p:set>
                                      <p:cBhvr>
                                        <p:cTn id="356" dur="1" fill="hold">
                                          <p:stCondLst>
                                            <p:cond delay="0"/>
                                          </p:stCondLst>
                                        </p:cTn>
                                        <p:tgtEl>
                                          <p:spTgt spid="14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grpId="1" nodeType="clickEffect">
                                  <p:stCondLst>
                                    <p:cond delay="0"/>
                                  </p:stCondLst>
                                  <p:childTnLst>
                                    <p:set>
                                      <p:cBhvr>
                                        <p:cTn id="360" dur="1" fill="hold">
                                          <p:stCondLst>
                                            <p:cond delay="0"/>
                                          </p:stCondLst>
                                        </p:cTn>
                                        <p:tgtEl>
                                          <p:spTgt spid="148"/>
                                        </p:tgtEl>
                                        <p:attrNameLst>
                                          <p:attrName>style.visibility</p:attrName>
                                        </p:attrNameLst>
                                      </p:cBhvr>
                                      <p:to>
                                        <p:strVal val="hidden"/>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grpId="0" nodeType="clickEffect">
                                  <p:stCondLst>
                                    <p:cond delay="0"/>
                                  </p:stCondLst>
                                  <p:childTnLst>
                                    <p:set>
                                      <p:cBhvr>
                                        <p:cTn id="364" dur="1" fill="hold">
                                          <p:stCondLst>
                                            <p:cond delay="0"/>
                                          </p:stCondLst>
                                        </p:cTn>
                                        <p:tgtEl>
                                          <p:spTgt spid="149"/>
                                        </p:tgtEl>
                                        <p:attrNameLst>
                                          <p:attrName>style.visibility</p:attrName>
                                        </p:attrNameLst>
                                      </p:cBhvr>
                                      <p:to>
                                        <p:strVal val="visible"/>
                                      </p:to>
                                    </p:set>
                                  </p:childTnLst>
                                </p:cTn>
                              </p:par>
                            </p:childTnLst>
                          </p:cTn>
                        </p:par>
                      </p:childTnLst>
                    </p:cTn>
                  </p:par>
                  <p:par>
                    <p:cTn id="365" fill="hold">
                      <p:stCondLst>
                        <p:cond delay="indefinite"/>
                      </p:stCondLst>
                      <p:childTnLst>
                        <p:par>
                          <p:cTn id="366" fill="hold">
                            <p:stCondLst>
                              <p:cond delay="0"/>
                            </p:stCondLst>
                            <p:childTnLst>
                              <p:par>
                                <p:cTn id="367" presetID="1" presetClass="exit" presetSubtype="0" fill="hold" grpId="1" nodeType="clickEffect">
                                  <p:stCondLst>
                                    <p:cond delay="0"/>
                                  </p:stCondLst>
                                  <p:childTnLst>
                                    <p:set>
                                      <p:cBhvr>
                                        <p:cTn id="368" dur="1" fill="hold">
                                          <p:stCondLst>
                                            <p:cond delay="0"/>
                                          </p:stCondLst>
                                        </p:cTn>
                                        <p:tgtEl>
                                          <p:spTgt spid="149"/>
                                        </p:tgtEl>
                                        <p:attrNameLst>
                                          <p:attrName>style.visibility</p:attrName>
                                        </p:attrNameLst>
                                      </p:cBhvr>
                                      <p:to>
                                        <p:strVal val="hidden"/>
                                      </p:to>
                                    </p:set>
                                  </p:child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0" nodeType="clickEffect">
                                  <p:stCondLst>
                                    <p:cond delay="0"/>
                                  </p:stCondLst>
                                  <p:childTnLst>
                                    <p:set>
                                      <p:cBhvr>
                                        <p:cTn id="372" dur="1" fill="hold">
                                          <p:stCondLst>
                                            <p:cond delay="0"/>
                                          </p:stCondLst>
                                        </p:cTn>
                                        <p:tgtEl>
                                          <p:spTgt spid="145"/>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45"/>
                                        </p:tgtEl>
                                        <p:attrNameLst>
                                          <p:attrName>style.visibility</p:attrName>
                                        </p:attrNameLst>
                                      </p:cBhvr>
                                      <p:to>
                                        <p:strVal val="hidden"/>
                                      </p:to>
                                    </p:set>
                                  </p:childTnLst>
                                </p:cTn>
                              </p:par>
                            </p:childTnLst>
                          </p:cTn>
                        </p:par>
                      </p:childTnLst>
                    </p:cTn>
                  </p:par>
                  <p:par>
                    <p:cTn id="377" fill="hold">
                      <p:stCondLst>
                        <p:cond delay="indefinite"/>
                      </p:stCondLst>
                      <p:childTnLst>
                        <p:par>
                          <p:cTn id="378" fill="hold">
                            <p:stCondLst>
                              <p:cond delay="0"/>
                            </p:stCondLst>
                            <p:childTnLst>
                              <p:par>
                                <p:cTn id="379" presetID="1" presetClass="entr" presetSubtype="0" fill="hold" grpId="0" nodeType="clickEffect">
                                  <p:stCondLst>
                                    <p:cond delay="0"/>
                                  </p:stCondLst>
                                  <p:childTnLst>
                                    <p:set>
                                      <p:cBhvr>
                                        <p:cTn id="380" dur="1" fill="hold">
                                          <p:stCondLst>
                                            <p:cond delay="0"/>
                                          </p:stCondLst>
                                        </p:cTn>
                                        <p:tgtEl>
                                          <p:spTgt spid="146"/>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grpId="1" nodeType="clickEffect">
                                  <p:stCondLst>
                                    <p:cond delay="0"/>
                                  </p:stCondLst>
                                  <p:childTnLst>
                                    <p:set>
                                      <p:cBhvr>
                                        <p:cTn id="384" dur="1" fill="hold">
                                          <p:stCondLst>
                                            <p:cond delay="0"/>
                                          </p:stCondLst>
                                        </p:cTn>
                                        <p:tgtEl>
                                          <p:spTgt spid="146"/>
                                        </p:tgtEl>
                                        <p:attrNameLst>
                                          <p:attrName>style.visibility</p:attrName>
                                        </p:attrNameLst>
                                      </p:cBhvr>
                                      <p:to>
                                        <p:strVal val="hidden"/>
                                      </p:to>
                                    </p:set>
                                  </p:childTnLst>
                                </p:cTn>
                              </p:par>
                            </p:childTnLst>
                          </p:cTn>
                        </p:par>
                      </p:childTnLst>
                    </p:cTn>
                  </p:par>
                  <p:par>
                    <p:cTn id="385" fill="hold">
                      <p:stCondLst>
                        <p:cond delay="indefinite"/>
                      </p:stCondLst>
                      <p:childTnLst>
                        <p:par>
                          <p:cTn id="386" fill="hold">
                            <p:stCondLst>
                              <p:cond delay="0"/>
                            </p:stCondLst>
                            <p:childTnLst>
                              <p:par>
                                <p:cTn id="387" presetID="1" presetClass="entr" presetSubtype="0" fill="hold" grpId="0" nodeType="clickEffect">
                                  <p:stCondLst>
                                    <p:cond delay="0"/>
                                  </p:stCondLst>
                                  <p:childTnLst>
                                    <p:set>
                                      <p:cBhvr>
                                        <p:cTn id="388" dur="1" fill="hold">
                                          <p:stCondLst>
                                            <p:cond delay="0"/>
                                          </p:stCondLst>
                                        </p:cTn>
                                        <p:tgtEl>
                                          <p:spTgt spid="150"/>
                                        </p:tgtEl>
                                        <p:attrNameLst>
                                          <p:attrName>style.visibility</p:attrName>
                                        </p:attrNameLst>
                                      </p:cBhvr>
                                      <p:to>
                                        <p:strVal val="visible"/>
                                      </p:to>
                                    </p:set>
                                  </p:childTnLst>
                                </p:cTn>
                              </p:par>
                            </p:childTnLst>
                          </p:cTn>
                        </p:par>
                      </p:childTnLst>
                    </p:cTn>
                  </p:par>
                  <p:par>
                    <p:cTn id="389" fill="hold">
                      <p:stCondLst>
                        <p:cond delay="indefinite"/>
                      </p:stCondLst>
                      <p:childTnLst>
                        <p:par>
                          <p:cTn id="390" fill="hold">
                            <p:stCondLst>
                              <p:cond delay="0"/>
                            </p:stCondLst>
                            <p:childTnLst>
                              <p:par>
                                <p:cTn id="391" presetID="1" presetClass="exit" presetSubtype="0" fill="hold" grpId="1" nodeType="clickEffect">
                                  <p:stCondLst>
                                    <p:cond delay="0"/>
                                  </p:stCondLst>
                                  <p:childTnLst>
                                    <p:set>
                                      <p:cBhvr>
                                        <p:cTn id="392" dur="1" fill="hold">
                                          <p:stCondLst>
                                            <p:cond delay="0"/>
                                          </p:stCondLst>
                                        </p:cTn>
                                        <p:tgtEl>
                                          <p:spTgt spid="150"/>
                                        </p:tgtEl>
                                        <p:attrNameLst>
                                          <p:attrName>style.visibility</p:attrName>
                                        </p:attrNameLst>
                                      </p:cBhvr>
                                      <p:to>
                                        <p:strVal val="hidden"/>
                                      </p:to>
                                    </p:set>
                                  </p:childTnLst>
                                </p:cTn>
                              </p:par>
                            </p:childTnLst>
                          </p:cTn>
                        </p:par>
                      </p:childTnLst>
                    </p:cTn>
                  </p:par>
                  <p:par>
                    <p:cTn id="393" fill="hold">
                      <p:stCondLst>
                        <p:cond delay="indefinite"/>
                      </p:stCondLst>
                      <p:childTnLst>
                        <p:par>
                          <p:cTn id="394" fill="hold">
                            <p:stCondLst>
                              <p:cond delay="0"/>
                            </p:stCondLst>
                            <p:childTnLst>
                              <p:par>
                                <p:cTn id="395" presetID="1" presetClass="entr" presetSubtype="0" fill="hold" grpId="0" nodeType="clickEffect">
                                  <p:stCondLst>
                                    <p:cond delay="0"/>
                                  </p:stCondLst>
                                  <p:childTnLst>
                                    <p:set>
                                      <p:cBhvr>
                                        <p:cTn id="396" dur="1" fill="hold">
                                          <p:stCondLst>
                                            <p:cond delay="0"/>
                                          </p:stCondLst>
                                        </p:cTn>
                                        <p:tgtEl>
                                          <p:spTgt spid="15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51"/>
                                        </p:tgtEl>
                                        <p:attrNameLst>
                                          <p:attrName>style.visibility</p:attrName>
                                        </p:attrNameLst>
                                      </p:cBhvr>
                                      <p:to>
                                        <p:strVal val="hidden"/>
                                      </p:to>
                                    </p:set>
                                  </p:childTnLst>
                                </p:cTn>
                              </p:par>
                            </p:childTnLst>
                          </p:cTn>
                        </p:par>
                      </p:childTnLst>
                    </p:cTn>
                  </p:par>
                  <p:par>
                    <p:cTn id="401" fill="hold">
                      <p:stCondLst>
                        <p:cond delay="indefinite"/>
                      </p:stCondLst>
                      <p:childTnLst>
                        <p:par>
                          <p:cTn id="402" fill="hold">
                            <p:stCondLst>
                              <p:cond delay="0"/>
                            </p:stCondLst>
                            <p:childTnLst>
                              <p:par>
                                <p:cTn id="403" presetID="1" presetClass="entr" presetSubtype="0" fill="hold" grpId="0" nodeType="clickEffect">
                                  <p:stCondLst>
                                    <p:cond delay="0"/>
                                  </p:stCondLst>
                                  <p:childTnLst>
                                    <p:set>
                                      <p:cBhvr>
                                        <p:cTn id="404" dur="1" fill="hold">
                                          <p:stCondLst>
                                            <p:cond delay="0"/>
                                          </p:stCondLst>
                                        </p:cTn>
                                        <p:tgtEl>
                                          <p:spTgt spid="15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xit" presetSubtype="0" fill="hold" grpId="1" nodeType="clickEffect">
                                  <p:stCondLst>
                                    <p:cond delay="0"/>
                                  </p:stCondLst>
                                  <p:childTnLst>
                                    <p:set>
                                      <p:cBhvr>
                                        <p:cTn id="408" dur="1" fill="hold">
                                          <p:stCondLst>
                                            <p:cond delay="0"/>
                                          </p:stCondLst>
                                        </p:cTn>
                                        <p:tgtEl>
                                          <p:spTgt spid="152"/>
                                        </p:tgtEl>
                                        <p:attrNameLst>
                                          <p:attrName>style.visibility</p:attrName>
                                        </p:attrNameLst>
                                      </p:cBhvr>
                                      <p:to>
                                        <p:strVal val="hidden"/>
                                      </p:to>
                                    </p:set>
                                  </p:childTnLst>
                                </p:cTn>
                              </p:par>
                            </p:childTnLst>
                          </p:cTn>
                        </p:par>
                      </p:childTnLst>
                    </p:cTn>
                  </p:par>
                  <p:par>
                    <p:cTn id="409" fill="hold">
                      <p:stCondLst>
                        <p:cond delay="indefinite"/>
                      </p:stCondLst>
                      <p:childTnLst>
                        <p:par>
                          <p:cTn id="410" fill="hold">
                            <p:stCondLst>
                              <p:cond delay="0"/>
                            </p:stCondLst>
                            <p:childTnLst>
                              <p:par>
                                <p:cTn id="411" presetID="1" presetClass="entr" presetSubtype="0" fill="hold" grpId="0" nodeType="clickEffect">
                                  <p:stCondLst>
                                    <p:cond delay="0"/>
                                  </p:stCondLst>
                                  <p:childTnLst>
                                    <p:set>
                                      <p:cBhvr>
                                        <p:cTn id="412" dur="1" fill="hold">
                                          <p:stCondLst>
                                            <p:cond delay="0"/>
                                          </p:stCondLst>
                                        </p:cTn>
                                        <p:tgtEl>
                                          <p:spTgt spid="153"/>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xit" presetSubtype="0" fill="hold" grpId="1" nodeType="clickEffect">
                                  <p:stCondLst>
                                    <p:cond delay="0"/>
                                  </p:stCondLst>
                                  <p:childTnLst>
                                    <p:set>
                                      <p:cBhvr>
                                        <p:cTn id="416" dur="1" fill="hold">
                                          <p:stCondLst>
                                            <p:cond delay="0"/>
                                          </p:stCondLst>
                                        </p:cTn>
                                        <p:tgtEl>
                                          <p:spTgt spid="153"/>
                                        </p:tgtEl>
                                        <p:attrNameLst>
                                          <p:attrName>style.visibility</p:attrName>
                                        </p:attrNameLst>
                                      </p:cBhvr>
                                      <p:to>
                                        <p:strVal val="hidden"/>
                                      </p:to>
                                    </p:set>
                                  </p:childTnLst>
                                </p:cTn>
                              </p:par>
                            </p:childTnLst>
                          </p:cTn>
                        </p:par>
                      </p:childTnLst>
                    </p:cTn>
                  </p:par>
                  <p:par>
                    <p:cTn id="417" fill="hold">
                      <p:stCondLst>
                        <p:cond delay="indefinite"/>
                      </p:stCondLst>
                      <p:childTnLst>
                        <p:par>
                          <p:cTn id="418" fill="hold">
                            <p:stCondLst>
                              <p:cond delay="0"/>
                            </p:stCondLst>
                            <p:childTnLst>
                              <p:par>
                                <p:cTn id="419" presetID="1" presetClass="entr" presetSubtype="0" fill="hold" grpId="0" nodeType="clickEffect">
                                  <p:stCondLst>
                                    <p:cond delay="0"/>
                                  </p:stCondLst>
                                  <p:childTnLst>
                                    <p:set>
                                      <p:cBhvr>
                                        <p:cTn id="420" dur="1" fill="hold">
                                          <p:stCondLst>
                                            <p:cond delay="0"/>
                                          </p:stCondLst>
                                        </p:cTn>
                                        <p:tgtEl>
                                          <p:spTgt spid="154"/>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54"/>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grpId="0" nodeType="clickEffect">
                                  <p:stCondLst>
                                    <p:cond delay="0"/>
                                  </p:stCondLst>
                                  <p:childTnLst>
                                    <p:set>
                                      <p:cBhvr>
                                        <p:cTn id="428" dur="1" fill="hold">
                                          <p:stCondLst>
                                            <p:cond delay="0"/>
                                          </p:stCondLst>
                                        </p:cTn>
                                        <p:tgtEl>
                                          <p:spTgt spid="170"/>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grpId="1" nodeType="clickEffect">
                                  <p:stCondLst>
                                    <p:cond delay="0"/>
                                  </p:stCondLst>
                                  <p:childTnLst>
                                    <p:set>
                                      <p:cBhvr>
                                        <p:cTn id="432" dur="1" fill="hold">
                                          <p:stCondLst>
                                            <p:cond delay="0"/>
                                          </p:stCondLst>
                                        </p:cTn>
                                        <p:tgtEl>
                                          <p:spTgt spid="170"/>
                                        </p:tgtEl>
                                        <p:attrNameLst>
                                          <p:attrName>style.visibility</p:attrName>
                                        </p:attrNameLst>
                                      </p:cBhvr>
                                      <p:to>
                                        <p:strVal val="hidden"/>
                                      </p:to>
                                    </p:set>
                                  </p:childTnLst>
                                </p:cTn>
                              </p:par>
                            </p:childTnLst>
                          </p:cTn>
                        </p:par>
                      </p:childTnLst>
                    </p:cTn>
                  </p:par>
                  <p:par>
                    <p:cTn id="433" fill="hold">
                      <p:stCondLst>
                        <p:cond delay="indefinite"/>
                      </p:stCondLst>
                      <p:childTnLst>
                        <p:par>
                          <p:cTn id="434" fill="hold">
                            <p:stCondLst>
                              <p:cond delay="0"/>
                            </p:stCondLst>
                            <p:childTnLst>
                              <p:par>
                                <p:cTn id="435" presetID="1" presetClass="entr" presetSubtype="0" fill="hold" grpId="0" nodeType="clickEffect">
                                  <p:stCondLst>
                                    <p:cond delay="0"/>
                                  </p:stCondLst>
                                  <p:childTnLst>
                                    <p:set>
                                      <p:cBhvr>
                                        <p:cTn id="436" dur="1" fill="hold">
                                          <p:stCondLst>
                                            <p:cond delay="0"/>
                                          </p:stCondLst>
                                        </p:cTn>
                                        <p:tgtEl>
                                          <p:spTgt spid="171"/>
                                        </p:tgtEl>
                                        <p:attrNameLst>
                                          <p:attrName>style.visibility</p:attrName>
                                        </p:attrNameLst>
                                      </p:cBhvr>
                                      <p:to>
                                        <p:strVal val="visible"/>
                                      </p:to>
                                    </p:set>
                                  </p:childTnLst>
                                </p:cTn>
                              </p:par>
                            </p:childTnLst>
                          </p:cTn>
                        </p:par>
                      </p:childTnLst>
                    </p:cTn>
                  </p:par>
                  <p:par>
                    <p:cTn id="437" fill="hold">
                      <p:stCondLst>
                        <p:cond delay="indefinite"/>
                      </p:stCondLst>
                      <p:childTnLst>
                        <p:par>
                          <p:cTn id="438" fill="hold">
                            <p:stCondLst>
                              <p:cond delay="0"/>
                            </p:stCondLst>
                            <p:childTnLst>
                              <p:par>
                                <p:cTn id="439" presetID="1" presetClass="exit" presetSubtype="0" fill="hold" grpId="1" nodeType="clickEffect">
                                  <p:stCondLst>
                                    <p:cond delay="0"/>
                                  </p:stCondLst>
                                  <p:childTnLst>
                                    <p:set>
                                      <p:cBhvr>
                                        <p:cTn id="440" dur="1" fill="hold">
                                          <p:stCondLst>
                                            <p:cond delay="0"/>
                                          </p:stCondLst>
                                        </p:cTn>
                                        <p:tgtEl>
                                          <p:spTgt spid="171"/>
                                        </p:tgtEl>
                                        <p:attrNameLst>
                                          <p:attrName>style.visibility</p:attrName>
                                        </p:attrNameLst>
                                      </p:cBhvr>
                                      <p:to>
                                        <p:strVal val="hidden"/>
                                      </p:to>
                                    </p:set>
                                  </p:childTnLst>
                                </p:cTn>
                              </p:par>
                            </p:childTnLst>
                          </p:cTn>
                        </p:par>
                      </p:childTnLst>
                    </p:cTn>
                  </p:par>
                  <p:par>
                    <p:cTn id="441" fill="hold">
                      <p:stCondLst>
                        <p:cond delay="indefinite"/>
                      </p:stCondLst>
                      <p:childTnLst>
                        <p:par>
                          <p:cTn id="442" fill="hold">
                            <p:stCondLst>
                              <p:cond delay="0"/>
                            </p:stCondLst>
                            <p:childTnLst>
                              <p:par>
                                <p:cTn id="443" presetID="1" presetClass="entr" presetSubtype="0" fill="hold" grpId="0" nodeType="clickEffect">
                                  <p:stCondLst>
                                    <p:cond delay="0"/>
                                  </p:stCondLst>
                                  <p:childTnLst>
                                    <p:set>
                                      <p:cBhvr>
                                        <p:cTn id="444" dur="1" fill="hold">
                                          <p:stCondLst>
                                            <p:cond delay="0"/>
                                          </p:stCondLst>
                                        </p:cTn>
                                        <p:tgtEl>
                                          <p:spTgt spid="172"/>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72"/>
                                        </p:tgtEl>
                                        <p:attrNameLst>
                                          <p:attrName>style.visibility</p:attrName>
                                        </p:attrNameLst>
                                      </p:cBhvr>
                                      <p:to>
                                        <p:strVal val="hidden"/>
                                      </p:to>
                                    </p:set>
                                  </p:child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0" nodeType="clickEffect">
                                  <p:stCondLst>
                                    <p:cond delay="0"/>
                                  </p:stCondLst>
                                  <p:childTnLst>
                                    <p:set>
                                      <p:cBhvr>
                                        <p:cTn id="452" dur="1" fill="hold">
                                          <p:stCondLst>
                                            <p:cond delay="0"/>
                                          </p:stCondLst>
                                        </p:cTn>
                                        <p:tgtEl>
                                          <p:spTgt spid="173"/>
                                        </p:tgtEl>
                                        <p:attrNameLst>
                                          <p:attrName>style.visibility</p:attrName>
                                        </p:attrNameLst>
                                      </p:cBhvr>
                                      <p:to>
                                        <p:strVal val="visible"/>
                                      </p:to>
                                    </p:set>
                                  </p:child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57" restart="whenNotActive" fill="hold" evtFilter="cancelBubble" nodeType="interactiveSeq">
                <p:stCondLst>
                  <p:cond evt="onClick" delay="0">
                    <p:tgtEl>
                      <p:spTgt spid="69"/>
                    </p:tgtEl>
                  </p:cond>
                </p:stCondLst>
                <p:endSync evt="end" delay="0">
                  <p:rtn val="all"/>
                </p:endSync>
                <p:childTnLst>
                  <p:par>
                    <p:cTn id="458" fill="hold">
                      <p:stCondLst>
                        <p:cond delay="0"/>
                      </p:stCondLst>
                      <p:childTnLst>
                        <p:par>
                          <p:cTn id="459" fill="hold">
                            <p:stCondLst>
                              <p:cond delay="0"/>
                            </p:stCondLst>
                            <p:childTnLst>
                              <p:par>
                                <p:cTn id="460" presetID="10" presetClass="entr" presetSubtype="0" fill="hold" nodeType="clickEffect">
                                  <p:stCondLst>
                                    <p:cond delay="0"/>
                                  </p:stCondLst>
                                  <p:childTnLst>
                                    <p:set>
                                      <p:cBhvr>
                                        <p:cTn id="461" dur="1" fill="hold">
                                          <p:stCondLst>
                                            <p:cond delay="0"/>
                                          </p:stCondLst>
                                        </p:cTn>
                                        <p:tgtEl>
                                          <p:spTgt spid="71"/>
                                        </p:tgtEl>
                                        <p:attrNameLst>
                                          <p:attrName>style.visibility</p:attrName>
                                        </p:attrNameLst>
                                      </p:cBhvr>
                                      <p:to>
                                        <p:strVal val="visible"/>
                                      </p:to>
                                    </p:set>
                                    <p:animEffect transition="in" filter="fade">
                                      <p:cBhvr>
                                        <p:cTn id="462" dur="500"/>
                                        <p:tgtEl>
                                          <p:spTgt spid="71"/>
                                        </p:tgtEl>
                                      </p:cBhvr>
                                    </p:animEffect>
                                  </p:childTnLst>
                                </p:cTn>
                              </p:par>
                            </p:childTnLst>
                          </p:cTn>
                        </p:par>
                      </p:childTnLst>
                    </p:cTn>
                  </p:par>
                </p:childTnLst>
              </p:cTn>
              <p:nextCondLst>
                <p:cond evt="onClick" delay="0">
                  <p:tgtEl>
                    <p:spTgt spid="69"/>
                  </p:tgtEl>
                </p:cond>
              </p:nextCondLst>
            </p:seq>
            <p:seq concurrent="1" nextAc="seek">
              <p:cTn id="463" restart="whenNotActive" fill="hold" evtFilter="cancelBubble" nodeType="interactiveSeq">
                <p:stCondLst>
                  <p:cond evt="onClick" delay="0">
                    <p:tgtEl>
                      <p:spTgt spid="71"/>
                    </p:tgtEl>
                  </p:cond>
                </p:stCondLst>
                <p:endSync evt="end" delay="0">
                  <p:rtn val="all"/>
                </p:endSync>
                <p:childTnLst>
                  <p:par>
                    <p:cTn id="464" fill="hold">
                      <p:stCondLst>
                        <p:cond delay="0"/>
                      </p:stCondLst>
                      <p:childTnLst>
                        <p:par>
                          <p:cTn id="465" fill="hold">
                            <p:stCondLst>
                              <p:cond delay="0"/>
                            </p:stCondLst>
                            <p:childTnLst>
                              <p:par>
                                <p:cTn id="466" presetID="10" presetClass="exit" presetSubtype="0" fill="hold" nodeType="clickEffect">
                                  <p:stCondLst>
                                    <p:cond delay="0"/>
                                  </p:stCondLst>
                                  <p:childTnLst>
                                    <p:animEffect transition="out" filter="fade">
                                      <p:cBhvr>
                                        <p:cTn id="467" dur="500"/>
                                        <p:tgtEl>
                                          <p:spTgt spid="71"/>
                                        </p:tgtEl>
                                      </p:cBhvr>
                                    </p:animEffect>
                                    <p:set>
                                      <p:cBhvr>
                                        <p:cTn id="46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69" restart="whenNotActive" fill="hold" evtFilter="cancelBubble" nodeType="interactiveSeq">
                <p:stCondLst>
                  <p:cond evt="onClick" delay="0">
                    <p:tgtEl>
                      <p:spTgt spid="70"/>
                    </p:tgtEl>
                  </p:cond>
                </p:stCondLst>
                <p:endSync evt="end" delay="0">
                  <p:rtn val="all"/>
                </p:endSync>
                <p:childTnLst>
                  <p:par>
                    <p:cTn id="470" fill="hold">
                      <p:stCondLst>
                        <p:cond delay="0"/>
                      </p:stCondLst>
                      <p:childTnLst>
                        <p:par>
                          <p:cTn id="471" fill="hold">
                            <p:stCondLst>
                              <p:cond delay="0"/>
                            </p:stCondLst>
                            <p:childTnLst>
                              <p:par>
                                <p:cTn id="472" presetID="10" presetClass="entr" presetSubtype="0" fill="hold" nodeType="clickEffect">
                                  <p:stCondLst>
                                    <p:cond delay="0"/>
                                  </p:stCondLst>
                                  <p:childTnLst>
                                    <p:set>
                                      <p:cBhvr>
                                        <p:cTn id="473" dur="1" fill="hold">
                                          <p:stCondLst>
                                            <p:cond delay="0"/>
                                          </p:stCondLst>
                                        </p:cTn>
                                        <p:tgtEl>
                                          <p:spTgt spid="72"/>
                                        </p:tgtEl>
                                        <p:attrNameLst>
                                          <p:attrName>style.visibility</p:attrName>
                                        </p:attrNameLst>
                                      </p:cBhvr>
                                      <p:to>
                                        <p:strVal val="visible"/>
                                      </p:to>
                                    </p:set>
                                    <p:animEffect transition="in" filter="fade">
                                      <p:cBhvr>
                                        <p:cTn id="474" dur="500"/>
                                        <p:tgtEl>
                                          <p:spTgt spid="72"/>
                                        </p:tgtEl>
                                      </p:cBhvr>
                                    </p:animEffect>
                                  </p:childTnLst>
                                </p:cTn>
                              </p:par>
                            </p:childTnLst>
                          </p:cTn>
                        </p:par>
                      </p:childTnLst>
                    </p:cTn>
                  </p:par>
                </p:childTnLst>
              </p:cTn>
              <p:nextCondLst>
                <p:cond evt="onClick" delay="0">
                  <p:tgtEl>
                    <p:spTgt spid="70"/>
                  </p:tgtEl>
                </p:cond>
              </p:nextCondLst>
            </p:seq>
            <p:seq concurrent="1" nextAc="seek">
              <p:cTn id="475" restart="whenNotActive" fill="hold" evtFilter="cancelBubble" nodeType="interactiveSeq">
                <p:stCondLst>
                  <p:cond evt="onClick" delay="0">
                    <p:tgtEl>
                      <p:spTgt spid="72"/>
                    </p:tgtEl>
                  </p:cond>
                </p:stCondLst>
                <p:endSync evt="end" delay="0">
                  <p:rtn val="all"/>
                </p:endSync>
                <p:childTnLst>
                  <p:par>
                    <p:cTn id="476" fill="hold">
                      <p:stCondLst>
                        <p:cond delay="0"/>
                      </p:stCondLst>
                      <p:childTnLst>
                        <p:par>
                          <p:cTn id="477" fill="hold">
                            <p:stCondLst>
                              <p:cond delay="0"/>
                            </p:stCondLst>
                            <p:childTnLst>
                              <p:par>
                                <p:cTn id="478" presetID="10" presetClass="exit" presetSubtype="0" fill="hold" nodeType="clickEffect">
                                  <p:stCondLst>
                                    <p:cond delay="0"/>
                                  </p:stCondLst>
                                  <p:childTnLst>
                                    <p:animEffect transition="out" filter="fade">
                                      <p:cBhvr>
                                        <p:cTn id="479" dur="500"/>
                                        <p:tgtEl>
                                          <p:spTgt spid="72"/>
                                        </p:tgtEl>
                                      </p:cBhvr>
                                    </p:animEffect>
                                    <p:set>
                                      <p:cBhvr>
                                        <p:cTn id="48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descr="صورة تحتوي على سمك, كمبيوتر, شاشة عرض, لوحة المفاتيح&#10;&#10;تم إنشاء الوصف تلقائياً">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39" y="-53823"/>
            <a:ext cx="4517115" cy="2774804"/>
          </a:xfrm>
          <a:prstGeom prst="rect">
            <a:avLst/>
          </a:prstGeom>
        </p:spPr>
      </p:pic>
    </p:spTree>
    <p:extLst>
      <p:ext uri="{BB962C8B-B14F-4D97-AF65-F5344CB8AC3E}">
        <p14:creationId xmlns:p14="http://schemas.microsoft.com/office/powerpoint/2010/main" val="1477633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2229699132"/>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pic>
        <p:nvPicPr>
          <p:cNvPr id="3" name="صورة 2" descr="صورة تحتوي على سمك, كمبيوتر, شاشة عرض, لوحة المفاتيح&#10;&#10;تم إنشاء الوصف تلقائياً">
            <a:hlinkClick r:id="rId10" action="ppaction://hlinksldjump"/>
            <a:extLst>
              <a:ext uri="{FF2B5EF4-FFF2-40B4-BE49-F238E27FC236}">
                <a16:creationId xmlns:a16="http://schemas.microsoft.com/office/drawing/2014/main" id="{E12EFABD-7911-4D7C-A960-9BDC5FFB3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57600" cy="1469552"/>
          </a:xfrm>
          <a:prstGeom prst="rect">
            <a:avLst/>
          </a:prstGeom>
        </p:spPr>
      </p:pic>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113462518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1"/>
                      <a:stretch>
                        <a:fillRect/>
                      </a:stretch>
                    </a:blipFill>
                  </a:tcPr>
                </a:tc>
                <a:extLst>
                  <a:ext uri="{0D108BD9-81ED-4DB2-BD59-A6C34878D82A}">
                    <a16:rowId xmlns:a16="http://schemas.microsoft.com/office/drawing/2014/main" val="3375878750"/>
                  </a:ext>
                </a:extLst>
              </a:tr>
            </a:tbl>
          </a:graphicData>
        </a:graphic>
      </p:graphicFrame>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شكل حر: شكل 97">
            <a:extLst>
              <a:ext uri="{FF2B5EF4-FFF2-40B4-BE49-F238E27FC236}">
                <a16:creationId xmlns:a16="http://schemas.microsoft.com/office/drawing/2014/main" id="{3372D17A-5FC0-4AC0-A2EA-EFB3EE51E4B3}"/>
              </a:ext>
            </a:extLst>
          </p:cNvPr>
          <p:cNvSpPr/>
          <p:nvPr/>
        </p:nvSpPr>
        <p:spPr>
          <a:xfrm>
            <a:off x="9559542" y="4712581"/>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بي</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91" name="شكل حر: شكل 90">
            <a:extLst>
              <a:ext uri="{FF2B5EF4-FFF2-40B4-BE49-F238E27FC236}">
                <a16:creationId xmlns:a16="http://schemas.microsoft.com/office/drawing/2014/main" id="{871653C0-24A2-49E2-892A-4548D6E650F9}"/>
              </a:ext>
            </a:extLst>
          </p:cNvPr>
          <p:cNvSpPr/>
          <p:nvPr/>
        </p:nvSpPr>
        <p:spPr>
          <a:xfrm>
            <a:off x="9559542" y="2856917"/>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بو</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75" name="شكل حر: شكل 74">
            <a:extLst>
              <a:ext uri="{FF2B5EF4-FFF2-40B4-BE49-F238E27FC236}">
                <a16:creationId xmlns:a16="http://schemas.microsoft.com/office/drawing/2014/main" id="{14330CC1-C9ED-4439-BF36-BACD377306BE}"/>
              </a:ext>
            </a:extLst>
          </p:cNvPr>
          <p:cNvSpPr/>
          <p:nvPr/>
        </p:nvSpPr>
        <p:spPr>
          <a:xfrm>
            <a:off x="9559542" y="1060176"/>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err="1">
                <a:ln w="0"/>
                <a:solidFill>
                  <a:schemeClr val="tx1"/>
                </a:solidFill>
                <a:effectLst>
                  <a:outerShdw blurRad="38100" dist="19050" dir="2700000" algn="tl" rotWithShape="0">
                    <a:schemeClr val="dk1">
                      <a:alpha val="40000"/>
                    </a:schemeClr>
                  </a:outerShdw>
                </a:effectLst>
              </a:rPr>
              <a:t>با</a:t>
            </a:r>
            <a:endParaRPr lang="en-US" sz="11500" b="1" kern="1200" dirty="0">
              <a:ln w="0"/>
              <a:solidFill>
                <a:schemeClr val="tx1"/>
              </a:solidFill>
              <a:effectLst>
                <a:outerShdw blurRad="38100" dist="19050" dir="2700000" algn="tl" rotWithShape="0">
                  <a:schemeClr val="dk1">
                    <a:alpha val="40000"/>
                  </a:schemeClr>
                </a:outerShdw>
              </a:effectLst>
            </a:endParaRPr>
          </a:p>
        </p:txBody>
      </p:sp>
      <p:pic>
        <p:nvPicPr>
          <p:cNvPr id="109" name="صورة 108" descr="صورة تحتوي على سمك, كمبيوتر, شاشة عرض, لوحة المفاتيح&#10;&#10;تم إنشاء الوصف تلقائياً">
            <a:hlinkClick r:id="rId8" action="ppaction://hlinksldjump"/>
            <a:extLst>
              <a:ext uri="{FF2B5EF4-FFF2-40B4-BE49-F238E27FC236}">
                <a16:creationId xmlns:a16="http://schemas.microsoft.com/office/drawing/2014/main" id="{76694383-ABC3-4959-B687-C02EA9ACF7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63883" y="-117721"/>
            <a:ext cx="4517115" cy="1908013"/>
          </a:xfrm>
          <a:prstGeom prst="rect">
            <a:avLst/>
          </a:prstGeom>
        </p:spPr>
      </p:pic>
      <p:pic>
        <p:nvPicPr>
          <p:cNvPr id="5" name="صوت مسجّل">
            <a:hlinkClick r:id="" action="ppaction://media"/>
            <a:extLst>
              <a:ext uri="{FF2B5EF4-FFF2-40B4-BE49-F238E27FC236}">
                <a16:creationId xmlns:a16="http://schemas.microsoft.com/office/drawing/2014/main" id="{68222FD8-6253-41DE-9663-A0CB087CD3E6}"/>
              </a:ext>
            </a:extLst>
          </p:cNvPr>
          <p:cNvPicPr>
            <a:picLocks noChangeAspect="1"/>
          </p:cNvPicPr>
          <p:nvPr>
            <a:audioFile r:link="rId1"/>
            <p:extLst>
              <p:ext uri="{DAA4B4D4-6D71-4841-9C94-3DE7FCFB9230}">
                <p14:media xmlns:p14="http://schemas.microsoft.com/office/powerpoint/2010/main" r:embed="rId2">
                  <p14:trim st="762" end="1503.3718"/>
                </p14:media>
              </p:ext>
            </p:extLst>
          </p:nvPr>
        </p:nvPicPr>
        <p:blipFill>
          <a:blip r:embed="rId10"/>
          <a:stretch>
            <a:fillRect/>
          </a:stretch>
        </p:blipFill>
        <p:spPr>
          <a:xfrm>
            <a:off x="3763883" y="-1179958"/>
            <a:ext cx="609600" cy="609600"/>
          </a:xfrm>
          <a:prstGeom prst="rect">
            <a:avLst/>
          </a:prstGeom>
        </p:spPr>
      </p:pic>
      <p:pic>
        <p:nvPicPr>
          <p:cNvPr id="6" name="صوت مسجّل">
            <a:hlinkClick r:id="" action="ppaction://media"/>
            <a:extLst>
              <a:ext uri="{FF2B5EF4-FFF2-40B4-BE49-F238E27FC236}">
                <a16:creationId xmlns:a16="http://schemas.microsoft.com/office/drawing/2014/main" id="{56563490-2C92-4CB0-88AE-B3A82D165125}"/>
              </a:ext>
            </a:extLst>
          </p:cNvPr>
          <p:cNvPicPr>
            <a:picLocks noChangeAspect="1"/>
          </p:cNvPicPr>
          <p:nvPr>
            <a:audioFile r:link="rId1"/>
            <p:extLst>
              <p:ext uri="{DAA4B4D4-6D71-4841-9C94-3DE7FCFB9230}">
                <p14:media xmlns:p14="http://schemas.microsoft.com/office/powerpoint/2010/main" r:embed="rId3">
                  <p14:trim st="678" end="1349.3922"/>
                </p14:media>
              </p:ext>
            </p:extLst>
          </p:nvPr>
        </p:nvPicPr>
        <p:blipFill>
          <a:blip r:embed="rId10"/>
          <a:stretch>
            <a:fillRect/>
          </a:stretch>
        </p:blipFill>
        <p:spPr>
          <a:xfrm>
            <a:off x="1691148" y="-1279367"/>
            <a:ext cx="609600" cy="609600"/>
          </a:xfrm>
          <a:prstGeom prst="rect">
            <a:avLst/>
          </a:prstGeom>
        </p:spPr>
      </p:pic>
      <p:pic>
        <p:nvPicPr>
          <p:cNvPr id="8" name="صوت مسجّل">
            <a:hlinkClick r:id="" action="ppaction://media"/>
            <a:extLst>
              <a:ext uri="{FF2B5EF4-FFF2-40B4-BE49-F238E27FC236}">
                <a16:creationId xmlns:a16="http://schemas.microsoft.com/office/drawing/2014/main" id="{5E15850B-2D6F-460B-AE9F-D3B56AB46333}"/>
              </a:ext>
            </a:extLst>
          </p:cNvPr>
          <p:cNvPicPr>
            <a:picLocks noChangeAspect="1"/>
          </p:cNvPicPr>
          <p:nvPr>
            <a:audioFile r:link="rId1"/>
            <p:extLst>
              <p:ext uri="{DAA4B4D4-6D71-4841-9C94-3DE7FCFB9230}">
                <p14:media xmlns:p14="http://schemas.microsoft.com/office/powerpoint/2010/main" r:embed="rId4">
                  <p14:trim st="745" end="1606.6689"/>
                </p14:media>
              </p:ext>
            </p:extLst>
          </p:nvPr>
        </p:nvPicPr>
        <p:blipFill>
          <a:blip r:embed="rId10"/>
          <a:stretch>
            <a:fillRect/>
          </a:stretch>
        </p:blipFill>
        <p:spPr>
          <a:xfrm>
            <a:off x="277121" y="-1279367"/>
            <a:ext cx="609600" cy="609600"/>
          </a:xfrm>
          <a:prstGeom prst="rect">
            <a:avLst/>
          </a:prstGeom>
        </p:spPr>
      </p:pic>
      <p:sp>
        <p:nvSpPr>
          <p:cNvPr id="9" name="شكل حر: شكل 8">
            <a:extLst>
              <a:ext uri="{FF2B5EF4-FFF2-40B4-BE49-F238E27FC236}">
                <a16:creationId xmlns:a16="http://schemas.microsoft.com/office/drawing/2014/main" id="{63EE686D-5CB9-4C5F-8744-F0D56BBE0747}"/>
              </a:ext>
            </a:extLst>
          </p:cNvPr>
          <p:cNvSpPr/>
          <p:nvPr/>
        </p:nvSpPr>
        <p:spPr>
          <a:xfrm>
            <a:off x="6372395" y="1084800"/>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dirty="0">
                <a:ln w="0"/>
                <a:solidFill>
                  <a:schemeClr val="tx1"/>
                </a:solidFill>
                <a:effectLst>
                  <a:outerShdw blurRad="38100" dist="19050" dir="2700000" algn="tl" rotWithShape="0">
                    <a:schemeClr val="dk1">
                      <a:alpha val="40000"/>
                    </a:schemeClr>
                  </a:outerShdw>
                </a:effectLst>
              </a:rPr>
              <a:t>ل</a:t>
            </a:r>
            <a:r>
              <a:rPr lang="ar-OM" sz="11500" b="1" kern="1200" dirty="0">
                <a:ln w="0"/>
                <a:solidFill>
                  <a:schemeClr val="tx1"/>
                </a:solidFill>
                <a:effectLst>
                  <a:outerShdw blurRad="38100" dist="19050" dir="2700000" algn="tl" rotWithShape="0">
                    <a:schemeClr val="dk1">
                      <a:alpha val="40000"/>
                    </a:schemeClr>
                  </a:outerShdw>
                </a:effectLst>
              </a:rPr>
              <a:t>ا</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0" name="شكل حر: شكل 9">
            <a:extLst>
              <a:ext uri="{FF2B5EF4-FFF2-40B4-BE49-F238E27FC236}">
                <a16:creationId xmlns:a16="http://schemas.microsoft.com/office/drawing/2014/main" id="{955D391A-6434-4DED-9806-191D65D82084}"/>
              </a:ext>
            </a:extLst>
          </p:cNvPr>
          <p:cNvSpPr/>
          <p:nvPr/>
        </p:nvSpPr>
        <p:spPr>
          <a:xfrm>
            <a:off x="6466829" y="2918679"/>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لو</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1" name="شكل حر: شكل 10">
            <a:extLst>
              <a:ext uri="{FF2B5EF4-FFF2-40B4-BE49-F238E27FC236}">
                <a16:creationId xmlns:a16="http://schemas.microsoft.com/office/drawing/2014/main" id="{BCB5448D-10D3-42B8-926E-2499FCD4B737}"/>
              </a:ext>
            </a:extLst>
          </p:cNvPr>
          <p:cNvSpPr/>
          <p:nvPr/>
        </p:nvSpPr>
        <p:spPr>
          <a:xfrm>
            <a:off x="6461383" y="4717602"/>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لي</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2" name="شكل حر: شكل 11">
            <a:extLst>
              <a:ext uri="{FF2B5EF4-FFF2-40B4-BE49-F238E27FC236}">
                <a16:creationId xmlns:a16="http://schemas.microsoft.com/office/drawing/2014/main" id="{8A5D5EF2-E2CF-4FB6-A8BF-8CAA4D884DD9}"/>
              </a:ext>
            </a:extLst>
          </p:cNvPr>
          <p:cNvSpPr/>
          <p:nvPr/>
        </p:nvSpPr>
        <p:spPr>
          <a:xfrm>
            <a:off x="3438719" y="1165503"/>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ما</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3" name="شكل حر: شكل 12">
            <a:extLst>
              <a:ext uri="{FF2B5EF4-FFF2-40B4-BE49-F238E27FC236}">
                <a16:creationId xmlns:a16="http://schemas.microsoft.com/office/drawing/2014/main" id="{B025AE7B-0B7A-4619-8881-7F9848771B43}"/>
              </a:ext>
            </a:extLst>
          </p:cNvPr>
          <p:cNvSpPr/>
          <p:nvPr/>
        </p:nvSpPr>
        <p:spPr>
          <a:xfrm>
            <a:off x="3533153" y="2999382"/>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err="1">
                <a:ln w="0"/>
                <a:solidFill>
                  <a:schemeClr val="tx1"/>
                </a:solidFill>
                <a:effectLst>
                  <a:outerShdw blurRad="38100" dist="19050" dir="2700000" algn="tl" rotWithShape="0">
                    <a:schemeClr val="dk1">
                      <a:alpha val="40000"/>
                    </a:schemeClr>
                  </a:outerShdw>
                </a:effectLst>
              </a:rPr>
              <a:t>مو</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4" name="شكل حر: شكل 13">
            <a:extLst>
              <a:ext uri="{FF2B5EF4-FFF2-40B4-BE49-F238E27FC236}">
                <a16:creationId xmlns:a16="http://schemas.microsoft.com/office/drawing/2014/main" id="{88B453BB-61A8-4A02-A1E5-925033FAB171}"/>
              </a:ext>
            </a:extLst>
          </p:cNvPr>
          <p:cNvSpPr/>
          <p:nvPr/>
        </p:nvSpPr>
        <p:spPr>
          <a:xfrm>
            <a:off x="3558554" y="4750681"/>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مي</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5" name="شكل حر: شكل 14">
            <a:extLst>
              <a:ext uri="{FF2B5EF4-FFF2-40B4-BE49-F238E27FC236}">
                <a16:creationId xmlns:a16="http://schemas.microsoft.com/office/drawing/2014/main" id="{9C8676A5-A1FB-483B-9FA4-7E08DC8DC472}"/>
              </a:ext>
            </a:extLst>
          </p:cNvPr>
          <p:cNvSpPr/>
          <p:nvPr/>
        </p:nvSpPr>
        <p:spPr>
          <a:xfrm>
            <a:off x="193858" y="1162838"/>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را</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6" name="شكل حر: شكل 15">
            <a:extLst>
              <a:ext uri="{FF2B5EF4-FFF2-40B4-BE49-F238E27FC236}">
                <a16:creationId xmlns:a16="http://schemas.microsoft.com/office/drawing/2014/main" id="{A80462B4-2A38-4F48-89BE-5A47FE403593}"/>
              </a:ext>
            </a:extLst>
          </p:cNvPr>
          <p:cNvSpPr/>
          <p:nvPr/>
        </p:nvSpPr>
        <p:spPr>
          <a:xfrm>
            <a:off x="248041" y="2955822"/>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رو</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17" name="شكل حر: شكل 16">
            <a:extLst>
              <a:ext uri="{FF2B5EF4-FFF2-40B4-BE49-F238E27FC236}">
                <a16:creationId xmlns:a16="http://schemas.microsoft.com/office/drawing/2014/main" id="{A1EC9B68-0AA8-4C29-B4CF-749D9AD01B07}"/>
              </a:ext>
            </a:extLst>
          </p:cNvPr>
          <p:cNvSpPr/>
          <p:nvPr/>
        </p:nvSpPr>
        <p:spPr>
          <a:xfrm>
            <a:off x="285419" y="4788427"/>
            <a:ext cx="2750340" cy="2158672"/>
          </a:xfrm>
          <a:custGeom>
            <a:avLst/>
            <a:gdLst>
              <a:gd name="connsiteX0" fmla="*/ 0 w 3184049"/>
              <a:gd name="connsiteY0" fmla="*/ 0 h 1910429"/>
              <a:gd name="connsiteX1" fmla="*/ 3184049 w 3184049"/>
              <a:gd name="connsiteY1" fmla="*/ 0 h 1910429"/>
              <a:gd name="connsiteX2" fmla="*/ 3184049 w 3184049"/>
              <a:gd name="connsiteY2" fmla="*/ 1910429 h 1910429"/>
              <a:gd name="connsiteX3" fmla="*/ 0 w 3184049"/>
              <a:gd name="connsiteY3" fmla="*/ 1910429 h 1910429"/>
              <a:gd name="connsiteX4" fmla="*/ 0 w 3184049"/>
              <a:gd name="connsiteY4" fmla="*/ 0 h 191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049" h="1910429">
                <a:moveTo>
                  <a:pt x="0" y="0"/>
                </a:moveTo>
                <a:lnTo>
                  <a:pt x="3184049" y="0"/>
                </a:lnTo>
                <a:lnTo>
                  <a:pt x="3184049" y="1910429"/>
                </a:lnTo>
                <a:lnTo>
                  <a:pt x="0" y="1910429"/>
                </a:lnTo>
                <a:lnTo>
                  <a:pt x="0" y="0"/>
                </a:lnTo>
                <a:close/>
              </a:path>
            </a:pathLst>
          </a:custGeom>
          <a:blipFill>
            <a:blip r:embed="rId7"/>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spcBef>
                <a:spcPct val="0"/>
              </a:spcBef>
              <a:spcAft>
                <a:spcPct val="35000"/>
              </a:spcAft>
              <a:buNone/>
            </a:pPr>
            <a:r>
              <a:rPr lang="ar-OM" sz="11500" b="1" kern="1200" dirty="0">
                <a:ln w="0"/>
                <a:solidFill>
                  <a:schemeClr val="tx1"/>
                </a:solidFill>
                <a:effectLst>
                  <a:outerShdw blurRad="38100" dist="19050" dir="2700000" algn="tl" rotWithShape="0">
                    <a:schemeClr val="dk1">
                      <a:alpha val="40000"/>
                    </a:schemeClr>
                  </a:outerShdw>
                </a:effectLst>
              </a:rPr>
              <a:t>ري</a:t>
            </a:r>
            <a:endParaRPr lang="en-US" sz="11500" b="1" kern="1200" dirty="0">
              <a:ln w="0"/>
              <a:solidFill>
                <a:schemeClr val="tx1"/>
              </a:solidFill>
              <a:effectLst>
                <a:outerShdw blurRad="38100" dist="19050" dir="2700000" algn="tl" rotWithShape="0">
                  <a:schemeClr val="dk1">
                    <a:alpha val="40000"/>
                  </a:schemeClr>
                </a:outerShdw>
              </a:effectLst>
            </a:endParaRPr>
          </a:p>
        </p:txBody>
      </p:sp>
      <p:pic>
        <p:nvPicPr>
          <p:cNvPr id="3" name="صوت مسجّل">
            <a:hlinkClick r:id="" action="ppaction://media"/>
            <a:extLst>
              <a:ext uri="{FF2B5EF4-FFF2-40B4-BE49-F238E27FC236}">
                <a16:creationId xmlns:a16="http://schemas.microsoft.com/office/drawing/2014/main" id="{98ACD9C8-C331-461E-819F-0376978B218F}"/>
              </a:ext>
            </a:extLst>
          </p:cNvPr>
          <p:cNvPicPr>
            <a:picLocks noChangeAspect="1"/>
          </p:cNvPicPr>
          <p:nvPr>
            <a:audioFile r:link="rId1"/>
            <p:extLst>
              <p:ext uri="{DAA4B4D4-6D71-4841-9C94-3DE7FCFB9230}">
                <p14:media xmlns:p14="http://schemas.microsoft.com/office/powerpoint/2010/main" r:embed="rId5">
                  <p14:trim st="1035" end="13280.517"/>
                </p14:media>
              </p:ext>
            </p:extLst>
          </p:nvPr>
        </p:nvPicPr>
        <p:blipFill>
          <a:blip r:embed="rId10"/>
          <a:stretch>
            <a:fillRect/>
          </a:stretch>
        </p:blipFill>
        <p:spPr>
          <a:xfrm>
            <a:off x="8985851" y="7216030"/>
            <a:ext cx="609600" cy="609600"/>
          </a:xfrm>
          <a:prstGeom prst="rect">
            <a:avLst/>
          </a:prstGeom>
        </p:spPr>
      </p:pic>
      <p:pic>
        <p:nvPicPr>
          <p:cNvPr id="20" name="صوت مسجّل">
            <a:hlinkClick r:id="" action="ppaction://media"/>
            <a:extLst>
              <a:ext uri="{FF2B5EF4-FFF2-40B4-BE49-F238E27FC236}">
                <a16:creationId xmlns:a16="http://schemas.microsoft.com/office/drawing/2014/main" id="{BBB21516-7AC1-4307-8EBF-EF2A69874C22}"/>
              </a:ext>
            </a:extLst>
          </p:cNvPr>
          <p:cNvPicPr>
            <a:picLocks noChangeAspect="1"/>
          </p:cNvPicPr>
          <p:nvPr>
            <a:audioFile r:link="rId1"/>
            <p:extLst>
              <p:ext uri="{DAA4B4D4-6D71-4841-9C94-3DE7FCFB9230}">
                <p14:media xmlns:p14="http://schemas.microsoft.com/office/powerpoint/2010/main" r:embed="rId5">
                  <p14:trim st="2885" end="11822.517"/>
                </p14:media>
              </p:ext>
            </p:extLst>
          </p:nvPr>
        </p:nvPicPr>
        <p:blipFill>
          <a:blip r:embed="rId10"/>
          <a:stretch>
            <a:fillRect/>
          </a:stretch>
        </p:blipFill>
        <p:spPr>
          <a:xfrm>
            <a:off x="8258941" y="7216030"/>
            <a:ext cx="609600" cy="609600"/>
          </a:xfrm>
          <a:prstGeom prst="rect">
            <a:avLst/>
          </a:prstGeom>
        </p:spPr>
      </p:pic>
      <p:pic>
        <p:nvPicPr>
          <p:cNvPr id="21" name="صوت مسجّل">
            <a:hlinkClick r:id="" action="ppaction://media"/>
            <a:extLst>
              <a:ext uri="{FF2B5EF4-FFF2-40B4-BE49-F238E27FC236}">
                <a16:creationId xmlns:a16="http://schemas.microsoft.com/office/drawing/2014/main" id="{4566F3D1-034D-4FCA-8F4D-491D7D3BC1F8}"/>
              </a:ext>
            </a:extLst>
          </p:cNvPr>
          <p:cNvPicPr>
            <a:picLocks noChangeAspect="1"/>
          </p:cNvPicPr>
          <p:nvPr>
            <a:audioFile r:link="rId1"/>
            <p:extLst>
              <p:ext uri="{DAA4B4D4-6D71-4841-9C94-3DE7FCFB9230}">
                <p14:media xmlns:p14="http://schemas.microsoft.com/office/powerpoint/2010/main" r:embed="rId5">
                  <p14:trim st="4359" end="10577.517"/>
                </p14:media>
              </p:ext>
            </p:extLst>
          </p:nvPr>
        </p:nvPicPr>
        <p:blipFill>
          <a:blip r:embed="rId10"/>
          <a:stretch>
            <a:fillRect/>
          </a:stretch>
        </p:blipFill>
        <p:spPr>
          <a:xfrm>
            <a:off x="7442765" y="7212110"/>
            <a:ext cx="609600" cy="609600"/>
          </a:xfrm>
          <a:prstGeom prst="rect">
            <a:avLst/>
          </a:prstGeom>
        </p:spPr>
      </p:pic>
      <p:pic>
        <p:nvPicPr>
          <p:cNvPr id="22" name="صوت مسجّل">
            <a:hlinkClick r:id="" action="ppaction://media"/>
            <a:extLst>
              <a:ext uri="{FF2B5EF4-FFF2-40B4-BE49-F238E27FC236}">
                <a16:creationId xmlns:a16="http://schemas.microsoft.com/office/drawing/2014/main" id="{29FC5EEF-C426-4CEE-9CD4-A49B0C05BFCC}"/>
              </a:ext>
            </a:extLst>
          </p:cNvPr>
          <p:cNvPicPr>
            <a:picLocks noChangeAspect="1"/>
          </p:cNvPicPr>
          <p:nvPr>
            <a:audioFile r:link="rId1"/>
            <p:extLst>
              <p:ext uri="{DAA4B4D4-6D71-4841-9C94-3DE7FCFB9230}">
                <p14:media xmlns:p14="http://schemas.microsoft.com/office/powerpoint/2010/main" r:embed="rId5">
                  <p14:trim st="5982" end="8468.517"/>
                </p14:media>
              </p:ext>
            </p:extLst>
          </p:nvPr>
        </p:nvPicPr>
        <p:blipFill>
          <a:blip r:embed="rId10"/>
          <a:stretch>
            <a:fillRect/>
          </a:stretch>
        </p:blipFill>
        <p:spPr>
          <a:xfrm>
            <a:off x="5486400" y="7021064"/>
            <a:ext cx="609600" cy="609600"/>
          </a:xfrm>
          <a:prstGeom prst="rect">
            <a:avLst/>
          </a:prstGeom>
        </p:spPr>
      </p:pic>
      <p:pic>
        <p:nvPicPr>
          <p:cNvPr id="23" name="صوت مسجّل">
            <a:hlinkClick r:id="" action="ppaction://media"/>
            <a:extLst>
              <a:ext uri="{FF2B5EF4-FFF2-40B4-BE49-F238E27FC236}">
                <a16:creationId xmlns:a16="http://schemas.microsoft.com/office/drawing/2014/main" id="{866D8A2F-AD3A-4243-B3DC-9B7E00394499}"/>
              </a:ext>
            </a:extLst>
          </p:cNvPr>
          <p:cNvPicPr>
            <a:picLocks noChangeAspect="1"/>
          </p:cNvPicPr>
          <p:nvPr>
            <a:audioFile r:link="rId1"/>
            <p:extLst>
              <p:ext uri="{DAA4B4D4-6D71-4841-9C94-3DE7FCFB9230}">
                <p14:media xmlns:p14="http://schemas.microsoft.com/office/powerpoint/2010/main" r:embed="rId5">
                  <p14:trim st="7504" end="7065.517"/>
                </p14:media>
              </p:ext>
            </p:extLst>
          </p:nvPr>
        </p:nvPicPr>
        <p:blipFill>
          <a:blip r:embed="rId10"/>
          <a:stretch>
            <a:fillRect/>
          </a:stretch>
        </p:blipFill>
        <p:spPr>
          <a:xfrm>
            <a:off x="4517387" y="7024541"/>
            <a:ext cx="609600" cy="609600"/>
          </a:xfrm>
          <a:prstGeom prst="rect">
            <a:avLst/>
          </a:prstGeom>
        </p:spPr>
      </p:pic>
      <p:pic>
        <p:nvPicPr>
          <p:cNvPr id="24" name="صوت مسجّل">
            <a:hlinkClick r:id="" action="ppaction://media"/>
            <a:extLst>
              <a:ext uri="{FF2B5EF4-FFF2-40B4-BE49-F238E27FC236}">
                <a16:creationId xmlns:a16="http://schemas.microsoft.com/office/drawing/2014/main" id="{6FC33EB3-91B4-497F-9705-7EC7B551337A}"/>
              </a:ext>
            </a:extLst>
          </p:cNvPr>
          <p:cNvPicPr>
            <a:picLocks noChangeAspect="1"/>
          </p:cNvPicPr>
          <p:nvPr>
            <a:audioFile r:link="rId1"/>
            <p:extLst>
              <p:ext uri="{DAA4B4D4-6D71-4841-9C94-3DE7FCFB9230}">
                <p14:media xmlns:p14="http://schemas.microsoft.com/office/powerpoint/2010/main" r:embed="rId5">
                  <p14:trim st="8939" end="5996.517"/>
                </p14:media>
              </p:ext>
            </p:extLst>
          </p:nvPr>
        </p:nvPicPr>
        <p:blipFill>
          <a:blip r:embed="rId10"/>
          <a:stretch>
            <a:fillRect/>
          </a:stretch>
        </p:blipFill>
        <p:spPr>
          <a:xfrm>
            <a:off x="3438719" y="7021064"/>
            <a:ext cx="609600" cy="609600"/>
          </a:xfrm>
          <a:prstGeom prst="rect">
            <a:avLst/>
          </a:prstGeom>
        </p:spPr>
      </p:pic>
      <p:pic>
        <p:nvPicPr>
          <p:cNvPr id="25" name="صوت مسجّل">
            <a:hlinkClick r:id="" action="ppaction://media"/>
            <a:extLst>
              <a:ext uri="{FF2B5EF4-FFF2-40B4-BE49-F238E27FC236}">
                <a16:creationId xmlns:a16="http://schemas.microsoft.com/office/drawing/2014/main" id="{37AE293D-9F55-489A-AA31-17D4CBBA58EC}"/>
              </a:ext>
            </a:extLst>
          </p:cNvPr>
          <p:cNvPicPr>
            <a:picLocks noChangeAspect="1"/>
          </p:cNvPicPr>
          <p:nvPr>
            <a:audioFile r:link="rId1"/>
            <p:extLst>
              <p:ext uri="{DAA4B4D4-6D71-4841-9C94-3DE7FCFB9230}">
                <p14:media xmlns:p14="http://schemas.microsoft.com/office/powerpoint/2010/main" r:embed="rId5">
                  <p14:trim st="10459" end="4481.517"/>
                </p14:media>
              </p:ext>
            </p:extLst>
          </p:nvPr>
        </p:nvPicPr>
        <p:blipFill>
          <a:blip r:embed="rId10"/>
          <a:stretch>
            <a:fillRect/>
          </a:stretch>
        </p:blipFill>
        <p:spPr>
          <a:xfrm>
            <a:off x="-910263" y="2731501"/>
            <a:ext cx="609600" cy="609600"/>
          </a:xfrm>
          <a:prstGeom prst="rect">
            <a:avLst/>
          </a:prstGeom>
        </p:spPr>
      </p:pic>
      <p:pic>
        <p:nvPicPr>
          <p:cNvPr id="26" name="صوت مسجّل">
            <a:hlinkClick r:id="" action="ppaction://media"/>
            <a:extLst>
              <a:ext uri="{FF2B5EF4-FFF2-40B4-BE49-F238E27FC236}">
                <a16:creationId xmlns:a16="http://schemas.microsoft.com/office/drawing/2014/main" id="{91AB0CAE-FB99-446D-BF62-79BC63CE4CD6}"/>
              </a:ext>
            </a:extLst>
          </p:cNvPr>
          <p:cNvPicPr>
            <a:picLocks noChangeAspect="1"/>
          </p:cNvPicPr>
          <p:nvPr>
            <a:audioFile r:link="rId1"/>
            <p:extLst>
              <p:ext uri="{DAA4B4D4-6D71-4841-9C94-3DE7FCFB9230}">
                <p14:media xmlns:p14="http://schemas.microsoft.com/office/powerpoint/2010/main" r:embed="rId5">
                  <p14:trim st="11776" end="2921.517"/>
                </p14:media>
              </p:ext>
            </p:extLst>
          </p:nvPr>
        </p:nvPicPr>
        <p:blipFill>
          <a:blip r:embed="rId10"/>
          <a:stretch>
            <a:fillRect/>
          </a:stretch>
        </p:blipFill>
        <p:spPr>
          <a:xfrm>
            <a:off x="-834610" y="4343400"/>
            <a:ext cx="609600" cy="609600"/>
          </a:xfrm>
          <a:prstGeom prst="rect">
            <a:avLst/>
          </a:prstGeom>
        </p:spPr>
      </p:pic>
      <p:pic>
        <p:nvPicPr>
          <p:cNvPr id="27" name="صوت مسجّل">
            <a:hlinkClick r:id="" action="ppaction://media"/>
            <a:extLst>
              <a:ext uri="{FF2B5EF4-FFF2-40B4-BE49-F238E27FC236}">
                <a16:creationId xmlns:a16="http://schemas.microsoft.com/office/drawing/2014/main" id="{70355B7C-929E-4398-AD33-E35CA58FD1BE}"/>
              </a:ext>
            </a:extLst>
          </p:cNvPr>
          <p:cNvPicPr>
            <a:picLocks noChangeAspect="1"/>
          </p:cNvPicPr>
          <p:nvPr>
            <a:audioFile r:link="rId1"/>
            <p:extLst>
              <p:ext uri="{DAA4B4D4-6D71-4841-9C94-3DE7FCFB9230}">
                <p14:media xmlns:p14="http://schemas.microsoft.com/office/powerpoint/2010/main" r:embed="rId5">
                  <p14:trim st="12953" end="1342.517"/>
                </p14:media>
              </p:ext>
            </p:extLst>
          </p:nvPr>
        </p:nvPicPr>
        <p:blipFill>
          <a:blip r:embed="rId10"/>
          <a:stretch>
            <a:fillRect/>
          </a:stretch>
        </p:blipFill>
        <p:spPr>
          <a:xfrm>
            <a:off x="-717926" y="6006548"/>
            <a:ext cx="609600" cy="609600"/>
          </a:xfrm>
          <a:prstGeom prst="rect">
            <a:avLst/>
          </a:prstGeom>
        </p:spPr>
      </p:pic>
    </p:spTree>
    <p:extLst>
      <p:ext uri="{BB962C8B-B14F-4D97-AF65-F5344CB8AC3E}">
        <p14:creationId xmlns:p14="http://schemas.microsoft.com/office/powerpoint/2010/main" val="1805380232"/>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audio>
              <p:cMediaNode vol="80000">
                <p:cTn id="3" fill="hold" display="0">
                  <p:stCondLst>
                    <p:cond delay="indefinite"/>
                  </p:stCondLst>
                  <p:endCondLst>
                    <p:cond evt="onStopAudio" delay="0">
                      <p:tgtEl>
                        <p:sldTgt/>
                      </p:tgtEl>
                    </p:cond>
                  </p:endCondLst>
                </p:cTn>
                <p:tgtEl>
                  <p:spTgt spid="6"/>
                </p:tgtEl>
              </p:cMediaNode>
            </p:audio>
            <p:audio>
              <p:cMediaNode vol="80000">
                <p:cTn id="4" fill="hold" display="0">
                  <p:stCondLst>
                    <p:cond delay="indefinite"/>
                  </p:stCondLst>
                  <p:endCondLst>
                    <p:cond evt="onStopAudio" delay="0">
                      <p:tgtEl>
                        <p:sldTgt/>
                      </p:tgtEl>
                    </p:cond>
                  </p:endCondLst>
                </p:cTn>
                <p:tgtEl>
                  <p:spTgt spid="8"/>
                </p:tgtEl>
              </p:cMediaNode>
            </p:audio>
            <p:seq concurrent="1" nextAc="seek">
              <p:cTn id="5" restart="whenNotActive" fill="hold" evtFilter="cancelBubble" nodeType="interactiveSeq">
                <p:stCondLst>
                  <p:cond evt="onClick" delay="0">
                    <p:tgtEl>
                      <p:spTgt spid="75"/>
                    </p:tgtEl>
                  </p:cond>
                </p:stCondLst>
                <p:endSync evt="end" delay="0">
                  <p:rtn val="all"/>
                </p:endSync>
                <p:childTnLst>
                  <p:par>
                    <p:cTn id="6" fill="hold">
                      <p:stCondLst>
                        <p:cond delay="0"/>
                      </p:stCondLst>
                      <p:childTnLst>
                        <p:par>
                          <p:cTn id="7" fill="hold">
                            <p:stCondLst>
                              <p:cond delay="0"/>
                            </p:stCondLst>
                            <p:childTnLst>
                              <p:par>
                                <p:cTn id="8" presetID="1" presetClass="mediacall" presetSubtype="0" fill="hold" nodeType="clickEffect">
                                  <p:stCondLst>
                                    <p:cond delay="0"/>
                                  </p:stCondLst>
                                  <p:childTnLst>
                                    <p:cmd type="call" cmd="playFrom(0.0)">
                                      <p:cBhvr>
                                        <p:cTn id="9" dur="531" fill="hold"/>
                                        <p:tgtEl>
                                          <p:spTgt spid="5"/>
                                        </p:tgtEl>
                                      </p:cBhvr>
                                    </p:cmd>
                                  </p:childTnLst>
                                </p:cTn>
                              </p:par>
                            </p:childTnLst>
                          </p:cTn>
                        </p:par>
                      </p:childTnLst>
                    </p:cTn>
                  </p:par>
                </p:childTnLst>
              </p:cTn>
              <p:nextCondLst>
                <p:cond evt="onClick" delay="0">
                  <p:tgtEl>
                    <p:spTgt spid="75"/>
                  </p:tgtEl>
                </p:cond>
              </p:nextCondLst>
            </p:seq>
            <p:seq concurrent="1" nextAc="seek">
              <p:cTn id="10" restart="whenNotActive" fill="hold" evtFilter="cancelBubble" nodeType="interactiveSeq">
                <p:stCondLst>
                  <p:cond evt="onClick" delay="0">
                    <p:tgtEl>
                      <p:spTgt spid="91"/>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60" fill="hold"/>
                                        <p:tgtEl>
                                          <p:spTgt spid="6"/>
                                        </p:tgtEl>
                                      </p:cBhvr>
                                    </p:cmd>
                                  </p:childTnLst>
                                </p:cTn>
                              </p:par>
                            </p:childTnLst>
                          </p:cTn>
                        </p:par>
                      </p:childTnLst>
                    </p:cTn>
                  </p:par>
                </p:childTnLst>
              </p:cTn>
              <p:nextCondLst>
                <p:cond evt="onClick" delay="0">
                  <p:tgtEl>
                    <p:spTgt spid="91"/>
                  </p:tgtEl>
                </p:cond>
              </p:nextCondLst>
            </p:seq>
            <p:seq concurrent="1" nextAc="seek">
              <p:cTn id="15" restart="whenNotActive" fill="hold" evtFilter="cancelBubble" nodeType="interactiveSeq">
                <p:stCondLst>
                  <p:cond evt="onClick" delay="0">
                    <p:tgtEl>
                      <p:spTgt spid="98"/>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584" fill="hold"/>
                                        <p:tgtEl>
                                          <p:spTgt spid="8"/>
                                        </p:tgtEl>
                                      </p:cBhvr>
                                    </p:cmd>
                                  </p:childTnLst>
                                </p:cTn>
                              </p:par>
                            </p:childTnLst>
                          </p:cTn>
                        </p:par>
                      </p:childTnLst>
                    </p:cTn>
                  </p:par>
                </p:childTnLst>
              </p:cTn>
              <p:nextCondLst>
                <p:cond evt="onClick" delay="0">
                  <p:tgtEl>
                    <p:spTgt spid="98"/>
                  </p:tgtEl>
                </p:cond>
              </p:nextCondLst>
            </p:seq>
            <p:audio>
              <p:cMediaNode vol="80000">
                <p:cTn id="20" fill="hold" display="0">
                  <p:stCondLst>
                    <p:cond delay="indefinite"/>
                  </p:stCondLst>
                  <p:endCondLst>
                    <p:cond evt="onStopAudio" delay="0">
                      <p:tgtEl>
                        <p:sldTgt/>
                      </p:tgtEl>
                    </p:cond>
                  </p:endCondLst>
                </p:cTn>
                <p:tgtEl>
                  <p:spTgt spid="3"/>
                </p:tgtEl>
              </p:cMediaNode>
            </p:audio>
            <p:audio>
              <p:cMediaNode vol="80000">
                <p:cTn id="21" fill="hold" display="0">
                  <p:stCondLst>
                    <p:cond delay="indefinite"/>
                  </p:stCondLst>
                  <p:endCondLst>
                    <p:cond evt="onStopAudio" delay="0">
                      <p:tgtEl>
                        <p:sldTgt/>
                      </p:tgtEl>
                    </p:cond>
                  </p:endCondLst>
                </p:cTn>
                <p:tgtEl>
                  <p:spTgt spid="20"/>
                </p:tgtEl>
              </p:cMediaNode>
            </p:audio>
            <p:audio>
              <p:cMediaNode vol="80000">
                <p:cTn id="22" fill="hold" display="0">
                  <p:stCondLst>
                    <p:cond delay="indefinite"/>
                  </p:stCondLst>
                  <p:endCondLst>
                    <p:cond evt="onStopAudio" delay="0">
                      <p:tgtEl>
                        <p:sldTgt/>
                      </p:tgtEl>
                    </p:cond>
                  </p:endCondLst>
                </p:cTn>
                <p:tgtEl>
                  <p:spTgt spid="21"/>
                </p:tgtEl>
              </p:cMediaNode>
            </p:audio>
            <p:audio>
              <p:cMediaNode vol="80000">
                <p:cTn id="23" fill="hold" display="0">
                  <p:stCondLst>
                    <p:cond delay="indefinite"/>
                  </p:stCondLst>
                  <p:endCondLst>
                    <p:cond evt="onStopAudio" delay="0">
                      <p:tgtEl>
                        <p:sldTgt/>
                      </p:tgtEl>
                    </p:cond>
                  </p:endCondLst>
                </p:cTn>
                <p:tgtEl>
                  <p:spTgt spid="22"/>
                </p:tgtEl>
              </p:cMediaNode>
            </p:audio>
            <p:audio>
              <p:cMediaNode vol="80000">
                <p:cTn id="24" fill="hold" display="0">
                  <p:stCondLst>
                    <p:cond delay="indefinite"/>
                  </p:stCondLst>
                  <p:endCondLst>
                    <p:cond evt="onStopAudio" delay="0">
                      <p:tgtEl>
                        <p:sldTgt/>
                      </p:tgtEl>
                    </p:cond>
                  </p:endCondLst>
                </p:cTn>
                <p:tgtEl>
                  <p:spTgt spid="23"/>
                </p:tgtEl>
              </p:cMediaNode>
            </p:audio>
            <p:audio>
              <p:cMediaNode vol="80000">
                <p:cTn id="25" fill="hold" display="0">
                  <p:stCondLst>
                    <p:cond delay="indefinite"/>
                  </p:stCondLst>
                  <p:endCondLst>
                    <p:cond evt="onStopAudio" delay="0">
                      <p:tgtEl>
                        <p:sldTgt/>
                      </p:tgtEl>
                    </p:cond>
                  </p:endCondLst>
                </p:cTn>
                <p:tgtEl>
                  <p:spTgt spid="24"/>
                </p:tgtEl>
              </p:cMediaNode>
            </p:audio>
            <p:audio>
              <p:cMediaNode vol="80000">
                <p:cTn id="26" fill="hold" display="0">
                  <p:stCondLst>
                    <p:cond delay="indefinite"/>
                  </p:stCondLst>
                  <p:endCondLst>
                    <p:cond evt="onStopAudio" delay="0">
                      <p:tgtEl>
                        <p:sldTgt/>
                      </p:tgtEl>
                    </p:cond>
                  </p:endCondLst>
                </p:cTn>
                <p:tgtEl>
                  <p:spTgt spid="25"/>
                </p:tgtEl>
              </p:cMediaNode>
            </p:audio>
            <p:audio>
              <p:cMediaNode vol="80000">
                <p:cTn id="27" fill="hold" display="0">
                  <p:stCondLst>
                    <p:cond delay="indefinite"/>
                  </p:stCondLst>
                  <p:endCondLst>
                    <p:cond evt="onStopAudio" delay="0">
                      <p:tgtEl>
                        <p:sldTgt/>
                      </p:tgtEl>
                    </p:cond>
                  </p:endCondLst>
                </p:cTn>
                <p:tgtEl>
                  <p:spTgt spid="26"/>
                </p:tgtEl>
              </p:cMediaNode>
            </p:audio>
            <p:audio>
              <p:cMediaNode vol="80000">
                <p:cTn id="28" fill="hold" display="0">
                  <p:stCondLst>
                    <p:cond delay="indefinite"/>
                  </p:stCondLst>
                  <p:endCondLst>
                    <p:cond evt="onStopAudio" delay="0">
                      <p:tgtEl>
                        <p:sldTgt/>
                      </p:tgtEl>
                    </p:cond>
                  </p:endCondLst>
                </p:cTn>
                <p:tgtEl>
                  <p:spTgt spid="27"/>
                </p:tgtEl>
              </p:cMediaNode>
            </p:audio>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577" fill="hold"/>
                                        <p:tgtEl>
                                          <p:spTgt spid="3"/>
                                        </p:tgtEl>
                                      </p:cBhvr>
                                    </p:cmd>
                                  </p:childTnLst>
                                </p:cTn>
                              </p:par>
                            </p:childTnLst>
                          </p:cTn>
                        </p:par>
                      </p:childTnLst>
                    </p:cTn>
                  </p:par>
                </p:childTnLst>
              </p:cTn>
              <p:nextCondLst>
                <p:cond evt="onClick" delay="0">
                  <p:tgtEl>
                    <p:spTgt spid="9"/>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185" fill="hold"/>
                                        <p:tgtEl>
                                          <p:spTgt spid="20"/>
                                        </p:tgtEl>
                                      </p:cBhvr>
                                    </p:cmd>
                                  </p:childTnLst>
                                </p:cTn>
                              </p:par>
                            </p:childTnLst>
                          </p:cTn>
                        </p:par>
                      </p:childTnLst>
                    </p:cTn>
                  </p:par>
                </p:childTnLst>
              </p:cTn>
              <p:nextCondLst>
                <p:cond evt="onClick" delay="0">
                  <p:tgtEl>
                    <p:spTgt spid="10"/>
                  </p:tgtEl>
                </p:cond>
              </p:nextCondLst>
            </p:seq>
            <p:seq concurrent="1" nextAc="seek">
              <p:cTn id="39" restart="whenNotActive" fill="hold" evtFilter="cancelBubble" nodeType="interactiveSeq">
                <p:stCondLst>
                  <p:cond evt="onClick" delay="0">
                    <p:tgtEl>
                      <p:spTgt spid="11"/>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956" fill="hold"/>
                                        <p:tgtEl>
                                          <p:spTgt spid="21"/>
                                        </p:tgtEl>
                                      </p:cBhvr>
                                    </p:cmd>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442" fill="hold"/>
                                        <p:tgtEl>
                                          <p:spTgt spid="22"/>
                                        </p:tgtEl>
                                      </p:cBhvr>
                                    </p:cmd>
                                  </p:childTnLst>
                                </p:cTn>
                              </p:par>
                            </p:childTnLst>
                          </p:cTn>
                        </p:par>
                      </p:childTnLst>
                    </p:cTn>
                  </p:par>
                </p:childTnLst>
              </p:cTn>
              <p:nextCondLst>
                <p:cond evt="onClick" delay="0">
                  <p:tgtEl>
                    <p:spTgt spid="12"/>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23" fill="hold"/>
                                        <p:tgtEl>
                                          <p:spTgt spid="23"/>
                                        </p:tgtEl>
                                      </p:cBhvr>
                                    </p:cmd>
                                  </p:childTnLst>
                                </p:cTn>
                              </p:par>
                            </p:childTnLst>
                          </p:cTn>
                        </p:par>
                      </p:childTnLst>
                    </p:cTn>
                  </p:par>
                </p:childTnLst>
              </p:cTn>
              <p:nextCondLst>
                <p:cond evt="onClick" delay="0">
                  <p:tgtEl>
                    <p:spTgt spid="13"/>
                  </p:tgtEl>
                </p:cond>
              </p:nextCondLst>
            </p:seq>
            <p:seq concurrent="1" nextAc="seek">
              <p:cTn id="54" restart="whenNotActive" fill="hold" evtFilter="cancelBubble" nodeType="interactiveSeq">
                <p:stCondLst>
                  <p:cond evt="onClick" delay="0">
                    <p:tgtEl>
                      <p:spTgt spid="14"/>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957" fill="hold"/>
                                        <p:tgtEl>
                                          <p:spTgt spid="24"/>
                                        </p:tgtEl>
                                      </p:cBhvr>
                                    </p:cmd>
                                  </p:childTnLst>
                                </p:cTn>
                              </p:par>
                            </p:childTnLst>
                          </p:cTn>
                        </p:par>
                      </p:childTnLst>
                    </p:cTn>
                  </p:par>
                </p:childTnLst>
              </p:cTn>
              <p:nextCondLst>
                <p:cond evt="onClick" delay="0">
                  <p:tgtEl>
                    <p:spTgt spid="14"/>
                  </p:tgtEl>
                </p:cond>
              </p:nextCondLst>
            </p:seq>
            <p:seq concurrent="1" nextAc="seek">
              <p:cTn id="59" restart="whenNotActive" fill="hold" evtFilter="cancelBubble" nodeType="interactiveSeq">
                <p:stCondLst>
                  <p:cond evt="onClick" delay="0">
                    <p:tgtEl>
                      <p:spTgt spid="1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952" fill="hold"/>
                                        <p:tgtEl>
                                          <p:spTgt spid="25"/>
                                        </p:tgtEl>
                                      </p:cBhvr>
                                    </p:cmd>
                                  </p:childTnLst>
                                </p:cTn>
                              </p:par>
                            </p:childTnLst>
                          </p:cTn>
                        </p:par>
                      </p:childTnLst>
                    </p:cTn>
                  </p:par>
                </p:childTnLst>
              </p:cTn>
              <p:nextCondLst>
                <p:cond evt="onClick" delay="0">
                  <p:tgtEl>
                    <p:spTgt spid="15"/>
                  </p:tgtEl>
                </p:cond>
              </p:nextCondLst>
            </p:seq>
            <p:seq concurrent="1" nextAc="seek">
              <p:cTn id="64" restart="whenNotActive" fill="hold" evtFilter="cancelBubble" nodeType="interactiveSeq">
                <p:stCondLst>
                  <p:cond evt="onClick" delay="0">
                    <p:tgtEl>
                      <p:spTgt spid="16"/>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195" fill="hold"/>
                                        <p:tgtEl>
                                          <p:spTgt spid="26"/>
                                        </p:tgtEl>
                                      </p:cBhvr>
                                    </p:cmd>
                                  </p:childTnLst>
                                </p:cTn>
                              </p:par>
                            </p:childTnLst>
                          </p:cTn>
                        </p:par>
                      </p:childTnLst>
                    </p:cTn>
                  </p:par>
                </p:childTnLst>
              </p:cTn>
              <p:nextCondLst>
                <p:cond evt="onClick" delay="0">
                  <p:tgtEl>
                    <p:spTgt spid="16"/>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597" fill="hold"/>
                                        <p:tgtEl>
                                          <p:spTgt spid="27"/>
                                        </p:tgtEl>
                                      </p:cBhvr>
                                    </p:cmd>
                                  </p:childTnLst>
                                </p:cTn>
                              </p:par>
                            </p:childTnLst>
                          </p:cTn>
                        </p:par>
                      </p:childTnLst>
                    </p:cTn>
                  </p:par>
                </p:childTnLst>
              </p:cTn>
              <p:nextCondLst>
                <p:cond evt="onClick" delay="0">
                  <p:tgtEl>
                    <p:spTgt spid="17"/>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TotalTime>
  <Words>564</Words>
  <Application>Microsoft Office PowerPoint</Application>
  <PresentationFormat>شاشة عريضة</PresentationFormat>
  <Paragraphs>316</Paragraphs>
  <Slides>12</Slides>
  <Notes>0</Notes>
  <HiddenSlides>0</HiddenSlides>
  <MMClips>16</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12</vt:i4>
      </vt:variant>
    </vt:vector>
  </HeadingPairs>
  <TitlesOfParts>
    <vt:vector size="18" baseType="lpstr">
      <vt:lpstr>Arial</vt:lpstr>
      <vt:lpstr>Calibri</vt:lpstr>
      <vt:lpstr>Calibri Light</vt:lpstr>
      <vt:lpstr>Simplified Arabic</vt:lpstr>
      <vt:lpstr>Traditional Arabic</vt:lpstr>
      <vt:lpstr>نسق Office</vt:lpstr>
      <vt:lpstr>صَيْدُ السَّمَكِ (ب-ل-م-ر) الأصوات الطويلة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16</cp:revision>
  <dcterms:created xsi:type="dcterms:W3CDTF">2020-11-14T08:02:52Z</dcterms:created>
  <dcterms:modified xsi:type="dcterms:W3CDTF">2020-12-30T04:43:37Z</dcterms:modified>
</cp:coreProperties>
</file>